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20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4720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11640" y="176904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22824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14720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11640" y="4059000"/>
            <a:ext cx="17755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08400" y="405900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08400" y="1769040"/>
            <a:ext cx="2691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282400" y="4059000"/>
            <a:ext cx="5514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282400" y="1769040"/>
            <a:ext cx="5514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504672" y="744176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מה הופך שיר ללהיט?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6600" spc="-1" dirty="0">
                <a:latin typeface="Arial"/>
              </a:rPr>
              <a:t>רקע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52000" y="1655999"/>
            <a:ext cx="7631640" cy="36826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600" b="0" strike="noStrike" spc="-1" dirty="0">
                <a:latin typeface="Arial"/>
              </a:rPr>
              <a:t>מוזיקה היא מאגר עצום של מילים.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3600" spc="-1" dirty="0">
                <a:latin typeface="Arial"/>
              </a:rPr>
              <a:t>למילים של שירים יש משמעות – הם מבטאים תרבות ואופי של </a:t>
            </a:r>
            <a:r>
              <a:rPr lang="he-IL" sz="3600" b="1" spc="-1" dirty="0">
                <a:latin typeface="Arial"/>
              </a:rPr>
              <a:t>תקופות</a:t>
            </a:r>
            <a:r>
              <a:rPr lang="he-IL" sz="3600" spc="-1" dirty="0">
                <a:latin typeface="Arial"/>
              </a:rPr>
              <a:t> מסוימות.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spc="-1" dirty="0">
                <a:latin typeface="Arial"/>
              </a:rPr>
              <a:t>מטרת הפרויקט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252025" y="1769040"/>
            <a:ext cx="7596553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 dirty="0">
                <a:latin typeface="Arial"/>
              </a:rPr>
              <a:t>אבחנה וזיהוי מאפיינים של עשורים שונים. מה אפשר ללמוד על התרבות באותו עשור?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spc="-1" dirty="0">
                <a:latin typeface="Arial"/>
              </a:rPr>
              <a:t>האם אפשר למצוא הבדלים בין שירים מצליחים לכאלה שפחות?</a:t>
            </a: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 dirty="0">
                <a:latin typeface="Arial"/>
              </a:rPr>
              <a:t>מאפיינים יכולים להיות: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he-IL" sz="2800" b="0" strike="noStrike" spc="-1" dirty="0">
                <a:latin typeface="Arial"/>
              </a:rPr>
              <a:t>שפת דיבור (גבוהה, סלנג), </a:t>
            </a:r>
            <a:r>
              <a:rPr lang="he-IL" sz="2800" spc="-1" dirty="0">
                <a:latin typeface="Arial"/>
              </a:rPr>
              <a:t>מחאה (מילים שקשורות לפוליטיקה למשל), חרוזים, ועוד...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e-IL" sz="4400" b="0" strike="noStrike" spc="-1" dirty="0">
                <a:latin typeface="Arial"/>
              </a:rPr>
              <a:t>דאטא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84420" y="1501753"/>
            <a:ext cx="81104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spc="-1" dirty="0">
                <a:latin typeface="Arial"/>
              </a:rPr>
              <a:t>הדאטא שלנו בצורתו הבסיסית (ייתכן ויוספו עוד שדות), מכיל את שם השיר, האמן שמבצע, שנת ההפצה, ומילות השיר. </a:t>
            </a:r>
          </a:p>
          <a:p>
            <a:pPr marL="10836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</a:pPr>
            <a:endParaRPr lang="he-IL" sz="24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spc="-1" dirty="0">
                <a:latin typeface="Arial"/>
              </a:rPr>
              <a:t>שם השיר, האמן שמבצע ושנת ההפצה ע"י גישת </a:t>
            </a:r>
            <a:r>
              <a:rPr lang="en-US" sz="2400" spc="-1" dirty="0" err="1">
                <a:latin typeface="Arial"/>
              </a:rPr>
              <a:t>requests.get</a:t>
            </a:r>
            <a:r>
              <a:rPr lang="he-IL" sz="2400" spc="-1" dirty="0">
                <a:latin typeface="Arial"/>
              </a:rPr>
              <a:t> מאתרי שירים שונים. לאחר מכן חילוץ תאריך ההפצה מגוגל. לא לכולם ניתן למצוא תאריך הפצה בצורה אוטומטית ואלה יסוננו.</a:t>
            </a:r>
          </a:p>
          <a:p>
            <a:pPr marL="10836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</a:pPr>
            <a:endParaRPr lang="he-IL" sz="2400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400" b="0" strike="noStrike" spc="-1" dirty="0">
                <a:latin typeface="Arial"/>
              </a:rPr>
              <a:t>את השירים המצליחים </a:t>
            </a:r>
            <a:r>
              <a:rPr lang="he-IL" sz="2400" spc="-1" dirty="0">
                <a:latin typeface="Arial"/>
              </a:rPr>
              <a:t>בכל עשור אנחנו מוציאים מוויקיפדיה ממצעדי הפזמונים של אותו עשור.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 dirty="0">
                <a:latin typeface="Arial"/>
              </a:rPr>
              <a:t>Pipeline</a:t>
            </a:r>
          </a:p>
        </p:txBody>
      </p:sp>
      <p:sp>
        <p:nvSpPr>
          <p:cNvPr id="85" name="CustomShape 2"/>
          <p:cNvSpPr/>
          <p:nvPr/>
        </p:nvSpPr>
        <p:spPr>
          <a:xfrm>
            <a:off x="1144966" y="1705237"/>
            <a:ext cx="7631640" cy="476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חילוץ מידע מהאינטרנט ויציאת </a:t>
            </a:r>
            <a:r>
              <a:rPr lang="en-US" sz="2400" spc="-1" dirty="0" err="1">
                <a:latin typeface="Arial"/>
              </a:rPr>
              <a:t>tsv</a:t>
            </a:r>
            <a:endParaRPr lang="he-IL" sz="2400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חילוץ מידע </a:t>
            </a:r>
            <a:r>
              <a:rPr lang="he-IL" sz="2400" spc="-1" dirty="0">
                <a:latin typeface="Arial"/>
              </a:rPr>
              <a:t>בסיסי כמו תדירות של מילים וכו'.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אבחנה</a:t>
            </a:r>
            <a:r>
              <a:rPr lang="he-IL" sz="2400" spc="-1" dirty="0">
                <a:latin typeface="Arial"/>
              </a:rPr>
              <a:t> בין שירים מעשורים שונים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b="0" strike="noStrike" spc="-1" dirty="0">
                <a:latin typeface="Arial"/>
              </a:rPr>
              <a:t>אבחנה בין להיט לשיר שהוא לא להיט.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sz="2400" spc="-1" dirty="0">
                <a:latin typeface="Arial"/>
              </a:rPr>
              <a:t>ניסיון לנבא באיזה עשור השיר נכתב, והאם </a:t>
            </a:r>
            <a:r>
              <a:rPr lang="he-IL" sz="2400" spc="-1">
                <a:latin typeface="Arial"/>
              </a:rPr>
              <a:t>הוא מצליח.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What went as expected</a:t>
            </a:r>
          </a:p>
        </p:txBody>
      </p:sp>
      <p:sp>
        <p:nvSpPr>
          <p:cNvPr id="87" name="CustomShape 2"/>
          <p:cNvSpPr/>
          <p:nvPr/>
        </p:nvSpPr>
        <p:spPr>
          <a:xfrm>
            <a:off x="2282400" y="1769040"/>
            <a:ext cx="55144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-5040"/>
            <a:ext cx="9071280" cy="187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0" strike="noStrike" spc="-1">
                <a:latin typeface="Arial"/>
              </a:rPr>
              <a:t>Surprises and Insights so far</a:t>
            </a:r>
          </a:p>
        </p:txBody>
      </p:sp>
      <p:sp>
        <p:nvSpPr>
          <p:cNvPr id="89" name="CustomShape 2"/>
          <p:cNvSpPr/>
          <p:nvPr/>
        </p:nvSpPr>
        <p:spPr>
          <a:xfrm>
            <a:off x="1368000" y="2664000"/>
            <a:ext cx="7127640" cy="191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What did you see so far which surprised you?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Unexpected issues or problems?</a:t>
            </a: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New insights based on data?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Summary</a:t>
            </a:r>
          </a:p>
        </p:txBody>
      </p:sp>
      <p:sp>
        <p:nvSpPr>
          <p:cNvPr id="91" name="CustomShape 2"/>
          <p:cNvSpPr/>
          <p:nvPr/>
        </p:nvSpPr>
        <p:spPr>
          <a:xfrm>
            <a:off x="936000" y="2376000"/>
            <a:ext cx="8207640" cy="100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Several sentences on what you achieved so far.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Further work</a:t>
            </a:r>
          </a:p>
        </p:txBody>
      </p:sp>
      <p:sp>
        <p:nvSpPr>
          <p:cNvPr id="93" name="CustomShape 2"/>
          <p:cNvSpPr/>
          <p:nvPr/>
        </p:nvSpPr>
        <p:spPr>
          <a:xfrm>
            <a:off x="936000" y="2376000"/>
            <a:ext cx="8207640" cy="145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latin typeface="Arial"/>
              </a:rPr>
              <a:t>What would you do, if you had a team of five persons and half a year to develop this project?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4415</TotalTime>
  <Words>252</Words>
  <Application>Microsoft Office PowerPoint</Application>
  <PresentationFormat>מותאם אישית</PresentationFormat>
  <Paragraphs>29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subject/>
  <dc:creator/>
  <dc:description/>
  <cp:lastModifiedBy>שחר יעקב</cp:lastModifiedBy>
  <cp:revision>193</cp:revision>
  <dcterms:created xsi:type="dcterms:W3CDTF">2020-03-02T13:33:13Z</dcterms:created>
  <dcterms:modified xsi:type="dcterms:W3CDTF">2021-06-15T21:33:52Z</dcterms:modified>
  <dc:language>he-IL</dc:language>
</cp:coreProperties>
</file>