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2" r:id="rId2"/>
    <p:sldId id="257" r:id="rId3"/>
    <p:sldId id="272" r:id="rId4"/>
    <p:sldId id="273" r:id="rId5"/>
    <p:sldId id="270" r:id="rId6"/>
    <p:sldId id="274" r:id="rId7"/>
    <p:sldId id="275" r:id="rId8"/>
    <p:sldId id="279" r:id="rId9"/>
    <p:sldId id="280" r:id="rId10"/>
    <p:sldId id="281" r:id="rId11"/>
    <p:sldId id="282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90-4696-990D-C385B6E05E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Sports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90-4696-990D-C385B6E05E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others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90-4696-990D-C385B6E05E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30248640"/>
        <c:axId val="830249032"/>
      </c:barChart>
      <c:catAx>
        <c:axId val="830248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249032"/>
        <c:crosses val="autoZero"/>
        <c:auto val="1"/>
        <c:lblAlgn val="ctr"/>
        <c:lblOffset val="100"/>
        <c:noMultiLvlLbl val="0"/>
      </c:catAx>
      <c:valAx>
        <c:axId val="830249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24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69E50-24C6-4156-8DAA-6DD0C1079C89}" type="doc">
      <dgm:prSet loTypeId="urn:microsoft.com/office/officeart/2005/8/layout/gear1" loCatId="relationship" qsTypeId="urn:microsoft.com/office/officeart/2005/8/quickstyle/simple1" qsCatId="simple" csTypeId="urn:microsoft.com/office/officeart/2005/8/colors/accent1_1" csCatId="accent1" phldr="1"/>
      <dgm:spPr/>
    </dgm:pt>
    <dgm:pt modelId="{D0115B0F-FDFB-494B-AC0A-E04A5EC234DA}">
      <dgm:prSet phldrT="[Text]"/>
      <dgm:spPr/>
      <dgm:t>
        <a:bodyPr/>
        <a:lstStyle/>
        <a:p>
          <a:r>
            <a:rPr lang="en-US" dirty="0"/>
            <a:t>Energy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F3ECE90F-7A47-4472-9560-98DC857F992F}" type="parTrans" cxnId="{CD5AA65A-6000-4F48-85D3-EB084B6F41D0}">
      <dgm:prSet/>
      <dgm:spPr/>
      <dgm:t>
        <a:bodyPr/>
        <a:lstStyle/>
        <a:p>
          <a:endParaRPr lang="en-US"/>
        </a:p>
      </dgm:t>
    </dgm:pt>
    <dgm:pt modelId="{39A3B9F5-08CD-49EE-B590-A9FA60312E8F}" type="sibTrans" cxnId="{CD5AA65A-6000-4F48-85D3-EB084B6F41D0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lockwise direction for step 3"/>
        </a:ext>
      </dgm:extLst>
    </dgm:pt>
    <dgm:pt modelId="{A72F579A-815F-4730-AEB0-052A4E2EADB2}">
      <dgm:prSet phldrT="[Text]"/>
      <dgm:spPr/>
      <dgm:t>
        <a:bodyPr/>
        <a:lstStyle/>
        <a:p>
          <a:r>
            <a:rPr lang="en-US" dirty="0"/>
            <a:t>Water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EA6516C-EB3A-4FC0-BB44-265A3652D4BC}" type="parTrans" cxnId="{D2ECF758-131A-41EE-A789-9D6FDC186481}">
      <dgm:prSet/>
      <dgm:spPr/>
      <dgm:t>
        <a:bodyPr/>
        <a:lstStyle/>
        <a:p>
          <a:endParaRPr lang="en-US"/>
        </a:p>
      </dgm:t>
    </dgm:pt>
    <dgm:pt modelId="{6B184F14-5261-4D1F-8701-947EAF068BB3}" type="sibTrans" cxnId="{D2ECF758-131A-41EE-A789-9D6FDC18648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lockwise direction for step 1"/>
        </a:ext>
      </dgm:extLst>
    </dgm:pt>
    <dgm:pt modelId="{663A2DBA-D60A-494E-ACF7-6F4A648E3422}">
      <dgm:prSet phldrT="[Text]"/>
      <dgm:spPr/>
      <dgm:t>
        <a:bodyPr/>
        <a:lstStyle/>
        <a:p>
          <a:r>
            <a:rPr lang="en-US" dirty="0"/>
            <a:t>Food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A4AC7159-D94B-4BBC-AADE-6F962C07A831}" type="parTrans" cxnId="{79B08138-636E-47D2-BCFB-7FC92AEA4B7C}">
      <dgm:prSet/>
      <dgm:spPr/>
      <dgm:t>
        <a:bodyPr/>
        <a:lstStyle/>
        <a:p>
          <a:endParaRPr lang="en-US"/>
        </a:p>
      </dgm:t>
    </dgm:pt>
    <dgm:pt modelId="{A58DD197-D8A8-48C3-9BE0-4350C0DD98F3}" type="sibTrans" cxnId="{79B08138-636E-47D2-BCFB-7FC92AEA4B7C}">
      <dgm:prSet/>
      <dgm:spPr/>
      <dgm:t>
        <a:bodyPr/>
        <a:lstStyle/>
        <a:p>
          <a:endParaRPr lang="en-US"/>
        </a:p>
      </dgm:t>
    </dgm:pt>
    <dgm:pt modelId="{DF72D2A9-E721-47DF-A758-78A445E0F3CE}" type="pres">
      <dgm:prSet presAssocID="{F1469E50-24C6-4156-8DAA-6DD0C1079C8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19C9BB9-1ADD-4304-93EC-C9FE618B8492}" type="pres">
      <dgm:prSet presAssocID="{D0115B0F-FDFB-494B-AC0A-E04A5EC234DA}" presName="gear1" presStyleLbl="node1" presStyleIdx="0" presStyleCnt="3">
        <dgm:presLayoutVars>
          <dgm:chMax val="1"/>
          <dgm:bulletEnabled val="1"/>
        </dgm:presLayoutVars>
      </dgm:prSet>
      <dgm:spPr/>
    </dgm:pt>
    <dgm:pt modelId="{491B49C7-064E-438E-A5AF-D06F604607BC}" type="pres">
      <dgm:prSet presAssocID="{D0115B0F-FDFB-494B-AC0A-E04A5EC234DA}" presName="gear1srcNode" presStyleLbl="node1" presStyleIdx="0" presStyleCnt="3"/>
      <dgm:spPr/>
    </dgm:pt>
    <dgm:pt modelId="{A8AE7A62-856E-43C0-A01E-AB2F291FD15A}" type="pres">
      <dgm:prSet presAssocID="{D0115B0F-FDFB-494B-AC0A-E04A5EC234DA}" presName="gear1dstNode" presStyleLbl="node1" presStyleIdx="0" presStyleCnt="3"/>
      <dgm:spPr/>
    </dgm:pt>
    <dgm:pt modelId="{9730F833-E0BC-4E8D-BCD5-0F5888580020}" type="pres">
      <dgm:prSet presAssocID="{663A2DBA-D60A-494E-ACF7-6F4A648E3422}" presName="gear2" presStyleLbl="node1" presStyleIdx="1" presStyleCnt="3">
        <dgm:presLayoutVars>
          <dgm:chMax val="1"/>
          <dgm:bulletEnabled val="1"/>
        </dgm:presLayoutVars>
      </dgm:prSet>
      <dgm:spPr/>
    </dgm:pt>
    <dgm:pt modelId="{49094C9F-5AAC-4E7A-AF8F-DEDFC70206C0}" type="pres">
      <dgm:prSet presAssocID="{663A2DBA-D60A-494E-ACF7-6F4A648E3422}" presName="gear2srcNode" presStyleLbl="node1" presStyleIdx="1" presStyleCnt="3"/>
      <dgm:spPr/>
    </dgm:pt>
    <dgm:pt modelId="{66EFD2ED-0124-4A80-B8BA-8A1623A71097}" type="pres">
      <dgm:prSet presAssocID="{663A2DBA-D60A-494E-ACF7-6F4A648E3422}" presName="gear2dstNode" presStyleLbl="node1" presStyleIdx="1" presStyleCnt="3"/>
      <dgm:spPr/>
    </dgm:pt>
    <dgm:pt modelId="{9F0D6760-DA98-45F8-BFDE-C8D6C8EF3B32}" type="pres">
      <dgm:prSet presAssocID="{A72F579A-815F-4730-AEB0-052A4E2EADB2}" presName="gear3" presStyleLbl="node1" presStyleIdx="2" presStyleCnt="3"/>
      <dgm:spPr/>
    </dgm:pt>
    <dgm:pt modelId="{4ACC4343-6DB5-4C2D-B9D7-46F99CDE7390}" type="pres">
      <dgm:prSet presAssocID="{A72F579A-815F-4730-AEB0-052A4E2EADB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531BDADB-7CFC-4A6F-B674-B47F5A26C45A}" type="pres">
      <dgm:prSet presAssocID="{A72F579A-815F-4730-AEB0-052A4E2EADB2}" presName="gear3srcNode" presStyleLbl="node1" presStyleIdx="2" presStyleCnt="3"/>
      <dgm:spPr/>
    </dgm:pt>
    <dgm:pt modelId="{C24F0F0D-5398-4FF3-BDA6-5E612D9BED8D}" type="pres">
      <dgm:prSet presAssocID="{A72F579A-815F-4730-AEB0-052A4E2EADB2}" presName="gear3dstNode" presStyleLbl="node1" presStyleIdx="2" presStyleCnt="3"/>
      <dgm:spPr/>
    </dgm:pt>
    <dgm:pt modelId="{1E72715E-7366-4E78-A512-24F37F5D23DC}" type="pres">
      <dgm:prSet presAssocID="{39A3B9F5-08CD-49EE-B590-A9FA60312E8F}" presName="connector1" presStyleLbl="sibTrans2D1" presStyleIdx="0" presStyleCnt="3"/>
      <dgm:spPr/>
    </dgm:pt>
    <dgm:pt modelId="{7402A297-6296-46D9-8A97-D22BC9C44CB7}" type="pres">
      <dgm:prSet presAssocID="{A58DD197-D8A8-48C3-9BE0-4350C0DD98F3}" presName="connector2" presStyleLbl="sibTrans2D1" presStyleIdx="1" presStyleCnt="3"/>
      <dgm:spPr/>
    </dgm:pt>
    <dgm:pt modelId="{C30C6615-CE55-4E17-B777-E0D1D47BC3F4}" type="pres">
      <dgm:prSet presAssocID="{6B184F14-5261-4D1F-8701-947EAF068BB3}" presName="connector3" presStyleLbl="sibTrans2D1" presStyleIdx="2" presStyleCnt="3"/>
      <dgm:spPr/>
    </dgm:pt>
  </dgm:ptLst>
  <dgm:cxnLst>
    <dgm:cxn modelId="{C2825D01-7009-4C7A-9735-E3DA9B56907F}" type="presOf" srcId="{F1469E50-24C6-4156-8DAA-6DD0C1079C89}" destId="{DF72D2A9-E721-47DF-A758-78A445E0F3CE}" srcOrd="0" destOrd="0" presId="urn:microsoft.com/office/officeart/2005/8/layout/gear1"/>
    <dgm:cxn modelId="{05A23107-95A6-48BA-9C15-320B2C8DBD9C}" type="presOf" srcId="{D0115B0F-FDFB-494B-AC0A-E04A5EC234DA}" destId="{A8AE7A62-856E-43C0-A01E-AB2F291FD15A}" srcOrd="2" destOrd="0" presId="urn:microsoft.com/office/officeart/2005/8/layout/gear1"/>
    <dgm:cxn modelId="{E9C17009-36A9-4E45-815B-81E316915974}" type="presOf" srcId="{6B184F14-5261-4D1F-8701-947EAF068BB3}" destId="{C30C6615-CE55-4E17-B777-E0D1D47BC3F4}" srcOrd="0" destOrd="0" presId="urn:microsoft.com/office/officeart/2005/8/layout/gear1"/>
    <dgm:cxn modelId="{E0F29509-14D9-447A-A12F-C58EB915A87F}" type="presOf" srcId="{D0115B0F-FDFB-494B-AC0A-E04A5EC234DA}" destId="{519C9BB9-1ADD-4304-93EC-C9FE618B8492}" srcOrd="0" destOrd="0" presId="urn:microsoft.com/office/officeart/2005/8/layout/gear1"/>
    <dgm:cxn modelId="{6C872B25-56A4-4BB4-B2F5-3B9B82D36AFC}" type="presOf" srcId="{A72F579A-815F-4730-AEB0-052A4E2EADB2}" destId="{4ACC4343-6DB5-4C2D-B9D7-46F99CDE7390}" srcOrd="1" destOrd="0" presId="urn:microsoft.com/office/officeart/2005/8/layout/gear1"/>
    <dgm:cxn modelId="{D68CDE32-33F8-4387-9333-D0D6083939F7}" type="presOf" srcId="{A72F579A-815F-4730-AEB0-052A4E2EADB2}" destId="{C24F0F0D-5398-4FF3-BDA6-5E612D9BED8D}" srcOrd="3" destOrd="0" presId="urn:microsoft.com/office/officeart/2005/8/layout/gear1"/>
    <dgm:cxn modelId="{79B08138-636E-47D2-BCFB-7FC92AEA4B7C}" srcId="{F1469E50-24C6-4156-8DAA-6DD0C1079C89}" destId="{663A2DBA-D60A-494E-ACF7-6F4A648E3422}" srcOrd="1" destOrd="0" parTransId="{A4AC7159-D94B-4BBC-AADE-6F962C07A831}" sibTransId="{A58DD197-D8A8-48C3-9BE0-4350C0DD98F3}"/>
    <dgm:cxn modelId="{D3CAA15F-809B-449B-B4C7-F52EC4A84ECE}" type="presOf" srcId="{D0115B0F-FDFB-494B-AC0A-E04A5EC234DA}" destId="{491B49C7-064E-438E-A5AF-D06F604607BC}" srcOrd="1" destOrd="0" presId="urn:microsoft.com/office/officeart/2005/8/layout/gear1"/>
    <dgm:cxn modelId="{EDD2B166-63F4-4C77-BADB-E16D30B7B63F}" type="presOf" srcId="{A72F579A-815F-4730-AEB0-052A4E2EADB2}" destId="{9F0D6760-DA98-45F8-BFDE-C8D6C8EF3B32}" srcOrd="0" destOrd="0" presId="urn:microsoft.com/office/officeart/2005/8/layout/gear1"/>
    <dgm:cxn modelId="{355BCF4E-9709-452E-8865-2E947478F844}" type="presOf" srcId="{A58DD197-D8A8-48C3-9BE0-4350C0DD98F3}" destId="{7402A297-6296-46D9-8A97-D22BC9C44CB7}" srcOrd="0" destOrd="0" presId="urn:microsoft.com/office/officeart/2005/8/layout/gear1"/>
    <dgm:cxn modelId="{7B8BA677-A085-4A7C-83A4-93D8EE41988A}" type="presOf" srcId="{663A2DBA-D60A-494E-ACF7-6F4A648E3422}" destId="{49094C9F-5AAC-4E7A-AF8F-DEDFC70206C0}" srcOrd="1" destOrd="0" presId="urn:microsoft.com/office/officeart/2005/8/layout/gear1"/>
    <dgm:cxn modelId="{D2ECF758-131A-41EE-A789-9D6FDC186481}" srcId="{F1469E50-24C6-4156-8DAA-6DD0C1079C89}" destId="{A72F579A-815F-4730-AEB0-052A4E2EADB2}" srcOrd="2" destOrd="0" parTransId="{8EA6516C-EB3A-4FC0-BB44-265A3652D4BC}" sibTransId="{6B184F14-5261-4D1F-8701-947EAF068BB3}"/>
    <dgm:cxn modelId="{CD5AA65A-6000-4F48-85D3-EB084B6F41D0}" srcId="{F1469E50-24C6-4156-8DAA-6DD0C1079C89}" destId="{D0115B0F-FDFB-494B-AC0A-E04A5EC234DA}" srcOrd="0" destOrd="0" parTransId="{F3ECE90F-7A47-4472-9560-98DC857F992F}" sibTransId="{39A3B9F5-08CD-49EE-B590-A9FA60312E8F}"/>
    <dgm:cxn modelId="{44FA5FD0-B269-450B-8791-00139F97BE64}" type="presOf" srcId="{663A2DBA-D60A-494E-ACF7-6F4A648E3422}" destId="{66EFD2ED-0124-4A80-B8BA-8A1623A71097}" srcOrd="2" destOrd="0" presId="urn:microsoft.com/office/officeart/2005/8/layout/gear1"/>
    <dgm:cxn modelId="{51ABECED-78F4-4B78-AE0C-69C719AF8B03}" type="presOf" srcId="{663A2DBA-D60A-494E-ACF7-6F4A648E3422}" destId="{9730F833-E0BC-4E8D-BCD5-0F5888580020}" srcOrd="0" destOrd="0" presId="urn:microsoft.com/office/officeart/2005/8/layout/gear1"/>
    <dgm:cxn modelId="{F00F5FF9-8EEF-4575-883E-9FECBCDECA1B}" type="presOf" srcId="{39A3B9F5-08CD-49EE-B590-A9FA60312E8F}" destId="{1E72715E-7366-4E78-A512-24F37F5D23DC}" srcOrd="0" destOrd="0" presId="urn:microsoft.com/office/officeart/2005/8/layout/gear1"/>
    <dgm:cxn modelId="{D225DAFA-1E5A-41C4-B2F0-30BC42B1BEF1}" type="presOf" srcId="{A72F579A-815F-4730-AEB0-052A4E2EADB2}" destId="{531BDADB-7CFC-4A6F-B674-B47F5A26C45A}" srcOrd="2" destOrd="0" presId="urn:microsoft.com/office/officeart/2005/8/layout/gear1"/>
    <dgm:cxn modelId="{AD820DF2-DF49-4404-8EB2-21B39A3FB116}" type="presParOf" srcId="{DF72D2A9-E721-47DF-A758-78A445E0F3CE}" destId="{519C9BB9-1ADD-4304-93EC-C9FE618B8492}" srcOrd="0" destOrd="0" presId="urn:microsoft.com/office/officeart/2005/8/layout/gear1"/>
    <dgm:cxn modelId="{5FCC70D7-F25D-4F83-B73B-CC9743E22AA2}" type="presParOf" srcId="{DF72D2A9-E721-47DF-A758-78A445E0F3CE}" destId="{491B49C7-064E-438E-A5AF-D06F604607BC}" srcOrd="1" destOrd="0" presId="urn:microsoft.com/office/officeart/2005/8/layout/gear1"/>
    <dgm:cxn modelId="{99063BC2-9488-46FC-8DF6-8441C24C3965}" type="presParOf" srcId="{DF72D2A9-E721-47DF-A758-78A445E0F3CE}" destId="{A8AE7A62-856E-43C0-A01E-AB2F291FD15A}" srcOrd="2" destOrd="0" presId="urn:microsoft.com/office/officeart/2005/8/layout/gear1"/>
    <dgm:cxn modelId="{0F97E1FC-DD61-41E1-A76A-AC665DE7D702}" type="presParOf" srcId="{DF72D2A9-E721-47DF-A758-78A445E0F3CE}" destId="{9730F833-E0BC-4E8D-BCD5-0F5888580020}" srcOrd="3" destOrd="0" presId="urn:microsoft.com/office/officeart/2005/8/layout/gear1"/>
    <dgm:cxn modelId="{E0DC17F4-149B-43A0-B501-23CBE2EAF441}" type="presParOf" srcId="{DF72D2A9-E721-47DF-A758-78A445E0F3CE}" destId="{49094C9F-5AAC-4E7A-AF8F-DEDFC70206C0}" srcOrd="4" destOrd="0" presId="urn:microsoft.com/office/officeart/2005/8/layout/gear1"/>
    <dgm:cxn modelId="{B680675F-C0EF-49A0-8FF9-7B7B61E758D4}" type="presParOf" srcId="{DF72D2A9-E721-47DF-A758-78A445E0F3CE}" destId="{66EFD2ED-0124-4A80-B8BA-8A1623A71097}" srcOrd="5" destOrd="0" presId="urn:microsoft.com/office/officeart/2005/8/layout/gear1"/>
    <dgm:cxn modelId="{65DFC201-AA76-4BCA-B510-59FB702633CC}" type="presParOf" srcId="{DF72D2A9-E721-47DF-A758-78A445E0F3CE}" destId="{9F0D6760-DA98-45F8-BFDE-C8D6C8EF3B32}" srcOrd="6" destOrd="0" presId="urn:microsoft.com/office/officeart/2005/8/layout/gear1"/>
    <dgm:cxn modelId="{7332F16E-25D6-422A-AFB5-BAB1F46254D6}" type="presParOf" srcId="{DF72D2A9-E721-47DF-A758-78A445E0F3CE}" destId="{4ACC4343-6DB5-4C2D-B9D7-46F99CDE7390}" srcOrd="7" destOrd="0" presId="urn:microsoft.com/office/officeart/2005/8/layout/gear1"/>
    <dgm:cxn modelId="{C4D102DE-C73C-46C9-9226-DD6F4C7C9B70}" type="presParOf" srcId="{DF72D2A9-E721-47DF-A758-78A445E0F3CE}" destId="{531BDADB-7CFC-4A6F-B674-B47F5A26C45A}" srcOrd="8" destOrd="0" presId="urn:microsoft.com/office/officeart/2005/8/layout/gear1"/>
    <dgm:cxn modelId="{2DA1CC9F-357B-4C42-B673-9C790C8D2D44}" type="presParOf" srcId="{DF72D2A9-E721-47DF-A758-78A445E0F3CE}" destId="{C24F0F0D-5398-4FF3-BDA6-5E612D9BED8D}" srcOrd="9" destOrd="0" presId="urn:microsoft.com/office/officeart/2005/8/layout/gear1"/>
    <dgm:cxn modelId="{2B9DD819-AFC3-413F-B930-1FC87889253A}" type="presParOf" srcId="{DF72D2A9-E721-47DF-A758-78A445E0F3CE}" destId="{1E72715E-7366-4E78-A512-24F37F5D23DC}" srcOrd="10" destOrd="0" presId="urn:microsoft.com/office/officeart/2005/8/layout/gear1"/>
    <dgm:cxn modelId="{356729AB-20AB-4177-919B-791293367738}" type="presParOf" srcId="{DF72D2A9-E721-47DF-A758-78A445E0F3CE}" destId="{7402A297-6296-46D9-8A97-D22BC9C44CB7}" srcOrd="11" destOrd="0" presId="urn:microsoft.com/office/officeart/2005/8/layout/gear1"/>
    <dgm:cxn modelId="{E6AEEF5F-BEB3-4377-814F-14799EFEF059}" type="presParOf" srcId="{DF72D2A9-E721-47DF-A758-78A445E0F3CE}" destId="{C30C6615-CE55-4E17-B777-E0D1D47BC3F4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C9BB9-1ADD-4304-93EC-C9FE618B8492}">
      <dsp:nvSpPr>
        <dsp:cNvPr id="0" name=""/>
        <dsp:cNvSpPr/>
      </dsp:nvSpPr>
      <dsp:spPr>
        <a:xfrm>
          <a:off x="2024776" y="2008108"/>
          <a:ext cx="2454354" cy="2454354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Energy</a:t>
          </a:r>
        </a:p>
      </dsp:txBody>
      <dsp:txXfrm>
        <a:off x="2518210" y="2583029"/>
        <a:ext cx="1467486" cy="1261588"/>
      </dsp:txXfrm>
    </dsp:sp>
    <dsp:sp modelId="{9730F833-E0BC-4E8D-BCD5-0F5888580020}">
      <dsp:nvSpPr>
        <dsp:cNvPr id="0" name=""/>
        <dsp:cNvSpPr/>
      </dsp:nvSpPr>
      <dsp:spPr>
        <a:xfrm>
          <a:off x="596788" y="1427988"/>
          <a:ext cx="1784985" cy="1784985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Food</a:t>
          </a:r>
        </a:p>
      </dsp:txBody>
      <dsp:txXfrm>
        <a:off x="1046163" y="1880079"/>
        <a:ext cx="886235" cy="880803"/>
      </dsp:txXfrm>
    </dsp:sp>
    <dsp:sp modelId="{9F0D6760-DA98-45F8-BFDE-C8D6C8EF3B32}">
      <dsp:nvSpPr>
        <dsp:cNvPr id="0" name=""/>
        <dsp:cNvSpPr/>
      </dsp:nvSpPr>
      <dsp:spPr>
        <a:xfrm rot="20700000">
          <a:off x="1596562" y="196530"/>
          <a:ext cx="1748921" cy="1748921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Water</a:t>
          </a:r>
        </a:p>
      </dsp:txBody>
      <dsp:txXfrm rot="-20700000">
        <a:off x="1980152" y="580120"/>
        <a:ext cx="981741" cy="981741"/>
      </dsp:txXfrm>
    </dsp:sp>
    <dsp:sp modelId="{1E72715E-7366-4E78-A512-24F37F5D23DC}">
      <dsp:nvSpPr>
        <dsp:cNvPr id="0" name=""/>
        <dsp:cNvSpPr/>
      </dsp:nvSpPr>
      <dsp:spPr>
        <a:xfrm>
          <a:off x="1839004" y="1636070"/>
          <a:ext cx="3141573" cy="3141573"/>
        </a:xfrm>
        <a:prstGeom prst="circularArrow">
          <a:avLst>
            <a:gd name="adj1" fmla="val 4688"/>
            <a:gd name="adj2" fmla="val 299029"/>
            <a:gd name="adj3" fmla="val 2522244"/>
            <a:gd name="adj4" fmla="val 1584824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2A297-6296-46D9-8A97-D22BC9C44CB7}">
      <dsp:nvSpPr>
        <dsp:cNvPr id="0" name=""/>
        <dsp:cNvSpPr/>
      </dsp:nvSpPr>
      <dsp:spPr>
        <a:xfrm>
          <a:off x="280671" y="1031887"/>
          <a:ext cx="2282549" cy="228254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C6615-CE55-4E17-B777-E0D1D47BC3F4}">
      <dsp:nvSpPr>
        <dsp:cNvPr id="0" name=""/>
        <dsp:cNvSpPr/>
      </dsp:nvSpPr>
      <dsp:spPr>
        <a:xfrm>
          <a:off x="1192019" y="-187699"/>
          <a:ext cx="2461048" cy="246104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Healthy lifestyle</a:t>
            </a:r>
          </a:p>
        </p:txBody>
      </p:sp>
      <p:pic>
        <p:nvPicPr>
          <p:cNvPr id="7" name="Picture Placeholder 6" descr="Two people lifting weights"/>
          <p:cNvPicPr>
            <a:picLocks noGrp="1" noChangeAspect="1"/>
          </p:cNvPicPr>
          <p:nvPr>
            <p:ph type="pic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8" name="Picture Placeholder 7" descr="Closeup of Granny Smith apple and tape measure"/>
          <p:cNvPicPr>
            <a:picLocks noGrp="1" noChangeAspect="1"/>
          </p:cNvPicPr>
          <p:nvPr>
            <p:ph type="pic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/>
      </p:pic>
      <p:pic>
        <p:nvPicPr>
          <p:cNvPr id="9" name="Picture Placeholder 8" descr="Man and woman running on indoor track"/>
          <p:cNvPicPr>
            <a:picLocks noGrp="1" noChangeAspect="1"/>
          </p:cNvPicPr>
          <p:nvPr>
            <p:ph type="pic" idx="1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Prepared By: Aya Mahmoud Mohamed</a:t>
            </a:r>
          </a:p>
        </p:txBody>
      </p:sp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E4CC-94FD-4396-80B6-0A270B71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B5E4E6-D8CD-42C4-96F0-0EB74EB09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5" y="1028699"/>
            <a:ext cx="54768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1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C776-38F8-4F27-A0A2-3857670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Healthy Lifestyle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07F07-5498-4EF5-8E23-9D89A15D8F25}"/>
              </a:ext>
            </a:extLst>
          </p:cNvPr>
          <p:cNvSpPr txBox="1"/>
          <p:nvPr/>
        </p:nvSpPr>
        <p:spPr>
          <a:xfrm>
            <a:off x="1438275" y="1733549"/>
            <a:ext cx="8848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Avoiding Harmful Activities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Doing Healthy Things You Enjoy.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Taking Care Of Your General Well-being.</a:t>
            </a:r>
          </a:p>
        </p:txBody>
      </p:sp>
    </p:spTree>
    <p:extLst>
      <p:ext uri="{BB962C8B-B14F-4D97-AF65-F5344CB8AC3E}">
        <p14:creationId xmlns:p14="http://schemas.microsoft.com/office/powerpoint/2010/main" val="387575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Any Question?!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866188" y="238480"/>
            <a:ext cx="3125787" cy="1580440"/>
          </a:xfrm>
        </p:spPr>
        <p:txBody>
          <a:bodyPr/>
          <a:lstStyle/>
          <a:p>
            <a:r>
              <a:rPr lang="en-US" dirty="0"/>
              <a:t>LIVE HEALTHY..BE HAPPY!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3F674-D9B5-479D-8560-071E1D3A0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211357"/>
            <a:ext cx="7229475" cy="162663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EE2D91E-341B-4B60-B185-1EC0FD97C194}"/>
              </a:ext>
            </a:extLst>
          </p:cNvPr>
          <p:cNvSpPr txBox="1">
            <a:spLocks/>
          </p:cNvSpPr>
          <p:nvPr/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6616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Mission type &amp; statement</a:t>
            </a:r>
          </a:p>
          <a:p>
            <a:r>
              <a:rPr lang="en-US" dirty="0"/>
              <a:t>What do you think about healthy lifestyle?</a:t>
            </a:r>
          </a:p>
          <a:p>
            <a:r>
              <a:rPr lang="en-US" dirty="0"/>
              <a:t>Why be healthy?</a:t>
            </a:r>
          </a:p>
          <a:p>
            <a:r>
              <a:rPr lang="en-US" dirty="0"/>
              <a:t>Why exercise?</a:t>
            </a:r>
          </a:p>
          <a:p>
            <a:r>
              <a:rPr lang="en-US" dirty="0"/>
              <a:t>How much exercise?</a:t>
            </a:r>
          </a:p>
          <a:p>
            <a:r>
              <a:rPr lang="en-US" dirty="0"/>
              <a:t>Energy &amp; Food</a:t>
            </a:r>
          </a:p>
          <a:p>
            <a:r>
              <a:rPr lang="en-US" dirty="0"/>
              <a:t>Healthy Lifestyle Tips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8200" y="1626576"/>
            <a:ext cx="10515600" cy="1010156"/>
          </a:xfrm>
        </p:spPr>
        <p:txBody>
          <a:bodyPr/>
          <a:lstStyle/>
          <a:p>
            <a:r>
              <a:rPr lang="en-US" dirty="0"/>
              <a:t>Mission type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23900" y="3349834"/>
            <a:ext cx="10515600" cy="1143000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/>
              <a:t>Problem solution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39639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5392" y="1504218"/>
            <a:ext cx="10515600" cy="1208542"/>
          </a:xfrm>
        </p:spPr>
        <p:txBody>
          <a:bodyPr/>
          <a:lstStyle/>
          <a:p>
            <a:r>
              <a:rPr lang="en-US" dirty="0"/>
              <a:t>Mission statement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119554" y="3393830"/>
            <a:ext cx="10515600" cy="914400"/>
          </a:xfrm>
        </p:spPr>
        <p:txBody>
          <a:bodyPr/>
          <a:lstStyle/>
          <a:p>
            <a:r>
              <a:rPr lang="en-US" cap="none" dirty="0"/>
              <a:t>To Create Awareness On The Importance Of Living A Healthy Life</a:t>
            </a:r>
          </a:p>
        </p:txBody>
      </p:sp>
    </p:spTree>
    <p:extLst>
      <p:ext uri="{BB962C8B-B14F-4D97-AF65-F5344CB8AC3E}">
        <p14:creationId xmlns:p14="http://schemas.microsoft.com/office/powerpoint/2010/main" val="25622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think about healthy lifestyle?</a:t>
            </a:r>
          </a:p>
        </p:txBody>
      </p:sp>
      <p:graphicFrame>
        <p:nvGraphicFramePr>
          <p:cNvPr id="7" name="Content Placeholder 6" descr="Clustered column chart representing&#10;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390350"/>
              </p:ext>
            </p:extLst>
          </p:nvPr>
        </p:nvGraphicFramePr>
        <p:xfrm>
          <a:off x="1524000" y="1714500"/>
          <a:ext cx="9144000" cy="445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45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be healthy?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Healthy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To live longer, better and happier</a:t>
            </a:r>
          </a:p>
          <a:p>
            <a:r>
              <a:rPr lang="en-US" dirty="0"/>
              <a:t>Have more energy</a:t>
            </a:r>
          </a:p>
          <a:p>
            <a:r>
              <a:rPr lang="en-US" dirty="0"/>
              <a:t>Better mental care</a:t>
            </a:r>
          </a:p>
          <a:p>
            <a:r>
              <a:rPr lang="en-US" dirty="0"/>
              <a:t>Better lifestyle </a:t>
            </a:r>
          </a:p>
          <a:p>
            <a:r>
              <a:rPr lang="en-US" dirty="0"/>
              <a:t>Avoid disease and illness Keep medical costs down Look and feel better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Unhealthy life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Poor hygiene</a:t>
            </a:r>
          </a:p>
          <a:p>
            <a:r>
              <a:rPr lang="en-US" dirty="0"/>
              <a:t>Risky health</a:t>
            </a:r>
          </a:p>
          <a:p>
            <a:r>
              <a:rPr lang="en-US" dirty="0"/>
              <a:t>Lack of physical activity</a:t>
            </a:r>
          </a:p>
          <a:p>
            <a:r>
              <a:rPr lang="en-US" dirty="0"/>
              <a:t>Lack of adequate sleep</a:t>
            </a:r>
          </a:p>
          <a:p>
            <a:r>
              <a:rPr lang="en-US" dirty="0"/>
              <a:t>Spending too much time on social media or watching TV</a:t>
            </a:r>
          </a:p>
        </p:txBody>
      </p:sp>
    </p:spTree>
    <p:extLst>
      <p:ext uri="{BB962C8B-B14F-4D97-AF65-F5344CB8AC3E}">
        <p14:creationId xmlns:p14="http://schemas.microsoft.com/office/powerpoint/2010/main" val="233693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exercise?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7ACF5B-AD16-4105-BB26-A625055A3662}"/>
              </a:ext>
            </a:extLst>
          </p:cNvPr>
          <p:cNvSpPr txBox="1"/>
          <p:nvPr/>
        </p:nvSpPr>
        <p:spPr>
          <a:xfrm>
            <a:off x="1524000" y="1771650"/>
            <a:ext cx="97250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Fitness should be a lifestyle, to: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Reduce Health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Boost Brain 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Improve Mental 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Train Discipline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Instill Confidences</a:t>
            </a:r>
          </a:p>
        </p:txBody>
      </p:sp>
    </p:spTree>
    <p:extLst>
      <p:ext uri="{BB962C8B-B14F-4D97-AF65-F5344CB8AC3E}">
        <p14:creationId xmlns:p14="http://schemas.microsoft.com/office/powerpoint/2010/main" val="168478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exercise?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7ACF5B-AD16-4105-BB26-A625055A3662}"/>
              </a:ext>
            </a:extLst>
          </p:cNvPr>
          <p:cNvSpPr txBox="1"/>
          <p:nvPr/>
        </p:nvSpPr>
        <p:spPr>
          <a:xfrm>
            <a:off x="1524000" y="1771650"/>
            <a:ext cx="97250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Ideally 20-30 minutes about 4 to 5 times a week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Establish a moderate exercise routine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Make it pleasant not just to lose weight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 not over do 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8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EEF9-2B7B-4289-AD3F-71DBC569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</a:t>
            </a:r>
          </a:p>
        </p:txBody>
      </p:sp>
      <p:graphicFrame>
        <p:nvGraphicFramePr>
          <p:cNvPr id="3" name="Content Placeholder 5" descr="Gear diagram with a sequence of 3 steps to show interlocking ideas">
            <a:extLst>
              <a:ext uri="{FF2B5EF4-FFF2-40B4-BE49-F238E27FC236}">
                <a16:creationId xmlns:a16="http://schemas.microsoft.com/office/drawing/2014/main" id="{FD95CB2B-2189-4B45-9BA6-6003A2994B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505074"/>
              </p:ext>
            </p:extLst>
          </p:nvPr>
        </p:nvGraphicFramePr>
        <p:xfrm>
          <a:off x="6172200" y="1714500"/>
          <a:ext cx="4495800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D0B528C-8A97-40AE-BD8F-764EACA76A3F}"/>
              </a:ext>
            </a:extLst>
          </p:cNvPr>
          <p:cNvSpPr txBox="1"/>
          <p:nvPr/>
        </p:nvSpPr>
        <p:spPr>
          <a:xfrm>
            <a:off x="1524000" y="2028825"/>
            <a:ext cx="486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Energy is needed at all times and is provided through the food we eat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9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 and fitness presentation (widescreen).potx" id="{ABFD658B-2256-413B-9244-0F977A0B2D12}" vid="{E4CB021D-C859-4C82-BDBB-2F2FACCF0D80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Health and fitness presentation (widescreen)</Template>
  <TotalTime>125</TotalTime>
  <Words>225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Health Fitness 16x9</vt:lpstr>
      <vt:lpstr>Healthy lifestyle</vt:lpstr>
      <vt:lpstr>content</vt:lpstr>
      <vt:lpstr>Mission type</vt:lpstr>
      <vt:lpstr>Mission statement</vt:lpstr>
      <vt:lpstr>What do you think about healthy lifestyle?</vt:lpstr>
      <vt:lpstr>Why be healthy?</vt:lpstr>
      <vt:lpstr>Why exercise?</vt:lpstr>
      <vt:lpstr>how much exercise?</vt:lpstr>
      <vt:lpstr>Energy</vt:lpstr>
      <vt:lpstr>food</vt:lpstr>
      <vt:lpstr>Healthy Lifestyle Tips</vt:lpstr>
      <vt:lpstr>thanks.  Any Question?!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lifestyle</dc:title>
  <dc:creator>Dell</dc:creator>
  <cp:lastModifiedBy>Dell</cp:lastModifiedBy>
  <cp:revision>13</cp:revision>
  <dcterms:created xsi:type="dcterms:W3CDTF">2023-01-11T09:46:45Z</dcterms:created>
  <dcterms:modified xsi:type="dcterms:W3CDTF">2023-01-11T11:52:24Z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