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4"/>
  </p:sldMasterIdLst>
  <p:sldIdLst>
    <p:sldId id="256" r:id="rId5"/>
    <p:sldId id="270" r:id="rId6"/>
    <p:sldId id="279" r:id="rId7"/>
    <p:sldId id="278" r:id="rId8"/>
    <p:sldId id="257" r:id="rId9"/>
    <p:sldId id="269" r:id="rId10"/>
    <p:sldId id="259" r:id="rId11"/>
    <p:sldId id="260" r:id="rId12"/>
    <p:sldId id="262" r:id="rId13"/>
    <p:sldId id="263" r:id="rId14"/>
    <p:sldId id="264" r:id="rId15"/>
    <p:sldId id="265" r:id="rId16"/>
    <p:sldId id="266" r:id="rId17"/>
    <p:sldId id="289" r:id="rId18"/>
    <p:sldId id="261" r:id="rId19"/>
    <p:sldId id="282" r:id="rId20"/>
    <p:sldId id="284" r:id="rId21"/>
    <p:sldId id="285" r:id="rId22"/>
    <p:sldId id="286" r:id="rId23"/>
    <p:sldId id="287" r:id="rId24"/>
    <p:sldId id="288" r:id="rId25"/>
    <p:sldId id="268" r:id="rId26"/>
    <p:sldId id="283" r:id="rId27"/>
    <p:sldId id="271" r:id="rId28"/>
    <p:sldId id="272" r:id="rId29"/>
    <p:sldId id="267" r:id="rId30"/>
    <p:sldId id="28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14B4D-8B7B-7E2B-6981-0B65A7F2BF84}" v="2" dt="2023-02-11T08:23:30.944"/>
    <p1510:client id="{405D898F-3B80-FC22-AC8B-CFD1FE21EB39}" v="12" dt="2023-02-09T22:52:25.597"/>
    <p1510:client id="{4DAB4940-5653-D49F-FF02-E3FEE973EE45}" v="369" dt="2023-02-11T08:15:14.768"/>
    <p1510:client id="{542DD1F5-A42C-46B0-B4D4-B5818B1CD893}" v="27" dt="2023-02-09T22:48:43.030"/>
    <p1510:client id="{858C30A2-0DF3-0194-BBE1-736BEA066428}" v="55" dt="2023-02-10T19:11:52.548"/>
    <p1510:client id="{8AEB77E4-0821-41DA-AEB0-7DC0410C2168}" v="108" dt="2023-02-09T22:29:01.829"/>
    <p1510:client id="{A6A8EEC8-704D-44DD-9F7A-942C3F1FC502}" v="566" vWet="568" dt="2023-02-09T21:56:11.637"/>
    <p1510:client id="{D58003CD-54D4-5E2D-E148-41960B603FD1}" v="70" dt="2023-02-09T22:52:08.987"/>
    <p1510:client id="{EAE00FE2-62B7-4244-8139-770F62719C5E}" v="27" dt="2023-02-09T22:46:51.575"/>
    <p1510:client id="{EAE36A73-0394-F007-80EE-DCA22C7C0878}" v="18" dt="2023-02-11T08:24:39.082"/>
    <p1510:client id="{F6386F53-5F0B-9F40-FAAF-5EB93C2CC8F0}" v="20" dt="2023-02-09T22:43:25.067"/>
    <p1510:client id="{FD6CA8D7-9D8B-4277-4095-697C71C973DD}" v="186" dt="2023-02-09T22:41:39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beb9f73eecaaa152b44bc164a2ce4dfea62bc5501e2f7be0687434d982526c0a::" providerId="AD" clId="Web-{542DD1F5-A42C-46B0-B4D4-B5818B1CD893}"/>
    <pc:docChg chg="delSld modSld">
      <pc:chgData name="Guest User" userId="S::urn:spo:anon#beb9f73eecaaa152b44bc164a2ce4dfea62bc5501e2f7be0687434d982526c0a::" providerId="AD" clId="Web-{542DD1F5-A42C-46B0-B4D4-B5818B1CD893}" dt="2023-02-09T22:48:43.030" v="24" actId="1076"/>
      <pc:docMkLst>
        <pc:docMk/>
      </pc:docMkLst>
      <pc:sldChg chg="modSp del">
        <pc:chgData name="Guest User" userId="S::urn:spo:anon#beb9f73eecaaa152b44bc164a2ce4dfea62bc5501e2f7be0687434d982526c0a::" providerId="AD" clId="Web-{542DD1F5-A42C-46B0-B4D4-B5818B1CD893}" dt="2023-02-09T22:47:20.464" v="10"/>
        <pc:sldMkLst>
          <pc:docMk/>
          <pc:sldMk cId="1275454888" sldId="280"/>
        </pc:sldMkLst>
        <pc:spChg chg="mod">
          <ac:chgData name="Guest User" userId="S::urn:spo:anon#beb9f73eecaaa152b44bc164a2ce4dfea62bc5501e2f7be0687434d982526c0a::" providerId="AD" clId="Web-{542DD1F5-A42C-46B0-B4D4-B5818B1CD893}" dt="2023-02-09T22:47:06.855" v="9" actId="20577"/>
          <ac:spMkLst>
            <pc:docMk/>
            <pc:sldMk cId="1275454888" sldId="280"/>
            <ac:spMk id="3" creationId="{5C7D89A3-94A6-2C65-1435-614088BD54D2}"/>
          </ac:spMkLst>
        </pc:spChg>
      </pc:sldChg>
      <pc:sldChg chg="delSp modSp">
        <pc:chgData name="Guest User" userId="S::urn:spo:anon#beb9f73eecaaa152b44bc164a2ce4dfea62bc5501e2f7be0687434d982526c0a::" providerId="AD" clId="Web-{542DD1F5-A42C-46B0-B4D4-B5818B1CD893}" dt="2023-02-09T22:48:43.030" v="24" actId="1076"/>
        <pc:sldMkLst>
          <pc:docMk/>
          <pc:sldMk cId="3630139938" sldId="281"/>
        </pc:sldMkLst>
        <pc:spChg chg="mod">
          <ac:chgData name="Guest User" userId="S::urn:spo:anon#beb9f73eecaaa152b44bc164a2ce4dfea62bc5501e2f7be0687434d982526c0a::" providerId="AD" clId="Web-{542DD1F5-A42C-46B0-B4D4-B5818B1CD893}" dt="2023-02-09T22:48:43.030" v="24" actId="1076"/>
          <ac:spMkLst>
            <pc:docMk/>
            <pc:sldMk cId="3630139938" sldId="281"/>
            <ac:spMk id="2" creationId="{A06F769C-4879-E476-9C5E-1A994ED650AB}"/>
          </ac:spMkLst>
        </pc:spChg>
        <pc:spChg chg="del mod">
          <ac:chgData name="Guest User" userId="S::urn:spo:anon#beb9f73eecaaa152b44bc164a2ce4dfea62bc5501e2f7be0687434d982526c0a::" providerId="AD" clId="Web-{542DD1F5-A42C-46B0-B4D4-B5818B1CD893}" dt="2023-02-09T22:47:57.044" v="22"/>
          <ac:spMkLst>
            <pc:docMk/>
            <pc:sldMk cId="3630139938" sldId="281"/>
            <ac:spMk id="3" creationId="{F830024B-7A16-DC98-3FB7-C34C04BFBCEC}"/>
          </ac:spMkLst>
        </pc:spChg>
      </pc:sldChg>
    </pc:docChg>
  </pc:docChgLst>
  <pc:docChgLst>
    <pc:chgData name="Guest User" userId="S::urn:spo:anon#beb9f73eecaaa152b44bc164a2ce4dfea62bc5501e2f7be0687434d982526c0a::" providerId="AD" clId="Web-{8AEB77E4-0821-41DA-AEB0-7DC0410C2168}"/>
    <pc:docChg chg="addSld delSld modSld">
      <pc:chgData name="Guest User" userId="S::urn:spo:anon#beb9f73eecaaa152b44bc164a2ce4dfea62bc5501e2f7be0687434d982526c0a::" providerId="AD" clId="Web-{8AEB77E4-0821-41DA-AEB0-7DC0410C2168}" dt="2023-02-09T22:29:01.829" v="95" actId="14100"/>
      <pc:docMkLst>
        <pc:docMk/>
      </pc:docMkLst>
      <pc:sldChg chg="addSp modSp">
        <pc:chgData name="Guest User" userId="S::urn:spo:anon#beb9f73eecaaa152b44bc164a2ce4dfea62bc5501e2f7be0687434d982526c0a::" providerId="AD" clId="Web-{8AEB77E4-0821-41DA-AEB0-7DC0410C2168}" dt="2023-02-09T22:21:03.472" v="7" actId="14100"/>
        <pc:sldMkLst>
          <pc:docMk/>
          <pc:sldMk cId="1374621296" sldId="261"/>
        </pc:sldMkLst>
        <pc:spChg chg="mod">
          <ac:chgData name="Guest User" userId="S::urn:spo:anon#beb9f73eecaaa152b44bc164a2ce4dfea62bc5501e2f7be0687434d982526c0a::" providerId="AD" clId="Web-{8AEB77E4-0821-41DA-AEB0-7DC0410C2168}" dt="2023-02-09T22:20:58.909" v="6" actId="14100"/>
          <ac:spMkLst>
            <pc:docMk/>
            <pc:sldMk cId="1374621296" sldId="261"/>
            <ac:spMk id="3" creationId="{478C7851-F163-C36F-9D78-C3D93D9118A2}"/>
          </ac:spMkLst>
        </pc:spChg>
        <pc:picChg chg="add mod">
          <ac:chgData name="Guest User" userId="S::urn:spo:anon#beb9f73eecaaa152b44bc164a2ce4dfea62bc5501e2f7be0687434d982526c0a::" providerId="AD" clId="Web-{8AEB77E4-0821-41DA-AEB0-7DC0410C2168}" dt="2023-02-09T22:21:03.472" v="7" actId="14100"/>
          <ac:picMkLst>
            <pc:docMk/>
            <pc:sldMk cId="1374621296" sldId="261"/>
            <ac:picMk id="4" creationId="{515DD7B0-3257-89A0-408D-1BCBD1228ECE}"/>
          </ac:picMkLst>
        </pc:picChg>
      </pc:sldChg>
      <pc:sldChg chg="addSp delSp modSp add mod replId modClrScheme chgLayout">
        <pc:chgData name="Guest User" userId="S::urn:spo:anon#beb9f73eecaaa152b44bc164a2ce4dfea62bc5501e2f7be0687434d982526c0a::" providerId="AD" clId="Web-{8AEB77E4-0821-41DA-AEB0-7DC0410C2168}" dt="2023-02-09T22:25:21.745" v="45" actId="14100"/>
        <pc:sldMkLst>
          <pc:docMk/>
          <pc:sldMk cId="151334525" sldId="273"/>
        </pc:sldMkLst>
        <pc:spChg chg="mod ord">
          <ac:chgData name="Guest User" userId="S::urn:spo:anon#beb9f73eecaaa152b44bc164a2ce4dfea62bc5501e2f7be0687434d982526c0a::" providerId="AD" clId="Web-{8AEB77E4-0821-41DA-AEB0-7DC0410C2168}" dt="2023-02-09T22:24:54.010" v="40" actId="20577"/>
          <ac:spMkLst>
            <pc:docMk/>
            <pc:sldMk cId="151334525" sldId="273"/>
            <ac:spMk id="2" creationId="{4C9AF7F7-47F7-E94B-0DC4-305FFAB2E7E6}"/>
          </ac:spMkLst>
        </pc:spChg>
        <pc:spChg chg="mod ord">
          <ac:chgData name="Guest User" userId="S::urn:spo:anon#beb9f73eecaaa152b44bc164a2ce4dfea62bc5501e2f7be0687434d982526c0a::" providerId="AD" clId="Web-{8AEB77E4-0821-41DA-AEB0-7DC0410C2168}" dt="2023-02-09T22:25:00.682" v="42" actId="14100"/>
          <ac:spMkLst>
            <pc:docMk/>
            <pc:sldMk cId="151334525" sldId="273"/>
            <ac:spMk id="3" creationId="{478C7851-F163-C36F-9D78-C3D93D9118A2}"/>
          </ac:spMkLst>
        </pc:spChg>
        <pc:picChg chg="del">
          <ac:chgData name="Guest User" userId="S::urn:spo:anon#beb9f73eecaaa152b44bc164a2ce4dfea62bc5501e2f7be0687434d982526c0a::" providerId="AD" clId="Web-{8AEB77E4-0821-41DA-AEB0-7DC0410C2168}" dt="2023-02-09T22:22:30.724" v="12"/>
          <ac:picMkLst>
            <pc:docMk/>
            <pc:sldMk cId="151334525" sldId="273"/>
            <ac:picMk id="4" creationId="{515DD7B0-3257-89A0-408D-1BCBD1228ECE}"/>
          </ac:picMkLst>
        </pc:picChg>
        <pc:picChg chg="add mod">
          <ac:chgData name="Guest User" userId="S::urn:spo:anon#beb9f73eecaaa152b44bc164a2ce4dfea62bc5501e2f7be0687434d982526c0a::" providerId="AD" clId="Web-{8AEB77E4-0821-41DA-AEB0-7DC0410C2168}" dt="2023-02-09T22:25:21.745" v="45" actId="14100"/>
          <ac:picMkLst>
            <pc:docMk/>
            <pc:sldMk cId="151334525" sldId="273"/>
            <ac:picMk id="5" creationId="{5E6AC2DD-8AEA-C334-1C5B-6A25BBED5DB8}"/>
          </ac:picMkLst>
        </pc:picChg>
      </pc:sldChg>
      <pc:sldChg chg="new del">
        <pc:chgData name="Guest User" userId="S::urn:spo:anon#beb9f73eecaaa152b44bc164a2ce4dfea62bc5501e2f7be0687434d982526c0a::" providerId="AD" clId="Web-{8AEB77E4-0821-41DA-AEB0-7DC0410C2168}" dt="2023-02-09T22:21:29.973" v="9"/>
        <pc:sldMkLst>
          <pc:docMk/>
          <pc:sldMk cId="2591936059" sldId="273"/>
        </pc:sldMkLst>
      </pc:sldChg>
      <pc:sldChg chg="addSp delSp modSp add replId">
        <pc:chgData name="Guest User" userId="S::urn:spo:anon#beb9f73eecaaa152b44bc164a2ce4dfea62bc5501e2f7be0687434d982526c0a::" providerId="AD" clId="Web-{8AEB77E4-0821-41DA-AEB0-7DC0410C2168}" dt="2023-02-09T22:25:15.213" v="43" actId="14100"/>
        <pc:sldMkLst>
          <pc:docMk/>
          <pc:sldMk cId="2656136189" sldId="274"/>
        </pc:sldMkLst>
        <pc:spChg chg="mod">
          <ac:chgData name="Guest User" userId="S::urn:spo:anon#beb9f73eecaaa152b44bc164a2ce4dfea62bc5501e2f7be0687434d982526c0a::" providerId="AD" clId="Web-{8AEB77E4-0821-41DA-AEB0-7DC0410C2168}" dt="2023-02-09T22:24:11.165" v="26" actId="20577"/>
          <ac:spMkLst>
            <pc:docMk/>
            <pc:sldMk cId="2656136189" sldId="274"/>
            <ac:spMk id="2" creationId="{4C9AF7F7-47F7-E94B-0DC4-305FFAB2E7E6}"/>
          </ac:spMkLst>
        </pc:spChg>
        <pc:spChg chg="mod">
          <ac:chgData name="Guest User" userId="S::urn:spo:anon#beb9f73eecaaa152b44bc164a2ce4dfea62bc5501e2f7be0687434d982526c0a::" providerId="AD" clId="Web-{8AEB77E4-0821-41DA-AEB0-7DC0410C2168}" dt="2023-02-09T22:25:15.213" v="43" actId="14100"/>
          <ac:spMkLst>
            <pc:docMk/>
            <pc:sldMk cId="2656136189" sldId="274"/>
            <ac:spMk id="3" creationId="{478C7851-F163-C36F-9D78-C3D93D9118A2}"/>
          </ac:spMkLst>
        </pc:spChg>
        <pc:picChg chg="add mod">
          <ac:chgData name="Guest User" userId="S::urn:spo:anon#beb9f73eecaaa152b44bc164a2ce4dfea62bc5501e2f7be0687434d982526c0a::" providerId="AD" clId="Web-{8AEB77E4-0821-41DA-AEB0-7DC0410C2168}" dt="2023-02-09T22:24:45.447" v="35" actId="1076"/>
          <ac:picMkLst>
            <pc:docMk/>
            <pc:sldMk cId="2656136189" sldId="274"/>
            <ac:picMk id="4" creationId="{92F1F690-DDE9-6F96-4859-46F25E624B00}"/>
          </ac:picMkLst>
        </pc:picChg>
        <pc:picChg chg="del">
          <ac:chgData name="Guest User" userId="S::urn:spo:anon#beb9f73eecaaa152b44bc164a2ce4dfea62bc5501e2f7be0687434d982526c0a::" providerId="AD" clId="Web-{8AEB77E4-0821-41DA-AEB0-7DC0410C2168}" dt="2023-02-09T22:24:17.774" v="27"/>
          <ac:picMkLst>
            <pc:docMk/>
            <pc:sldMk cId="2656136189" sldId="274"/>
            <ac:picMk id="5" creationId="{5E6AC2DD-8AEA-C334-1C5B-6A25BBED5DB8}"/>
          </ac:picMkLst>
        </pc:picChg>
      </pc:sldChg>
      <pc:sldChg chg="addSp delSp modSp add replId">
        <pc:chgData name="Guest User" userId="S::urn:spo:anon#beb9f73eecaaa152b44bc164a2ce4dfea62bc5501e2f7be0687434d982526c0a::" providerId="AD" clId="Web-{8AEB77E4-0821-41DA-AEB0-7DC0410C2168}" dt="2023-02-09T22:26:12.231" v="54" actId="14100"/>
        <pc:sldMkLst>
          <pc:docMk/>
          <pc:sldMk cId="4098611982" sldId="275"/>
        </pc:sldMkLst>
        <pc:spChg chg="mod">
          <ac:chgData name="Guest User" userId="S::urn:spo:anon#beb9f73eecaaa152b44bc164a2ce4dfea62bc5501e2f7be0687434d982526c0a::" providerId="AD" clId="Web-{8AEB77E4-0821-41DA-AEB0-7DC0410C2168}" dt="2023-02-09T22:25:45.574" v="48" actId="20577"/>
          <ac:spMkLst>
            <pc:docMk/>
            <pc:sldMk cId="4098611982" sldId="275"/>
            <ac:spMk id="3" creationId="{478C7851-F163-C36F-9D78-C3D93D9118A2}"/>
          </ac:spMkLst>
        </pc:spChg>
        <pc:picChg chg="del">
          <ac:chgData name="Guest User" userId="S::urn:spo:anon#beb9f73eecaaa152b44bc164a2ce4dfea62bc5501e2f7be0687434d982526c0a::" providerId="AD" clId="Web-{8AEB77E4-0821-41DA-AEB0-7DC0410C2168}" dt="2023-02-09T22:25:48.902" v="49"/>
          <ac:picMkLst>
            <pc:docMk/>
            <pc:sldMk cId="4098611982" sldId="275"/>
            <ac:picMk id="4" creationId="{92F1F690-DDE9-6F96-4859-46F25E624B00}"/>
          </ac:picMkLst>
        </pc:picChg>
        <pc:picChg chg="add mod">
          <ac:chgData name="Guest User" userId="S::urn:spo:anon#beb9f73eecaaa152b44bc164a2ce4dfea62bc5501e2f7be0687434d982526c0a::" providerId="AD" clId="Web-{8AEB77E4-0821-41DA-AEB0-7DC0410C2168}" dt="2023-02-09T22:26:12.231" v="54" actId="14100"/>
          <ac:picMkLst>
            <pc:docMk/>
            <pc:sldMk cId="4098611982" sldId="275"/>
            <ac:picMk id="5" creationId="{F3C89408-1DDF-5D90-5033-E1EC2FF66E87}"/>
          </ac:picMkLst>
        </pc:picChg>
      </pc:sldChg>
      <pc:sldChg chg="addSp delSp modSp add replId">
        <pc:chgData name="Guest User" userId="S::urn:spo:anon#beb9f73eecaaa152b44bc164a2ce4dfea62bc5501e2f7be0687434d982526c0a::" providerId="AD" clId="Web-{8AEB77E4-0821-41DA-AEB0-7DC0410C2168}" dt="2023-02-09T22:28:51.860" v="93" actId="14100"/>
        <pc:sldMkLst>
          <pc:docMk/>
          <pc:sldMk cId="4060804670" sldId="276"/>
        </pc:sldMkLst>
        <pc:spChg chg="mod">
          <ac:chgData name="Guest User" userId="S::urn:spo:anon#beb9f73eecaaa152b44bc164a2ce4dfea62bc5501e2f7be0687434d982526c0a::" providerId="AD" clId="Web-{8AEB77E4-0821-41DA-AEB0-7DC0410C2168}" dt="2023-02-09T22:28:48.922" v="92" actId="20577"/>
          <ac:spMkLst>
            <pc:docMk/>
            <pc:sldMk cId="4060804670" sldId="276"/>
            <ac:spMk id="3" creationId="{478C7851-F163-C36F-9D78-C3D93D9118A2}"/>
          </ac:spMkLst>
        </pc:spChg>
        <pc:picChg chg="add mod">
          <ac:chgData name="Guest User" userId="S::urn:spo:anon#beb9f73eecaaa152b44bc164a2ce4dfea62bc5501e2f7be0687434d982526c0a::" providerId="AD" clId="Web-{8AEB77E4-0821-41DA-AEB0-7DC0410C2168}" dt="2023-02-09T22:28:51.860" v="93" actId="14100"/>
          <ac:picMkLst>
            <pc:docMk/>
            <pc:sldMk cId="4060804670" sldId="276"/>
            <ac:picMk id="4" creationId="{8FAC3C7C-990B-1901-E601-21E17734D866}"/>
          </ac:picMkLst>
        </pc:picChg>
        <pc:picChg chg="del">
          <ac:chgData name="Guest User" userId="S::urn:spo:anon#beb9f73eecaaa152b44bc164a2ce4dfea62bc5501e2f7be0687434d982526c0a::" providerId="AD" clId="Web-{8AEB77E4-0821-41DA-AEB0-7DC0410C2168}" dt="2023-02-09T22:26:44.200" v="57"/>
          <ac:picMkLst>
            <pc:docMk/>
            <pc:sldMk cId="4060804670" sldId="276"/>
            <ac:picMk id="5" creationId="{F3C89408-1DDF-5D90-5033-E1EC2FF66E87}"/>
          </ac:picMkLst>
        </pc:picChg>
      </pc:sldChg>
      <pc:sldChg chg="addSp delSp modSp add replId">
        <pc:chgData name="Guest User" userId="S::urn:spo:anon#beb9f73eecaaa152b44bc164a2ce4dfea62bc5501e2f7be0687434d982526c0a::" providerId="AD" clId="Web-{8AEB77E4-0821-41DA-AEB0-7DC0410C2168}" dt="2023-02-09T22:29:01.829" v="95" actId="14100"/>
        <pc:sldMkLst>
          <pc:docMk/>
          <pc:sldMk cId="895656062" sldId="277"/>
        </pc:sldMkLst>
        <pc:spChg chg="mod">
          <ac:chgData name="Guest User" userId="S::urn:spo:anon#beb9f73eecaaa152b44bc164a2ce4dfea62bc5501e2f7be0687434d982526c0a::" providerId="AD" clId="Web-{8AEB77E4-0821-41DA-AEB0-7DC0410C2168}" dt="2023-02-09T22:28:04.780" v="76" actId="14100"/>
          <ac:spMkLst>
            <pc:docMk/>
            <pc:sldMk cId="895656062" sldId="277"/>
            <ac:spMk id="3" creationId="{478C7851-F163-C36F-9D78-C3D93D9118A2}"/>
          </ac:spMkLst>
        </pc:spChg>
        <pc:picChg chg="del">
          <ac:chgData name="Guest User" userId="S::urn:spo:anon#beb9f73eecaaa152b44bc164a2ce4dfea62bc5501e2f7be0687434d982526c0a::" providerId="AD" clId="Web-{8AEB77E4-0821-41DA-AEB0-7DC0410C2168}" dt="2023-02-09T22:28:08.124" v="77"/>
          <ac:picMkLst>
            <pc:docMk/>
            <pc:sldMk cId="895656062" sldId="277"/>
            <ac:picMk id="4" creationId="{8FAC3C7C-990B-1901-E601-21E17734D866}"/>
          </ac:picMkLst>
        </pc:picChg>
        <pc:picChg chg="add mod">
          <ac:chgData name="Guest User" userId="S::urn:spo:anon#beb9f73eecaaa152b44bc164a2ce4dfea62bc5501e2f7be0687434d982526c0a::" providerId="AD" clId="Web-{8AEB77E4-0821-41DA-AEB0-7DC0410C2168}" dt="2023-02-09T22:29:01.829" v="95" actId="14100"/>
          <ac:picMkLst>
            <pc:docMk/>
            <pc:sldMk cId="895656062" sldId="277"/>
            <ac:picMk id="5" creationId="{E768801C-49B2-4143-5723-3CF31F223F75}"/>
          </ac:picMkLst>
        </pc:picChg>
      </pc:sldChg>
    </pc:docChg>
  </pc:docChgLst>
  <pc:docChgLst>
    <pc:chgData name="Guest User" userId="S::urn:spo:anon#beb9f73eecaaa152b44bc164a2ce4dfea62bc5501e2f7be0687434d982526c0a::" providerId="AD" clId="Web-{04A14B4D-8B7B-7E2B-6981-0B65A7F2BF84}"/>
    <pc:docChg chg="modSld">
      <pc:chgData name="Guest User" userId="S::urn:spo:anon#beb9f73eecaaa152b44bc164a2ce4dfea62bc5501e2f7be0687434d982526c0a::" providerId="AD" clId="Web-{04A14B4D-8B7B-7E2B-6981-0B65A7F2BF84}" dt="2023-02-11T08:23:30.944" v="1" actId="1076"/>
      <pc:docMkLst>
        <pc:docMk/>
      </pc:docMkLst>
      <pc:sldChg chg="modSp">
        <pc:chgData name="Guest User" userId="S::urn:spo:anon#beb9f73eecaaa152b44bc164a2ce4dfea62bc5501e2f7be0687434d982526c0a::" providerId="AD" clId="Web-{04A14B4D-8B7B-7E2B-6981-0B65A7F2BF84}" dt="2023-02-11T08:23:30.944" v="1" actId="1076"/>
        <pc:sldMkLst>
          <pc:docMk/>
          <pc:sldMk cId="717999095" sldId="270"/>
        </pc:sldMkLst>
        <pc:spChg chg="mod">
          <ac:chgData name="Guest User" userId="S::urn:spo:anon#beb9f73eecaaa152b44bc164a2ce4dfea62bc5501e2f7be0687434d982526c0a::" providerId="AD" clId="Web-{04A14B4D-8B7B-7E2B-6981-0B65A7F2BF84}" dt="2023-02-11T08:23:30.944" v="1" actId="1076"/>
          <ac:spMkLst>
            <pc:docMk/>
            <pc:sldMk cId="717999095" sldId="270"/>
            <ac:spMk id="3" creationId="{8F44E599-51DA-1614-272E-AE5D8CEEC8B4}"/>
          </ac:spMkLst>
        </pc:spChg>
      </pc:sldChg>
    </pc:docChg>
  </pc:docChgLst>
  <pc:docChgLst>
    <pc:chgData name="مستخدم ضيف" userId="S::urn:spo:anon#beb9f73eecaaa152b44bc164a2ce4dfea62bc5501e2f7be0687434d982526c0a::" providerId="AD" clId="Web-{405D898F-3B80-FC22-AC8B-CFD1FE21EB39}"/>
    <pc:docChg chg="modSld">
      <pc:chgData name="مستخدم ضيف" userId="S::urn:spo:anon#beb9f73eecaaa152b44bc164a2ce4dfea62bc5501e2f7be0687434d982526c0a::" providerId="AD" clId="Web-{405D898F-3B80-FC22-AC8B-CFD1FE21EB39}" dt="2023-02-09T22:52:25.597" v="11" actId="20577"/>
      <pc:docMkLst>
        <pc:docMk/>
      </pc:docMkLst>
      <pc:sldChg chg="modSp">
        <pc:chgData name="مستخدم ضيف" userId="S::urn:spo:anon#beb9f73eecaaa152b44bc164a2ce4dfea62bc5501e2f7be0687434d982526c0a::" providerId="AD" clId="Web-{405D898F-3B80-FC22-AC8B-CFD1FE21EB39}" dt="2023-02-09T22:52:25.597" v="11" actId="20577"/>
        <pc:sldMkLst>
          <pc:docMk/>
          <pc:sldMk cId="717999095" sldId="270"/>
        </pc:sldMkLst>
        <pc:spChg chg="mod">
          <ac:chgData name="مستخدم ضيف" userId="S::urn:spo:anon#beb9f73eecaaa152b44bc164a2ce4dfea62bc5501e2f7be0687434d982526c0a::" providerId="AD" clId="Web-{405D898F-3B80-FC22-AC8B-CFD1FE21EB39}" dt="2023-02-09T22:52:25.597" v="11" actId="20577"/>
          <ac:spMkLst>
            <pc:docMk/>
            <pc:sldMk cId="717999095" sldId="270"/>
            <ac:spMk id="3" creationId="{8F44E599-51DA-1614-272E-AE5D8CEEC8B4}"/>
          </ac:spMkLst>
        </pc:spChg>
      </pc:sldChg>
      <pc:sldChg chg="modSp">
        <pc:chgData name="مستخدم ضيف" userId="S::urn:spo:anon#beb9f73eecaaa152b44bc164a2ce4dfea62bc5501e2f7be0687434d982526c0a::" providerId="AD" clId="Web-{405D898F-3B80-FC22-AC8B-CFD1FE21EB39}" dt="2023-02-09T22:49:19.546" v="8" actId="20577"/>
        <pc:sldMkLst>
          <pc:docMk/>
          <pc:sldMk cId="2406220543" sldId="279"/>
        </pc:sldMkLst>
        <pc:spChg chg="mod">
          <ac:chgData name="مستخدم ضيف" userId="S::urn:spo:anon#beb9f73eecaaa152b44bc164a2ce4dfea62bc5501e2f7be0687434d982526c0a::" providerId="AD" clId="Web-{405D898F-3B80-FC22-AC8B-CFD1FE21EB39}" dt="2023-02-09T22:49:19.546" v="8" actId="20577"/>
          <ac:spMkLst>
            <pc:docMk/>
            <pc:sldMk cId="2406220543" sldId="279"/>
            <ac:spMk id="3" creationId="{8F44E599-51DA-1614-272E-AE5D8CEEC8B4}"/>
          </ac:spMkLst>
        </pc:spChg>
      </pc:sldChg>
    </pc:docChg>
  </pc:docChgLst>
  <pc:docChgLst>
    <pc:chgData name="Nada Hassan Ahmed Mahmoud" userId="S::95406@must.edu.eg::6b09cb4f-deda-4443-a237-7e882bc5360a" providerId="AD" clId="Web-{4DAB4940-5653-D49F-FF02-E3FEE973EE45}"/>
    <pc:docChg chg="addSld delSld modSld sldOrd addMainMaster delMainMaster">
      <pc:chgData name="Nada Hassan Ahmed Mahmoud" userId="S::95406@must.edu.eg::6b09cb4f-deda-4443-a237-7e882bc5360a" providerId="AD" clId="Web-{4DAB4940-5653-D49F-FF02-E3FEE973EE45}" dt="2023-02-11T08:15:14.768" v="350"/>
      <pc:docMkLst>
        <pc:docMk/>
      </pc:docMkLst>
      <pc:sldChg chg="addSp delSp modSp mod setBg modClrScheme addAnim delAnim delDesignElem chgLayout">
        <pc:chgData name="Nada Hassan Ahmed Mahmoud" userId="S::95406@must.edu.eg::6b09cb4f-deda-4443-a237-7e882bc5360a" providerId="AD" clId="Web-{4DAB4940-5653-D49F-FF02-E3FEE973EE45}" dt="2023-02-11T04:29:03.026" v="261" actId="14100"/>
        <pc:sldMkLst>
          <pc:docMk/>
          <pc:sldMk cId="368176292" sldId="256"/>
        </pc:sldMkLst>
        <pc:spChg chg="mod ord">
          <ac:chgData name="Nada Hassan Ahmed Mahmoud" userId="S::95406@must.edu.eg::6b09cb4f-deda-4443-a237-7e882bc5360a" providerId="AD" clId="Web-{4DAB4940-5653-D49F-FF02-E3FEE973EE45}" dt="2023-02-11T04:29:03.026" v="261" actId="14100"/>
          <ac:spMkLst>
            <pc:docMk/>
            <pc:sldMk cId="368176292" sldId="256"/>
            <ac:spMk id="2" creationId="{45CA7FF8-0B5B-5BB8-7837-F546E18C1094}"/>
          </ac:spMkLst>
        </pc:spChg>
        <pc:spChg chg="add del">
          <ac:chgData name="Nada Hassan Ahmed Mahmoud" userId="S::95406@must.edu.eg::6b09cb4f-deda-4443-a237-7e882bc5360a" providerId="AD" clId="Web-{4DAB4940-5653-D49F-FF02-E3FEE973EE45}" dt="2023-02-10T17:26:23.101" v="9"/>
          <ac:spMkLst>
            <pc:docMk/>
            <pc:sldMk cId="368176292" sldId="256"/>
            <ac:spMk id="4" creationId="{E8035907-EB9C-4E11-8A9B-D25B0AD8D749}"/>
          </ac:spMkLst>
        </pc:spChg>
        <pc:spChg chg="add del">
          <ac:chgData name="Nada Hassan Ahmed Mahmoud" userId="S::95406@must.edu.eg::6b09cb4f-deda-4443-a237-7e882bc5360a" providerId="AD" clId="Web-{4DAB4940-5653-D49F-FF02-E3FEE973EE45}" dt="2023-02-10T17:26:27.383" v="10"/>
          <ac:spMkLst>
            <pc:docMk/>
            <pc:sldMk cId="368176292" sldId="256"/>
            <ac:spMk id="7" creationId="{57ABABA7-0420-4200-9B65-1C1967CE9373}"/>
          </ac:spMkLst>
        </pc:spChg>
        <pc:spChg chg="add del">
          <ac:chgData name="Nada Hassan Ahmed Mahmoud" userId="S::95406@must.edu.eg::6b09cb4f-deda-4443-a237-7e882bc5360a" providerId="AD" clId="Web-{4DAB4940-5653-D49F-FF02-E3FEE973EE45}" dt="2023-02-10T17:26:23.101" v="9"/>
          <ac:spMkLst>
            <pc:docMk/>
            <pc:sldMk cId="368176292" sldId="256"/>
            <ac:spMk id="13" creationId="{D9C69FA7-0958-4ED9-A0DF-E87A0C137BF5}"/>
          </ac:spMkLst>
        </pc:spChg>
        <pc:spChg chg="add del">
          <ac:chgData name="Nada Hassan Ahmed Mahmoud" userId="S::95406@must.edu.eg::6b09cb4f-deda-4443-a237-7e882bc5360a" providerId="AD" clId="Web-{4DAB4940-5653-D49F-FF02-E3FEE973EE45}" dt="2023-02-10T17:26:27.383" v="10"/>
          <ac:spMkLst>
            <pc:docMk/>
            <pc:sldMk cId="368176292" sldId="256"/>
            <ac:spMk id="23" creationId="{8576F020-8157-45CE-B1D9-6FA47AFEB4FA}"/>
          </ac:spMkLst>
        </pc:spChg>
        <pc:grpChg chg="add del">
          <ac:chgData name="Nada Hassan Ahmed Mahmoud" userId="S::95406@must.edu.eg::6b09cb4f-deda-4443-a237-7e882bc5360a" providerId="AD" clId="Web-{4DAB4940-5653-D49F-FF02-E3FEE973EE45}" dt="2023-02-10T17:26:23.101" v="9"/>
          <ac:grpSpMkLst>
            <pc:docMk/>
            <pc:sldMk cId="368176292" sldId="256"/>
            <ac:grpSpMk id="5" creationId="{B4CFDD4A-4FA1-4CD9-90D5-E253C2040BA3}"/>
          </ac:grpSpMkLst>
        </pc:grpChg>
        <pc:grpChg chg="add del">
          <ac:chgData name="Nada Hassan Ahmed Mahmoud" userId="S::95406@must.edu.eg::6b09cb4f-deda-4443-a237-7e882bc5360a" providerId="AD" clId="Web-{4DAB4940-5653-D49F-FF02-E3FEE973EE45}" dt="2023-02-10T17:26:27.383" v="10"/>
          <ac:grpSpMkLst>
            <pc:docMk/>
            <pc:sldMk cId="368176292" sldId="256"/>
            <ac:grpSpMk id="9" creationId="{7A03E380-9CD1-4ABA-A763-9F9D252B8908}"/>
          </ac:grpSpMkLst>
        </pc:grpChg>
      </pc:sldChg>
      <pc:sldChg chg="addSp delSp modSp mod setBg modClrScheme chgLayout">
        <pc:chgData name="Nada Hassan Ahmed Mahmoud" userId="S::95406@must.edu.eg::6b09cb4f-deda-4443-a237-7e882bc5360a" providerId="AD" clId="Web-{4DAB4940-5653-D49F-FF02-E3FEE973EE45}" dt="2023-02-11T04:30:07.325" v="266" actId="20577"/>
        <pc:sldMkLst>
          <pc:docMk/>
          <pc:sldMk cId="672368122" sldId="257"/>
        </pc:sldMkLst>
        <pc:spChg chg="mod ord">
          <ac:chgData name="Nada Hassan Ahmed Mahmoud" userId="S::95406@must.edu.eg::6b09cb4f-deda-4443-a237-7e882bc5360a" providerId="AD" clId="Web-{4DAB4940-5653-D49F-FF02-E3FEE973EE45}" dt="2023-02-11T04:30:07.325" v="266" actId="20577"/>
          <ac:spMkLst>
            <pc:docMk/>
            <pc:sldMk cId="672368122" sldId="257"/>
            <ac:spMk id="2" creationId="{F2998208-29C6-F15E-0494-7F2A61C0FD37}"/>
          </ac:spMkLst>
        </pc:spChg>
        <pc:spChg chg="del mod ord">
          <ac:chgData name="Nada Hassan Ahmed Mahmoud" userId="S::95406@must.edu.eg::6b09cb4f-deda-4443-a237-7e882bc5360a" providerId="AD" clId="Web-{4DAB4940-5653-D49F-FF02-E3FEE973EE45}" dt="2023-02-10T18:38:01.015" v="25"/>
          <ac:spMkLst>
            <pc:docMk/>
            <pc:sldMk cId="672368122" sldId="257"/>
            <ac:spMk id="3" creationId="{0ED77D09-48E3-BBA4-6D7A-0886E27E1B2E}"/>
          </ac:spMkLst>
        </pc:spChg>
        <pc:spChg chg="add">
          <ac:chgData name="Nada Hassan Ahmed Mahmoud" userId="S::95406@must.edu.eg::6b09cb4f-deda-4443-a237-7e882bc5360a" providerId="AD" clId="Web-{4DAB4940-5653-D49F-FF02-E3FEE973EE45}" dt="2023-02-10T18:38:01.015" v="25"/>
          <ac:spMkLst>
            <pc:docMk/>
            <pc:sldMk cId="672368122" sldId="257"/>
            <ac:spMk id="9" creationId="{175CD74B-9CE8-4F20-A3E4-A22A7F036042}"/>
          </ac:spMkLst>
        </pc:spChg>
        <pc:spChg chg="add">
          <ac:chgData name="Nada Hassan Ahmed Mahmoud" userId="S::95406@must.edu.eg::6b09cb4f-deda-4443-a237-7e882bc5360a" providerId="AD" clId="Web-{4DAB4940-5653-D49F-FF02-E3FEE973EE45}" dt="2023-02-10T18:38:01.015" v="25"/>
          <ac:spMkLst>
            <pc:docMk/>
            <pc:sldMk cId="672368122" sldId="257"/>
            <ac:spMk id="11" creationId="{99C44665-BECF-4482-A00C-E4BE2A87DC7B}"/>
          </ac:spMkLst>
        </pc:spChg>
        <pc:spChg chg="add">
          <ac:chgData name="Nada Hassan Ahmed Mahmoud" userId="S::95406@must.edu.eg::6b09cb4f-deda-4443-a237-7e882bc5360a" providerId="AD" clId="Web-{4DAB4940-5653-D49F-FF02-E3FEE973EE45}" dt="2023-02-10T18:38:01.015" v="25"/>
          <ac:spMkLst>
            <pc:docMk/>
            <pc:sldMk cId="672368122" sldId="257"/>
            <ac:spMk id="13" creationId="{20398C1D-D011-4BA8-AC81-E829677B87FF}"/>
          </ac:spMkLst>
        </pc:spChg>
        <pc:graphicFrameChg chg="add modGraphic">
          <ac:chgData name="Nada Hassan Ahmed Mahmoud" userId="S::95406@must.edu.eg::6b09cb4f-deda-4443-a237-7e882bc5360a" providerId="AD" clId="Web-{4DAB4940-5653-D49F-FF02-E3FEE973EE45}" dt="2023-02-11T04:29:55.012" v="265" actId="20577"/>
          <ac:graphicFrameMkLst>
            <pc:docMk/>
            <pc:sldMk cId="672368122" sldId="257"/>
            <ac:graphicFrameMk id="5" creationId="{03F9C396-DB3A-EF2D-5FFA-2B157034A033}"/>
          </ac:graphicFrameMkLst>
        </pc:graphicFrameChg>
      </pc:sldChg>
      <pc:sldChg chg="modSp mod modClrScheme chgLayout">
        <pc:chgData name="Nada Hassan Ahmed Mahmoud" userId="S::95406@must.edu.eg::6b09cb4f-deda-4443-a237-7e882bc5360a" providerId="AD" clId="Web-{4DAB4940-5653-D49F-FF02-E3FEE973EE45}" dt="2023-02-11T04:31:52.765" v="275" actId="20577"/>
        <pc:sldMkLst>
          <pc:docMk/>
          <pc:sldMk cId="2476110139" sldId="259"/>
        </pc:sldMkLst>
        <pc:spChg chg="mod ord">
          <ac:chgData name="Nada Hassan Ahmed Mahmoud" userId="S::95406@must.edu.eg::6b09cb4f-deda-4443-a237-7e882bc5360a" providerId="AD" clId="Web-{4DAB4940-5653-D49F-FF02-E3FEE973EE45}" dt="2023-02-11T04:31:41.718" v="272" actId="20577"/>
          <ac:spMkLst>
            <pc:docMk/>
            <pc:sldMk cId="2476110139" sldId="259"/>
            <ac:spMk id="2" creationId="{4C9AF7F7-47F7-E94B-0DC4-305FFAB2E7E6}"/>
          </ac:spMkLst>
        </pc:spChg>
        <pc:spChg chg="mod ord">
          <ac:chgData name="Nada Hassan Ahmed Mahmoud" userId="S::95406@must.edu.eg::6b09cb4f-deda-4443-a237-7e882bc5360a" providerId="AD" clId="Web-{4DAB4940-5653-D49F-FF02-E3FEE973EE45}" dt="2023-02-11T04:31:52.765" v="275" actId="20577"/>
          <ac:spMkLst>
            <pc:docMk/>
            <pc:sldMk cId="2476110139" sldId="259"/>
            <ac:spMk id="3" creationId="{478C7851-F163-C36F-9D78-C3D93D9118A2}"/>
          </ac:spMkLst>
        </pc:spChg>
      </pc:sldChg>
      <pc:sldChg chg="modSp mod modClrScheme chgLayout">
        <pc:chgData name="Nada Hassan Ahmed Mahmoud" userId="S::95406@must.edu.eg::6b09cb4f-deda-4443-a237-7e882bc5360a" providerId="AD" clId="Web-{4DAB4940-5653-D49F-FF02-E3FEE973EE45}" dt="2023-02-11T08:11:50.584" v="339"/>
        <pc:sldMkLst>
          <pc:docMk/>
          <pc:sldMk cId="2057795641" sldId="260"/>
        </pc:sldMkLst>
        <pc:spChg chg="mod ord">
          <ac:chgData name="Nada Hassan Ahmed Mahmoud" userId="S::95406@must.edu.eg::6b09cb4f-deda-4443-a237-7e882bc5360a" providerId="AD" clId="Web-{4DAB4940-5653-D49F-FF02-E3FEE973EE45}" dt="2023-02-11T04:32:20.641" v="276" actId="20577"/>
          <ac:spMkLst>
            <pc:docMk/>
            <pc:sldMk cId="2057795641" sldId="260"/>
            <ac:spMk id="2" creationId="{4C9AF7F7-47F7-E94B-0DC4-305FFAB2E7E6}"/>
          </ac:spMkLst>
        </pc:spChg>
        <pc:picChg chg="mod ord">
          <ac:chgData name="Nada Hassan Ahmed Mahmoud" userId="S::95406@must.edu.eg::6b09cb4f-deda-4443-a237-7e882bc5360a" providerId="AD" clId="Web-{4DAB4940-5653-D49F-FF02-E3FEE973EE45}" dt="2023-02-11T08:11:50.584" v="339"/>
          <ac:picMkLst>
            <pc:docMk/>
            <pc:sldMk cId="2057795641" sldId="260"/>
            <ac:picMk id="5" creationId="{5CA10889-5D3E-1CA9-A54C-4B0DD66B97C5}"/>
          </ac:picMkLst>
        </pc:picChg>
      </pc:sldChg>
      <pc:sldChg chg="delSp modSp mod modClrScheme chgLayout">
        <pc:chgData name="Nada Hassan Ahmed Mahmoud" userId="S::95406@must.edu.eg::6b09cb4f-deda-4443-a237-7e882bc5360a" providerId="AD" clId="Web-{4DAB4940-5653-D49F-FF02-E3FEE973EE45}" dt="2023-02-11T04:34:57.457" v="306" actId="14100"/>
        <pc:sldMkLst>
          <pc:docMk/>
          <pc:sldMk cId="1374621296" sldId="261"/>
        </pc:sldMkLst>
        <pc:spChg chg="mod ord">
          <ac:chgData name="Nada Hassan Ahmed Mahmoud" userId="S::95406@must.edu.eg::6b09cb4f-deda-4443-a237-7e882bc5360a" providerId="AD" clId="Web-{4DAB4940-5653-D49F-FF02-E3FEE973EE45}" dt="2023-02-11T04:34:52.129" v="305" actId="14100"/>
          <ac:spMkLst>
            <pc:docMk/>
            <pc:sldMk cId="1374621296" sldId="261"/>
            <ac:spMk id="2" creationId="{4C9AF7F7-47F7-E94B-0DC4-305FFAB2E7E6}"/>
          </ac:spMkLst>
        </pc:spChg>
        <pc:spChg chg="mod ord">
          <ac:chgData name="Nada Hassan Ahmed Mahmoud" userId="S::95406@must.edu.eg::6b09cb4f-deda-4443-a237-7e882bc5360a" providerId="AD" clId="Web-{4DAB4940-5653-D49F-FF02-E3FEE973EE45}" dt="2023-02-11T04:34:57.457" v="306" actId="14100"/>
          <ac:spMkLst>
            <pc:docMk/>
            <pc:sldMk cId="1374621296" sldId="261"/>
            <ac:spMk id="3" creationId="{478C7851-F163-C36F-9D78-C3D93D9118A2}"/>
          </ac:spMkLst>
        </pc:spChg>
        <pc:picChg chg="del">
          <ac:chgData name="Nada Hassan Ahmed Mahmoud" userId="S::95406@must.edu.eg::6b09cb4f-deda-4443-a237-7e882bc5360a" providerId="AD" clId="Web-{4DAB4940-5653-D49F-FF02-E3FEE973EE45}" dt="2023-02-10T19:38:29.304" v="70"/>
          <ac:picMkLst>
            <pc:docMk/>
            <pc:sldMk cId="1374621296" sldId="261"/>
            <ac:picMk id="4" creationId="{515DD7B0-3257-89A0-408D-1BCBD1228ECE}"/>
          </ac:picMkLst>
        </pc:picChg>
      </pc:sldChg>
      <pc:sldChg chg="modSp mod modClrScheme chgLayout">
        <pc:chgData name="Nada Hassan Ahmed Mahmoud" userId="S::95406@must.edu.eg::6b09cb4f-deda-4443-a237-7e882bc5360a" providerId="AD" clId="Web-{4DAB4940-5653-D49F-FF02-E3FEE973EE45}" dt="2023-02-11T08:12:04.600" v="340"/>
        <pc:sldMkLst>
          <pc:docMk/>
          <pc:sldMk cId="1402839500" sldId="262"/>
        </pc:sldMkLst>
        <pc:spChg chg="mod ord">
          <ac:chgData name="Nada Hassan Ahmed Mahmoud" userId="S::95406@must.edu.eg::6b09cb4f-deda-4443-a237-7e882bc5360a" providerId="AD" clId="Web-{4DAB4940-5653-D49F-FF02-E3FEE973EE45}" dt="2023-02-11T04:32:29.031" v="278" actId="20577"/>
          <ac:spMkLst>
            <pc:docMk/>
            <pc:sldMk cId="1402839500" sldId="262"/>
            <ac:spMk id="2" creationId="{4C9AF7F7-47F7-E94B-0DC4-305FFAB2E7E6}"/>
          </ac:spMkLst>
        </pc:spChg>
        <pc:picChg chg="mod ord">
          <ac:chgData name="Nada Hassan Ahmed Mahmoud" userId="S::95406@must.edu.eg::6b09cb4f-deda-4443-a237-7e882bc5360a" providerId="AD" clId="Web-{4DAB4940-5653-D49F-FF02-E3FEE973EE45}" dt="2023-02-11T08:12:04.600" v="340"/>
          <ac:picMkLst>
            <pc:docMk/>
            <pc:sldMk cId="1402839500" sldId="262"/>
            <ac:picMk id="5" creationId="{5CA10889-5D3E-1CA9-A54C-4B0DD66B97C5}"/>
          </ac:picMkLst>
        </pc:picChg>
      </pc:sldChg>
      <pc:sldChg chg="modSp mod modClrScheme chgLayout">
        <pc:chgData name="Nada Hassan Ahmed Mahmoud" userId="S::95406@must.edu.eg::6b09cb4f-deda-4443-a237-7e882bc5360a" providerId="AD" clId="Web-{4DAB4940-5653-D49F-FF02-E3FEE973EE45}" dt="2023-02-11T08:13:03.650" v="341"/>
        <pc:sldMkLst>
          <pc:docMk/>
          <pc:sldMk cId="1710392145" sldId="263"/>
        </pc:sldMkLst>
        <pc:spChg chg="mod ord">
          <ac:chgData name="Nada Hassan Ahmed Mahmoud" userId="S::95406@must.edu.eg::6b09cb4f-deda-4443-a237-7e882bc5360a" providerId="AD" clId="Web-{4DAB4940-5653-D49F-FF02-E3FEE973EE45}" dt="2023-02-11T04:32:35.016" v="280" actId="20577"/>
          <ac:spMkLst>
            <pc:docMk/>
            <pc:sldMk cId="1710392145" sldId="263"/>
            <ac:spMk id="2" creationId="{4C9AF7F7-47F7-E94B-0DC4-305FFAB2E7E6}"/>
          </ac:spMkLst>
        </pc:spChg>
        <pc:picChg chg="mod ord">
          <ac:chgData name="Nada Hassan Ahmed Mahmoud" userId="S::95406@must.edu.eg::6b09cb4f-deda-4443-a237-7e882bc5360a" providerId="AD" clId="Web-{4DAB4940-5653-D49F-FF02-E3FEE973EE45}" dt="2023-02-11T08:13:03.650" v="341"/>
          <ac:picMkLst>
            <pc:docMk/>
            <pc:sldMk cId="1710392145" sldId="263"/>
            <ac:picMk id="5" creationId="{5CA10889-5D3E-1CA9-A54C-4B0DD66B97C5}"/>
          </ac:picMkLst>
        </pc:picChg>
      </pc:sldChg>
      <pc:sldChg chg="modSp mod modClrScheme chgLayout">
        <pc:chgData name="Nada Hassan Ahmed Mahmoud" userId="S::95406@must.edu.eg::6b09cb4f-deda-4443-a237-7e882bc5360a" providerId="AD" clId="Web-{4DAB4940-5653-D49F-FF02-E3FEE973EE45}" dt="2023-02-11T08:13:25.652" v="342"/>
        <pc:sldMkLst>
          <pc:docMk/>
          <pc:sldMk cId="507049843" sldId="264"/>
        </pc:sldMkLst>
        <pc:spChg chg="mod ord">
          <ac:chgData name="Nada Hassan Ahmed Mahmoud" userId="S::95406@must.edu.eg::6b09cb4f-deda-4443-a237-7e882bc5360a" providerId="AD" clId="Web-{4DAB4940-5653-D49F-FF02-E3FEE973EE45}" dt="2023-02-10T17:26:27.383" v="10"/>
          <ac:spMkLst>
            <pc:docMk/>
            <pc:sldMk cId="507049843" sldId="264"/>
            <ac:spMk id="2" creationId="{4C9AF7F7-47F7-E94B-0DC4-305FFAB2E7E6}"/>
          </ac:spMkLst>
        </pc:spChg>
        <pc:picChg chg="mod ord">
          <ac:chgData name="Nada Hassan Ahmed Mahmoud" userId="S::95406@must.edu.eg::6b09cb4f-deda-4443-a237-7e882bc5360a" providerId="AD" clId="Web-{4DAB4940-5653-D49F-FF02-E3FEE973EE45}" dt="2023-02-11T08:13:25.652" v="342"/>
          <ac:picMkLst>
            <pc:docMk/>
            <pc:sldMk cId="507049843" sldId="264"/>
            <ac:picMk id="5" creationId="{5CA10889-5D3E-1CA9-A54C-4B0DD66B97C5}"/>
          </ac:picMkLst>
        </pc:picChg>
      </pc:sldChg>
      <pc:sldChg chg="modSp mod modClrScheme chgLayout">
        <pc:chgData name="Nada Hassan Ahmed Mahmoud" userId="S::95406@must.edu.eg::6b09cb4f-deda-4443-a237-7e882bc5360a" providerId="AD" clId="Web-{4DAB4940-5653-D49F-FF02-E3FEE973EE45}" dt="2023-02-11T08:14:02.826" v="344"/>
        <pc:sldMkLst>
          <pc:docMk/>
          <pc:sldMk cId="377396208" sldId="265"/>
        </pc:sldMkLst>
        <pc:spChg chg="mod ord">
          <ac:chgData name="Nada Hassan Ahmed Mahmoud" userId="S::95406@must.edu.eg::6b09cb4f-deda-4443-a237-7e882bc5360a" providerId="AD" clId="Web-{4DAB4940-5653-D49F-FF02-E3FEE973EE45}" dt="2023-02-11T04:32:42.235" v="282" actId="20577"/>
          <ac:spMkLst>
            <pc:docMk/>
            <pc:sldMk cId="377396208" sldId="265"/>
            <ac:spMk id="2" creationId="{4C9AF7F7-47F7-E94B-0DC4-305FFAB2E7E6}"/>
          </ac:spMkLst>
        </pc:spChg>
        <pc:picChg chg="mod ord">
          <ac:chgData name="Nada Hassan Ahmed Mahmoud" userId="S::95406@must.edu.eg::6b09cb4f-deda-4443-a237-7e882bc5360a" providerId="AD" clId="Web-{4DAB4940-5653-D49F-FF02-E3FEE973EE45}" dt="2023-02-11T08:14:02.826" v="344"/>
          <ac:picMkLst>
            <pc:docMk/>
            <pc:sldMk cId="377396208" sldId="265"/>
            <ac:picMk id="5" creationId="{5CA10889-5D3E-1CA9-A54C-4B0DD66B97C5}"/>
          </ac:picMkLst>
        </pc:picChg>
      </pc:sldChg>
      <pc:sldChg chg="modSp mod modClrScheme chgLayout">
        <pc:chgData name="Nada Hassan Ahmed Mahmoud" userId="S::95406@must.edu.eg::6b09cb4f-deda-4443-a237-7e882bc5360a" providerId="AD" clId="Web-{4DAB4940-5653-D49F-FF02-E3FEE973EE45}" dt="2023-02-11T08:14:56.392" v="348"/>
        <pc:sldMkLst>
          <pc:docMk/>
          <pc:sldMk cId="1285401615" sldId="266"/>
        </pc:sldMkLst>
        <pc:spChg chg="mod ord">
          <ac:chgData name="Nada Hassan Ahmed Mahmoud" userId="S::95406@must.edu.eg::6b09cb4f-deda-4443-a237-7e882bc5360a" providerId="AD" clId="Web-{4DAB4940-5653-D49F-FF02-E3FEE973EE45}" dt="2023-02-11T04:32:46.938" v="284" actId="20577"/>
          <ac:spMkLst>
            <pc:docMk/>
            <pc:sldMk cId="1285401615" sldId="266"/>
            <ac:spMk id="2" creationId="{4C9AF7F7-47F7-E94B-0DC4-305FFAB2E7E6}"/>
          </ac:spMkLst>
        </pc:spChg>
        <pc:picChg chg="mod ord">
          <ac:chgData name="Nada Hassan Ahmed Mahmoud" userId="S::95406@must.edu.eg::6b09cb4f-deda-4443-a237-7e882bc5360a" providerId="AD" clId="Web-{4DAB4940-5653-D49F-FF02-E3FEE973EE45}" dt="2023-02-11T08:14:56.392" v="348"/>
          <ac:picMkLst>
            <pc:docMk/>
            <pc:sldMk cId="1285401615" sldId="266"/>
            <ac:picMk id="5" creationId="{5CA10889-5D3E-1CA9-A54C-4B0DD66B97C5}"/>
          </ac:picMkLst>
        </pc:picChg>
      </pc:sldChg>
      <pc:sldChg chg="modSp mod modClrScheme chgLayout">
        <pc:chgData name="Nada Hassan Ahmed Mahmoud" userId="S::95406@must.edu.eg::6b09cb4f-deda-4443-a237-7e882bc5360a" providerId="AD" clId="Web-{4DAB4940-5653-D49F-FF02-E3FEE973EE45}" dt="2023-02-11T04:37:38.415" v="322" actId="20577"/>
        <pc:sldMkLst>
          <pc:docMk/>
          <pc:sldMk cId="939363327" sldId="267"/>
        </pc:sldMkLst>
        <pc:spChg chg="mod ord">
          <ac:chgData name="Nada Hassan Ahmed Mahmoud" userId="S::95406@must.edu.eg::6b09cb4f-deda-4443-a237-7e882bc5360a" providerId="AD" clId="Web-{4DAB4940-5653-D49F-FF02-E3FEE973EE45}" dt="2023-02-11T04:37:32.242" v="321" actId="20577"/>
          <ac:spMkLst>
            <pc:docMk/>
            <pc:sldMk cId="939363327" sldId="267"/>
            <ac:spMk id="2" creationId="{4C9AF7F7-47F7-E94B-0DC4-305FFAB2E7E6}"/>
          </ac:spMkLst>
        </pc:spChg>
        <pc:spChg chg="mod ord">
          <ac:chgData name="Nada Hassan Ahmed Mahmoud" userId="S::95406@must.edu.eg::6b09cb4f-deda-4443-a237-7e882bc5360a" providerId="AD" clId="Web-{4DAB4940-5653-D49F-FF02-E3FEE973EE45}" dt="2023-02-11T04:37:38.415" v="322" actId="20577"/>
          <ac:spMkLst>
            <pc:docMk/>
            <pc:sldMk cId="939363327" sldId="267"/>
            <ac:spMk id="4" creationId="{C3AD9E2B-0BE4-40B5-72FE-A747838F6C24}"/>
          </ac:spMkLst>
        </pc:spChg>
      </pc:sldChg>
      <pc:sldChg chg="addSp delSp modSp mod modClrScheme chgLayout">
        <pc:chgData name="Nada Hassan Ahmed Mahmoud" userId="S::95406@must.edu.eg::6b09cb4f-deda-4443-a237-7e882bc5360a" providerId="AD" clId="Web-{4DAB4940-5653-D49F-FF02-E3FEE973EE45}" dt="2023-02-11T04:36:12.959" v="313" actId="20577"/>
        <pc:sldMkLst>
          <pc:docMk/>
          <pc:sldMk cId="4118433676" sldId="268"/>
        </pc:sldMkLst>
        <pc:spChg chg="mod ord">
          <ac:chgData name="Nada Hassan Ahmed Mahmoud" userId="S::95406@must.edu.eg::6b09cb4f-deda-4443-a237-7e882bc5360a" providerId="AD" clId="Web-{4DAB4940-5653-D49F-FF02-E3FEE973EE45}" dt="2023-02-11T04:36:12.959" v="313" actId="20577"/>
          <ac:spMkLst>
            <pc:docMk/>
            <pc:sldMk cId="4118433676" sldId="268"/>
            <ac:spMk id="2" creationId="{4C9AF7F7-47F7-E94B-0DC4-305FFAB2E7E6}"/>
          </ac:spMkLst>
        </pc:spChg>
        <pc:spChg chg="del mod ord">
          <ac:chgData name="Nada Hassan Ahmed Mahmoud" userId="S::95406@must.edu.eg::6b09cb4f-deda-4443-a237-7e882bc5360a" providerId="AD" clId="Web-{4DAB4940-5653-D49F-FF02-E3FEE973EE45}" dt="2023-02-10T19:45:58.409" v="106"/>
          <ac:spMkLst>
            <pc:docMk/>
            <pc:sldMk cId="4118433676" sldId="268"/>
            <ac:spMk id="4" creationId="{C3AD9E2B-0BE4-40B5-72FE-A747838F6C24}"/>
          </ac:spMkLst>
        </pc:spChg>
        <pc:picChg chg="add mod ord">
          <ac:chgData name="Nada Hassan Ahmed Mahmoud" userId="S::95406@must.edu.eg::6b09cb4f-deda-4443-a237-7e882bc5360a" providerId="AD" clId="Web-{4DAB4940-5653-D49F-FF02-E3FEE973EE45}" dt="2023-02-11T04:23:20.783" v="228" actId="14100"/>
          <ac:picMkLst>
            <pc:docMk/>
            <pc:sldMk cId="4118433676" sldId="268"/>
            <ac:picMk id="3" creationId="{D7D00C6C-9DCB-4181-BF1F-73E6C6211573}"/>
          </ac:picMkLst>
        </pc:picChg>
      </pc:sldChg>
      <pc:sldChg chg="modSp mod modClrScheme chgLayout">
        <pc:chgData name="Nada Hassan Ahmed Mahmoud" userId="S::95406@must.edu.eg::6b09cb4f-deda-4443-a237-7e882bc5360a" providerId="AD" clId="Web-{4DAB4940-5653-D49F-FF02-E3FEE973EE45}" dt="2023-02-11T04:30:38.450" v="271" actId="20577"/>
        <pc:sldMkLst>
          <pc:docMk/>
          <pc:sldMk cId="2227825944" sldId="269"/>
        </pc:sldMkLst>
        <pc:spChg chg="mod ord">
          <ac:chgData name="Nada Hassan Ahmed Mahmoud" userId="S::95406@must.edu.eg::6b09cb4f-deda-4443-a237-7e882bc5360a" providerId="AD" clId="Web-{4DAB4940-5653-D49F-FF02-E3FEE973EE45}" dt="2023-02-11T04:30:22.028" v="267" actId="20577"/>
          <ac:spMkLst>
            <pc:docMk/>
            <pc:sldMk cId="2227825944" sldId="269"/>
            <ac:spMk id="2" creationId="{F2998208-29C6-F15E-0494-7F2A61C0FD37}"/>
          </ac:spMkLst>
        </pc:spChg>
        <pc:spChg chg="mod ord">
          <ac:chgData name="Nada Hassan Ahmed Mahmoud" userId="S::95406@must.edu.eg::6b09cb4f-deda-4443-a237-7e882bc5360a" providerId="AD" clId="Web-{4DAB4940-5653-D49F-FF02-E3FEE973EE45}" dt="2023-02-11T04:30:38.450" v="271" actId="20577"/>
          <ac:spMkLst>
            <pc:docMk/>
            <pc:sldMk cId="2227825944" sldId="269"/>
            <ac:spMk id="3" creationId="{0ED77D09-48E3-BBA4-6D7A-0886E27E1B2E}"/>
          </ac:spMkLst>
        </pc:spChg>
      </pc:sldChg>
      <pc:sldChg chg="addSp delSp modSp mod setBg modClrScheme chgLayout">
        <pc:chgData name="Nada Hassan Ahmed Mahmoud" userId="S::95406@must.edu.eg::6b09cb4f-deda-4443-a237-7e882bc5360a" providerId="AD" clId="Web-{4DAB4940-5653-D49F-FF02-E3FEE973EE45}" dt="2023-02-11T04:28:06.290" v="254" actId="20577"/>
        <pc:sldMkLst>
          <pc:docMk/>
          <pc:sldMk cId="717999095" sldId="270"/>
        </pc:sldMkLst>
        <pc:spChg chg="mod ord">
          <ac:chgData name="Nada Hassan Ahmed Mahmoud" userId="S::95406@must.edu.eg::6b09cb4f-deda-4443-a237-7e882bc5360a" providerId="AD" clId="Web-{4DAB4940-5653-D49F-FF02-E3FEE973EE45}" dt="2023-02-11T04:28:06.290" v="254" actId="20577"/>
          <ac:spMkLst>
            <pc:docMk/>
            <pc:sldMk cId="717999095" sldId="270"/>
            <ac:spMk id="2" creationId="{20986859-E9A3-F7ED-7A1A-56E0A086105D}"/>
          </ac:spMkLst>
        </pc:spChg>
        <pc:spChg chg="add del mod ord">
          <ac:chgData name="Nada Hassan Ahmed Mahmoud" userId="S::95406@must.edu.eg::6b09cb4f-deda-4443-a237-7e882bc5360a" providerId="AD" clId="Web-{4DAB4940-5653-D49F-FF02-E3FEE973EE45}" dt="2023-02-11T04:27:32.445" v="253" actId="20577"/>
          <ac:spMkLst>
            <pc:docMk/>
            <pc:sldMk cId="717999095" sldId="270"/>
            <ac:spMk id="3" creationId="{8F44E599-51DA-1614-272E-AE5D8CEEC8B4}"/>
          </ac:spMkLst>
        </pc:spChg>
        <pc:spChg chg="add del">
          <ac:chgData name="Nada Hassan Ahmed Mahmoud" userId="S::95406@must.edu.eg::6b09cb4f-deda-4443-a237-7e882bc5360a" providerId="AD" clId="Web-{4DAB4940-5653-D49F-FF02-E3FEE973EE45}" dt="2023-02-10T17:25:12.256" v="4"/>
          <ac:spMkLst>
            <pc:docMk/>
            <pc:sldMk cId="717999095" sldId="270"/>
            <ac:spMk id="9" creationId="{A3D9AEEE-1CCD-43C0-BA3E-16D60A6E23C0}"/>
          </ac:spMkLst>
        </pc:spChg>
        <pc:spChg chg="add del">
          <ac:chgData name="Nada Hassan Ahmed Mahmoud" userId="S::95406@must.edu.eg::6b09cb4f-deda-4443-a237-7e882bc5360a" providerId="AD" clId="Web-{4DAB4940-5653-D49F-FF02-E3FEE973EE45}" dt="2023-02-10T17:25:12.256" v="4"/>
          <ac:spMkLst>
            <pc:docMk/>
            <pc:sldMk cId="717999095" sldId="270"/>
            <ac:spMk id="11" creationId="{60F880A6-33D3-4EEC-A780-B73559B9F24C}"/>
          </ac:spMkLst>
        </pc:spChg>
        <pc:spChg chg="add del">
          <ac:chgData name="Nada Hassan Ahmed Mahmoud" userId="S::95406@must.edu.eg::6b09cb4f-deda-4443-a237-7e882bc5360a" providerId="AD" clId="Web-{4DAB4940-5653-D49F-FF02-E3FEE973EE45}" dt="2023-02-10T17:25:12.256" v="4"/>
          <ac:spMkLst>
            <pc:docMk/>
            <pc:sldMk cId="717999095" sldId="270"/>
            <ac:spMk id="13" creationId="{2C6246ED-0535-4496-A8F6-1E80CC4EB853}"/>
          </ac:spMkLst>
        </pc:spChg>
        <pc:graphicFrameChg chg="add del">
          <ac:chgData name="Nada Hassan Ahmed Mahmoud" userId="S::95406@must.edu.eg::6b09cb4f-deda-4443-a237-7e882bc5360a" providerId="AD" clId="Web-{4DAB4940-5653-D49F-FF02-E3FEE973EE45}" dt="2023-02-10T17:25:12.256" v="4"/>
          <ac:graphicFrameMkLst>
            <pc:docMk/>
            <pc:sldMk cId="717999095" sldId="270"/>
            <ac:graphicFrameMk id="5" creationId="{E99E9772-74A2-CB35-8A6B-C1CA95A3E322}"/>
          </ac:graphicFrameMkLst>
        </pc:graphicFrameChg>
      </pc:sldChg>
      <pc:sldChg chg="addSp delSp modSp mod setBg modClrScheme chgLayout">
        <pc:chgData name="Nada Hassan Ahmed Mahmoud" userId="S::95406@must.edu.eg::6b09cb4f-deda-4443-a237-7e882bc5360a" providerId="AD" clId="Web-{4DAB4940-5653-D49F-FF02-E3FEE973EE45}" dt="2023-02-11T04:37:04.273" v="319" actId="20577"/>
        <pc:sldMkLst>
          <pc:docMk/>
          <pc:sldMk cId="2813493897" sldId="271"/>
        </pc:sldMkLst>
        <pc:spChg chg="mod ord">
          <ac:chgData name="Nada Hassan Ahmed Mahmoud" userId="S::95406@must.edu.eg::6b09cb4f-deda-4443-a237-7e882bc5360a" providerId="AD" clId="Web-{4DAB4940-5653-D49F-FF02-E3FEE973EE45}" dt="2023-02-11T04:36:44.304" v="317" actId="20577"/>
          <ac:spMkLst>
            <pc:docMk/>
            <pc:sldMk cId="2813493897" sldId="271"/>
            <ac:spMk id="2" creationId="{4C9AF7F7-47F7-E94B-0DC4-305FFAB2E7E6}"/>
          </ac:spMkLst>
        </pc:spChg>
        <pc:spChg chg="del mod ord">
          <ac:chgData name="Nada Hassan Ahmed Mahmoud" userId="S::95406@must.edu.eg::6b09cb4f-deda-4443-a237-7e882bc5360a" providerId="AD" clId="Web-{4DAB4940-5653-D49F-FF02-E3FEE973EE45}" dt="2023-02-10T19:46:41.630" v="109"/>
          <ac:spMkLst>
            <pc:docMk/>
            <pc:sldMk cId="2813493897" sldId="271"/>
            <ac:spMk id="3" creationId="{478C7851-F163-C36F-9D78-C3D93D9118A2}"/>
          </ac:spMkLst>
        </pc:spChg>
        <pc:spChg chg="add del">
          <ac:chgData name="Nada Hassan Ahmed Mahmoud" userId="S::95406@must.edu.eg::6b09cb4f-deda-4443-a237-7e882bc5360a" providerId="AD" clId="Web-{4DAB4940-5653-D49F-FF02-E3FEE973EE45}" dt="2023-02-11T04:23:38.517" v="229"/>
          <ac:spMkLst>
            <pc:docMk/>
            <pc:sldMk cId="2813493897" sldId="271"/>
            <ac:spMk id="9" creationId="{A3D9AEEE-1CCD-43C0-BA3E-16D60A6E23C0}"/>
          </ac:spMkLst>
        </pc:spChg>
        <pc:spChg chg="add del">
          <ac:chgData name="Nada Hassan Ahmed Mahmoud" userId="S::95406@must.edu.eg::6b09cb4f-deda-4443-a237-7e882bc5360a" providerId="AD" clId="Web-{4DAB4940-5653-D49F-FF02-E3FEE973EE45}" dt="2023-02-11T04:23:38.517" v="229"/>
          <ac:spMkLst>
            <pc:docMk/>
            <pc:sldMk cId="2813493897" sldId="271"/>
            <ac:spMk id="11" creationId="{60F880A6-33D3-4EEC-A780-B73559B9F24C}"/>
          </ac:spMkLst>
        </pc:spChg>
        <pc:spChg chg="add del">
          <ac:chgData name="Nada Hassan Ahmed Mahmoud" userId="S::95406@must.edu.eg::6b09cb4f-deda-4443-a237-7e882bc5360a" providerId="AD" clId="Web-{4DAB4940-5653-D49F-FF02-E3FEE973EE45}" dt="2023-02-11T04:23:38.517" v="229"/>
          <ac:spMkLst>
            <pc:docMk/>
            <pc:sldMk cId="2813493897" sldId="271"/>
            <ac:spMk id="13" creationId="{2C6246ED-0535-4496-A8F6-1E80CC4EB853}"/>
          </ac:spMkLst>
        </pc:spChg>
        <pc:spChg chg="add">
          <ac:chgData name="Nada Hassan Ahmed Mahmoud" userId="S::95406@must.edu.eg::6b09cb4f-deda-4443-a237-7e882bc5360a" providerId="AD" clId="Web-{4DAB4940-5653-D49F-FF02-E3FEE973EE45}" dt="2023-02-11T04:23:38.517" v="229"/>
          <ac:spMkLst>
            <pc:docMk/>
            <pc:sldMk cId="2813493897" sldId="271"/>
            <ac:spMk id="18" creationId="{F966DD2F-FBF5-41CE-A3F4-565352D95DC3}"/>
          </ac:spMkLst>
        </pc:spChg>
        <pc:spChg chg="add">
          <ac:chgData name="Nada Hassan Ahmed Mahmoud" userId="S::95406@must.edu.eg::6b09cb4f-deda-4443-a237-7e882bc5360a" providerId="AD" clId="Web-{4DAB4940-5653-D49F-FF02-E3FEE973EE45}" dt="2023-02-11T04:23:38.517" v="229"/>
          <ac:spMkLst>
            <pc:docMk/>
            <pc:sldMk cId="2813493897" sldId="271"/>
            <ac:spMk id="20" creationId="{F46FCE2B-F2D2-466E-B0AA-8E341DB4981E}"/>
          </ac:spMkLst>
        </pc:spChg>
        <pc:spChg chg="add">
          <ac:chgData name="Nada Hassan Ahmed Mahmoud" userId="S::95406@must.edu.eg::6b09cb4f-deda-4443-a237-7e882bc5360a" providerId="AD" clId="Web-{4DAB4940-5653-D49F-FF02-E3FEE973EE45}" dt="2023-02-11T04:23:38.517" v="229"/>
          <ac:spMkLst>
            <pc:docMk/>
            <pc:sldMk cId="2813493897" sldId="271"/>
            <ac:spMk id="22" creationId="{2BD31C98-199A-4722-A1A5-4393A43E740B}"/>
          </ac:spMkLst>
        </pc:spChg>
        <pc:graphicFrameChg chg="add mod modGraphic">
          <ac:chgData name="Nada Hassan Ahmed Mahmoud" userId="S::95406@must.edu.eg::6b09cb4f-deda-4443-a237-7e882bc5360a" providerId="AD" clId="Web-{4DAB4940-5653-D49F-FF02-E3FEE973EE45}" dt="2023-02-11T04:37:04.273" v="319" actId="20577"/>
          <ac:graphicFrameMkLst>
            <pc:docMk/>
            <pc:sldMk cId="2813493897" sldId="271"/>
            <ac:graphicFrameMk id="5" creationId="{D16C2C30-E28F-1E62-4623-6A2435610055}"/>
          </ac:graphicFrameMkLst>
        </pc:graphicFrameChg>
      </pc:sldChg>
      <pc:sldChg chg="addSp delSp modSp mod modClrScheme chgLayout">
        <pc:chgData name="Nada Hassan Ahmed Mahmoud" userId="S::95406@must.edu.eg::6b09cb4f-deda-4443-a237-7e882bc5360a" providerId="AD" clId="Web-{4DAB4940-5653-D49F-FF02-E3FEE973EE45}" dt="2023-02-11T04:37:23.070" v="320" actId="20577"/>
        <pc:sldMkLst>
          <pc:docMk/>
          <pc:sldMk cId="1694223142" sldId="272"/>
        </pc:sldMkLst>
        <pc:spChg chg="mod ord">
          <ac:chgData name="Nada Hassan Ahmed Mahmoud" userId="S::95406@must.edu.eg::6b09cb4f-deda-4443-a237-7e882bc5360a" providerId="AD" clId="Web-{4DAB4940-5653-D49F-FF02-E3FEE973EE45}" dt="2023-02-11T04:37:23.070" v="320" actId="20577"/>
          <ac:spMkLst>
            <pc:docMk/>
            <pc:sldMk cId="1694223142" sldId="272"/>
            <ac:spMk id="2" creationId="{4C9AF7F7-47F7-E94B-0DC4-305FFAB2E7E6}"/>
          </ac:spMkLst>
        </pc:spChg>
        <pc:spChg chg="add del mod">
          <ac:chgData name="Nada Hassan Ahmed Mahmoud" userId="S::95406@must.edu.eg::6b09cb4f-deda-4443-a237-7e882bc5360a" providerId="AD" clId="Web-{4DAB4940-5653-D49F-FF02-E3FEE973EE45}" dt="2023-02-11T04:12:33.489" v="111"/>
          <ac:spMkLst>
            <pc:docMk/>
            <pc:sldMk cId="1694223142" sldId="272"/>
            <ac:spMk id="4" creationId="{CDC94225-729A-0F22-DD50-DADBAE653590}"/>
          </ac:spMkLst>
        </pc:spChg>
        <pc:picChg chg="add mod ord">
          <ac:chgData name="Nada Hassan Ahmed Mahmoud" userId="S::95406@must.edu.eg::6b09cb4f-deda-4443-a237-7e882bc5360a" providerId="AD" clId="Web-{4DAB4940-5653-D49F-FF02-E3FEE973EE45}" dt="2023-02-11T04:24:17.190" v="234" actId="14100"/>
          <ac:picMkLst>
            <pc:docMk/>
            <pc:sldMk cId="1694223142" sldId="272"/>
            <ac:picMk id="5" creationId="{32847545-E221-F60F-DDF9-767E131480CC}"/>
          </ac:picMkLst>
        </pc:picChg>
        <pc:picChg chg="del mod ord">
          <ac:chgData name="Nada Hassan Ahmed Mahmoud" userId="S::95406@must.edu.eg::6b09cb4f-deda-4443-a237-7e882bc5360a" providerId="AD" clId="Web-{4DAB4940-5653-D49F-FF02-E3FEE973EE45}" dt="2023-02-11T04:12:26.270" v="110"/>
          <ac:picMkLst>
            <pc:docMk/>
            <pc:sldMk cId="1694223142" sldId="272"/>
            <ac:picMk id="9" creationId="{F83EC88E-72F6-5D8E-64E1-A62CA799E17F}"/>
          </ac:picMkLst>
        </pc:picChg>
      </pc:sldChg>
      <pc:sldChg chg="addSp delSp modSp del mod modClrScheme chgLayout">
        <pc:chgData name="Nada Hassan Ahmed Mahmoud" userId="S::95406@must.edu.eg::6b09cb4f-deda-4443-a237-7e882bc5360a" providerId="AD" clId="Web-{4DAB4940-5653-D49F-FF02-E3FEE973EE45}" dt="2023-02-11T04:17:28.067" v="150"/>
        <pc:sldMkLst>
          <pc:docMk/>
          <pc:sldMk cId="151334525" sldId="273"/>
        </pc:sldMkLst>
        <pc:spChg chg="mod ord">
          <ac:chgData name="Nada Hassan Ahmed Mahmoud" userId="S::95406@must.edu.eg::6b09cb4f-deda-4443-a237-7e882bc5360a" providerId="AD" clId="Web-{4DAB4940-5653-D49F-FF02-E3FEE973EE45}" dt="2023-02-10T17:26:27.383" v="10"/>
          <ac:spMkLst>
            <pc:docMk/>
            <pc:sldMk cId="151334525" sldId="273"/>
            <ac:spMk id="2" creationId="{4C9AF7F7-47F7-E94B-0DC4-305FFAB2E7E6}"/>
          </ac:spMkLst>
        </pc:spChg>
        <pc:spChg chg="mod ord">
          <ac:chgData name="Nada Hassan Ahmed Mahmoud" userId="S::95406@must.edu.eg::6b09cb4f-deda-4443-a237-7e882bc5360a" providerId="AD" clId="Web-{4DAB4940-5653-D49F-FF02-E3FEE973EE45}" dt="2023-02-11T04:14:46.743" v="129" actId="20577"/>
          <ac:spMkLst>
            <pc:docMk/>
            <pc:sldMk cId="151334525" sldId="273"/>
            <ac:spMk id="3" creationId="{478C7851-F163-C36F-9D78-C3D93D9118A2}"/>
          </ac:spMkLst>
        </pc:spChg>
        <pc:spChg chg="add del mod">
          <ac:chgData name="Nada Hassan Ahmed Mahmoud" userId="S::95406@must.edu.eg::6b09cb4f-deda-4443-a237-7e882bc5360a" providerId="AD" clId="Web-{4DAB4940-5653-D49F-FF02-E3FEE973EE45}" dt="2023-02-11T04:14:46.086" v="128"/>
          <ac:spMkLst>
            <pc:docMk/>
            <pc:sldMk cId="151334525" sldId="273"/>
            <ac:spMk id="4" creationId="{ACFE18AE-20B8-4CB4-48DC-FCA2D38CA1AF}"/>
          </ac:spMkLst>
        </pc:spChg>
        <pc:picChg chg="del">
          <ac:chgData name="Nada Hassan Ahmed Mahmoud" userId="S::95406@must.edu.eg::6b09cb4f-deda-4443-a237-7e882bc5360a" providerId="AD" clId="Web-{4DAB4940-5653-D49F-FF02-E3FEE973EE45}" dt="2023-02-11T04:15:52.135" v="137"/>
          <ac:picMkLst>
            <pc:docMk/>
            <pc:sldMk cId="151334525" sldId="273"/>
            <ac:picMk id="5" creationId="{5E6AC2DD-8AEA-C334-1C5B-6A25BBED5DB8}"/>
          </ac:picMkLst>
        </pc:picChg>
      </pc:sldChg>
      <pc:sldChg chg="delSp modSp del mod modClrScheme chgLayout">
        <pc:chgData name="Nada Hassan Ahmed Mahmoud" userId="S::95406@must.edu.eg::6b09cb4f-deda-4443-a237-7e882bc5360a" providerId="AD" clId="Web-{4DAB4940-5653-D49F-FF02-E3FEE973EE45}" dt="2023-02-11T04:18:47.209" v="167"/>
        <pc:sldMkLst>
          <pc:docMk/>
          <pc:sldMk cId="2656136189" sldId="274"/>
        </pc:sldMkLst>
        <pc:spChg chg="mod ord">
          <ac:chgData name="Nada Hassan Ahmed Mahmoud" userId="S::95406@must.edu.eg::6b09cb4f-deda-4443-a237-7e882bc5360a" providerId="AD" clId="Web-{4DAB4940-5653-D49F-FF02-E3FEE973EE45}" dt="2023-02-10T17:26:27.383" v="10"/>
          <ac:spMkLst>
            <pc:docMk/>
            <pc:sldMk cId="2656136189" sldId="274"/>
            <ac:spMk id="2" creationId="{4C9AF7F7-47F7-E94B-0DC4-305FFAB2E7E6}"/>
          </ac:spMkLst>
        </pc:spChg>
        <pc:spChg chg="mod ord">
          <ac:chgData name="Nada Hassan Ahmed Mahmoud" userId="S::95406@must.edu.eg::6b09cb4f-deda-4443-a237-7e882bc5360a" providerId="AD" clId="Web-{4DAB4940-5653-D49F-FF02-E3FEE973EE45}" dt="2023-02-11T04:17:42.848" v="153" actId="20577"/>
          <ac:spMkLst>
            <pc:docMk/>
            <pc:sldMk cId="2656136189" sldId="274"/>
            <ac:spMk id="3" creationId="{478C7851-F163-C36F-9D78-C3D93D9118A2}"/>
          </ac:spMkLst>
        </pc:spChg>
        <pc:picChg chg="del">
          <ac:chgData name="Nada Hassan Ahmed Mahmoud" userId="S::95406@must.edu.eg::6b09cb4f-deda-4443-a237-7e882bc5360a" providerId="AD" clId="Web-{4DAB4940-5653-D49F-FF02-E3FEE973EE45}" dt="2023-02-11T04:18:13.615" v="161"/>
          <ac:picMkLst>
            <pc:docMk/>
            <pc:sldMk cId="2656136189" sldId="274"/>
            <ac:picMk id="4" creationId="{92F1F690-DDE9-6F96-4859-46F25E624B00}"/>
          </ac:picMkLst>
        </pc:picChg>
      </pc:sldChg>
      <pc:sldChg chg="delSp modSp del mod modClrScheme chgLayout">
        <pc:chgData name="Nada Hassan Ahmed Mahmoud" userId="S::95406@must.edu.eg::6b09cb4f-deda-4443-a237-7e882bc5360a" providerId="AD" clId="Web-{4DAB4940-5653-D49F-FF02-E3FEE973EE45}" dt="2023-02-11T04:20:07.261" v="184"/>
        <pc:sldMkLst>
          <pc:docMk/>
          <pc:sldMk cId="4098611982" sldId="275"/>
        </pc:sldMkLst>
        <pc:spChg chg="mod ord">
          <ac:chgData name="Nada Hassan Ahmed Mahmoud" userId="S::95406@must.edu.eg::6b09cb4f-deda-4443-a237-7e882bc5360a" providerId="AD" clId="Web-{4DAB4940-5653-D49F-FF02-E3FEE973EE45}" dt="2023-02-10T17:26:27.383" v="10"/>
          <ac:spMkLst>
            <pc:docMk/>
            <pc:sldMk cId="4098611982" sldId="275"/>
            <ac:spMk id="2" creationId="{4C9AF7F7-47F7-E94B-0DC4-305FFAB2E7E6}"/>
          </ac:spMkLst>
        </pc:spChg>
        <pc:spChg chg="mod ord">
          <ac:chgData name="Nada Hassan Ahmed Mahmoud" userId="S::95406@must.edu.eg::6b09cb4f-deda-4443-a237-7e882bc5360a" providerId="AD" clId="Web-{4DAB4940-5653-D49F-FF02-E3FEE973EE45}" dt="2023-02-11T04:19:36.901" v="176" actId="20577"/>
          <ac:spMkLst>
            <pc:docMk/>
            <pc:sldMk cId="4098611982" sldId="275"/>
            <ac:spMk id="3" creationId="{478C7851-F163-C36F-9D78-C3D93D9118A2}"/>
          </ac:spMkLst>
        </pc:spChg>
        <pc:picChg chg="del mod">
          <ac:chgData name="Nada Hassan Ahmed Mahmoud" userId="S::95406@must.edu.eg::6b09cb4f-deda-4443-a237-7e882bc5360a" providerId="AD" clId="Web-{4DAB4940-5653-D49F-FF02-E3FEE973EE45}" dt="2023-02-11T04:19:05.368" v="169"/>
          <ac:picMkLst>
            <pc:docMk/>
            <pc:sldMk cId="4098611982" sldId="275"/>
            <ac:picMk id="5" creationId="{F3C89408-1DDF-5D90-5033-E1EC2FF66E87}"/>
          </ac:picMkLst>
        </pc:picChg>
      </pc:sldChg>
      <pc:sldChg chg="delSp modSp del mod modClrScheme chgLayout">
        <pc:chgData name="Nada Hassan Ahmed Mahmoud" userId="S::95406@must.edu.eg::6b09cb4f-deda-4443-a237-7e882bc5360a" providerId="AD" clId="Web-{4DAB4940-5653-D49F-FF02-E3FEE973EE45}" dt="2023-02-11T04:21:26.560" v="203"/>
        <pc:sldMkLst>
          <pc:docMk/>
          <pc:sldMk cId="4060804670" sldId="276"/>
        </pc:sldMkLst>
        <pc:spChg chg="mod ord">
          <ac:chgData name="Nada Hassan Ahmed Mahmoud" userId="S::95406@must.edu.eg::6b09cb4f-deda-4443-a237-7e882bc5360a" providerId="AD" clId="Web-{4DAB4940-5653-D49F-FF02-E3FEE973EE45}" dt="2023-02-10T17:26:27.383" v="10"/>
          <ac:spMkLst>
            <pc:docMk/>
            <pc:sldMk cId="4060804670" sldId="276"/>
            <ac:spMk id="2" creationId="{4C9AF7F7-47F7-E94B-0DC4-305FFAB2E7E6}"/>
          </ac:spMkLst>
        </pc:spChg>
        <pc:spChg chg="mod ord">
          <ac:chgData name="Nada Hassan Ahmed Mahmoud" userId="S::95406@must.edu.eg::6b09cb4f-deda-4443-a237-7e882bc5360a" providerId="AD" clId="Web-{4DAB4940-5653-D49F-FF02-E3FEE973EE45}" dt="2023-02-11T04:21:02.621" v="195" actId="20577"/>
          <ac:spMkLst>
            <pc:docMk/>
            <pc:sldMk cId="4060804670" sldId="276"/>
            <ac:spMk id="3" creationId="{478C7851-F163-C36F-9D78-C3D93D9118A2}"/>
          </ac:spMkLst>
        </pc:spChg>
        <pc:picChg chg="del mod">
          <ac:chgData name="Nada Hassan Ahmed Mahmoud" userId="S::95406@must.edu.eg::6b09cb4f-deda-4443-a237-7e882bc5360a" providerId="AD" clId="Web-{4DAB4940-5653-D49F-FF02-E3FEE973EE45}" dt="2023-02-11T04:20:29.621" v="187"/>
          <ac:picMkLst>
            <pc:docMk/>
            <pc:sldMk cId="4060804670" sldId="276"/>
            <ac:picMk id="4" creationId="{8FAC3C7C-990B-1901-E601-21E17734D866}"/>
          </ac:picMkLst>
        </pc:picChg>
      </pc:sldChg>
      <pc:sldChg chg="addSp delSp modSp del mod modClrScheme chgLayout">
        <pc:chgData name="Nada Hassan Ahmed Mahmoud" userId="S::95406@must.edu.eg::6b09cb4f-deda-4443-a237-7e882bc5360a" providerId="AD" clId="Web-{4DAB4940-5653-D49F-FF02-E3FEE973EE45}" dt="2023-02-11T04:22:59.016" v="225"/>
        <pc:sldMkLst>
          <pc:docMk/>
          <pc:sldMk cId="895656062" sldId="277"/>
        </pc:sldMkLst>
        <pc:spChg chg="mod ord">
          <ac:chgData name="Nada Hassan Ahmed Mahmoud" userId="S::95406@must.edu.eg::6b09cb4f-deda-4443-a237-7e882bc5360a" providerId="AD" clId="Web-{4DAB4940-5653-D49F-FF02-E3FEE973EE45}" dt="2023-02-10T17:26:27.383" v="10"/>
          <ac:spMkLst>
            <pc:docMk/>
            <pc:sldMk cId="895656062" sldId="277"/>
            <ac:spMk id="2" creationId="{4C9AF7F7-47F7-E94B-0DC4-305FFAB2E7E6}"/>
          </ac:spMkLst>
        </pc:spChg>
        <pc:spChg chg="mod ord">
          <ac:chgData name="Nada Hassan Ahmed Mahmoud" userId="S::95406@must.edu.eg::6b09cb4f-deda-4443-a237-7e882bc5360a" providerId="AD" clId="Web-{4DAB4940-5653-D49F-FF02-E3FEE973EE45}" dt="2023-02-11T04:21:56.609" v="208" actId="20577"/>
          <ac:spMkLst>
            <pc:docMk/>
            <pc:sldMk cId="895656062" sldId="277"/>
            <ac:spMk id="3" creationId="{478C7851-F163-C36F-9D78-C3D93D9118A2}"/>
          </ac:spMkLst>
        </pc:spChg>
        <pc:picChg chg="add del">
          <ac:chgData name="Nada Hassan Ahmed Mahmoud" userId="S::95406@must.edu.eg::6b09cb4f-deda-4443-a237-7e882bc5360a" providerId="AD" clId="Web-{4DAB4940-5653-D49F-FF02-E3FEE973EE45}" dt="2023-02-11T04:22:22.500" v="213"/>
          <ac:picMkLst>
            <pc:docMk/>
            <pc:sldMk cId="895656062" sldId="277"/>
            <ac:picMk id="5" creationId="{E768801C-49B2-4143-5723-3CF31F223F75}"/>
          </ac:picMkLst>
        </pc:picChg>
      </pc:sldChg>
      <pc:sldChg chg="modSp mod modClrScheme chgLayout">
        <pc:chgData name="Nada Hassan Ahmed Mahmoud" userId="S::95406@must.edu.eg::6b09cb4f-deda-4443-a237-7e882bc5360a" providerId="AD" clId="Web-{4DAB4940-5653-D49F-FF02-E3FEE973EE45}" dt="2023-02-11T04:46:30.541" v="338" actId="20577"/>
        <pc:sldMkLst>
          <pc:docMk/>
          <pc:sldMk cId="2611875855" sldId="278"/>
        </pc:sldMkLst>
        <pc:spChg chg="mod ord">
          <ac:chgData name="Nada Hassan Ahmed Mahmoud" userId="S::95406@must.edu.eg::6b09cb4f-deda-4443-a237-7e882bc5360a" providerId="AD" clId="Web-{4DAB4940-5653-D49F-FF02-E3FEE973EE45}" dt="2023-02-11T04:29:18.526" v="262" actId="20577"/>
          <ac:spMkLst>
            <pc:docMk/>
            <pc:sldMk cId="2611875855" sldId="278"/>
            <ac:spMk id="2" creationId="{20986859-E9A3-F7ED-7A1A-56E0A086105D}"/>
          </ac:spMkLst>
        </pc:spChg>
        <pc:spChg chg="mod ord">
          <ac:chgData name="Nada Hassan Ahmed Mahmoud" userId="S::95406@must.edu.eg::6b09cb4f-deda-4443-a237-7e882bc5360a" providerId="AD" clId="Web-{4DAB4940-5653-D49F-FF02-E3FEE973EE45}" dt="2023-02-11T04:46:30.541" v="338" actId="20577"/>
          <ac:spMkLst>
            <pc:docMk/>
            <pc:sldMk cId="2611875855" sldId="278"/>
            <ac:spMk id="3" creationId="{8F44E599-51DA-1614-272E-AE5D8CEEC8B4}"/>
          </ac:spMkLst>
        </pc:spChg>
      </pc:sldChg>
      <pc:sldChg chg="modSp mod modClrScheme chgLayout">
        <pc:chgData name="Nada Hassan Ahmed Mahmoud" userId="S::95406@must.edu.eg::6b09cb4f-deda-4443-a237-7e882bc5360a" providerId="AD" clId="Web-{4DAB4940-5653-D49F-FF02-E3FEE973EE45}" dt="2023-02-11T04:28:20.494" v="256" actId="20577"/>
        <pc:sldMkLst>
          <pc:docMk/>
          <pc:sldMk cId="2406220543" sldId="279"/>
        </pc:sldMkLst>
        <pc:spChg chg="mod ord">
          <ac:chgData name="Nada Hassan Ahmed Mahmoud" userId="S::95406@must.edu.eg::6b09cb4f-deda-4443-a237-7e882bc5360a" providerId="AD" clId="Web-{4DAB4940-5653-D49F-FF02-E3FEE973EE45}" dt="2023-02-11T04:28:20.494" v="256" actId="20577"/>
          <ac:spMkLst>
            <pc:docMk/>
            <pc:sldMk cId="2406220543" sldId="279"/>
            <ac:spMk id="2" creationId="{20986859-E9A3-F7ED-7A1A-56E0A086105D}"/>
          </ac:spMkLst>
        </pc:spChg>
        <pc:spChg chg="mod ord">
          <ac:chgData name="Nada Hassan Ahmed Mahmoud" userId="S::95406@must.edu.eg::6b09cb4f-deda-4443-a237-7e882bc5360a" providerId="AD" clId="Web-{4DAB4940-5653-D49F-FF02-E3FEE973EE45}" dt="2023-02-11T04:28:16.322" v="255" actId="20577"/>
          <ac:spMkLst>
            <pc:docMk/>
            <pc:sldMk cId="2406220543" sldId="279"/>
            <ac:spMk id="3" creationId="{8F44E599-51DA-1614-272E-AE5D8CEEC8B4}"/>
          </ac:spMkLst>
        </pc:spChg>
      </pc:sldChg>
      <pc:sldChg chg="modSp mod modClrScheme chgLayout">
        <pc:chgData name="Nada Hassan Ahmed Mahmoud" userId="S::95406@must.edu.eg::6b09cb4f-deda-4443-a237-7e882bc5360a" providerId="AD" clId="Web-{4DAB4940-5653-D49F-FF02-E3FEE973EE45}" dt="2023-02-11T04:37:50.305" v="324" actId="20577"/>
        <pc:sldMkLst>
          <pc:docMk/>
          <pc:sldMk cId="3630139938" sldId="281"/>
        </pc:sldMkLst>
        <pc:spChg chg="mod ord">
          <ac:chgData name="Nada Hassan Ahmed Mahmoud" userId="S::95406@must.edu.eg::6b09cb4f-deda-4443-a237-7e882bc5360a" providerId="AD" clId="Web-{4DAB4940-5653-D49F-FF02-E3FEE973EE45}" dt="2023-02-11T04:37:50.305" v="324" actId="20577"/>
          <ac:spMkLst>
            <pc:docMk/>
            <pc:sldMk cId="3630139938" sldId="281"/>
            <ac:spMk id="2" creationId="{A06F769C-4879-E476-9C5E-1A994ED650AB}"/>
          </ac:spMkLst>
        </pc:spChg>
      </pc:sldChg>
      <pc:sldChg chg="addSp delSp modSp add replId">
        <pc:chgData name="Nada Hassan Ahmed Mahmoud" userId="S::95406@must.edu.eg::6b09cb4f-deda-4443-a237-7e882bc5360a" providerId="AD" clId="Web-{4DAB4940-5653-D49F-FF02-E3FEE973EE45}" dt="2023-02-11T04:35:24.161" v="307" actId="20577"/>
        <pc:sldMkLst>
          <pc:docMk/>
          <pc:sldMk cId="1189172201" sldId="282"/>
        </pc:sldMkLst>
        <pc:spChg chg="del mod">
          <ac:chgData name="Nada Hassan Ahmed Mahmoud" userId="S::95406@must.edu.eg::6b09cb4f-deda-4443-a237-7e882bc5360a" providerId="AD" clId="Web-{4DAB4940-5653-D49F-FF02-E3FEE973EE45}" dt="2023-02-10T19:41:26.365" v="86"/>
          <ac:spMkLst>
            <pc:docMk/>
            <pc:sldMk cId="1189172201" sldId="282"/>
            <ac:spMk id="2" creationId="{4C9AF7F7-47F7-E94B-0DC4-305FFAB2E7E6}"/>
          </ac:spMkLst>
        </pc:spChg>
        <pc:spChg chg="del mod">
          <ac:chgData name="Nada Hassan Ahmed Mahmoud" userId="S::95406@must.edu.eg::6b09cb4f-deda-4443-a237-7e882bc5360a" providerId="AD" clId="Web-{4DAB4940-5653-D49F-FF02-E3FEE973EE45}" dt="2023-02-11T04:14:16.054" v="122"/>
          <ac:spMkLst>
            <pc:docMk/>
            <pc:sldMk cId="1189172201" sldId="282"/>
            <ac:spMk id="3" creationId="{478C7851-F163-C36F-9D78-C3D93D9118A2}"/>
          </ac:spMkLst>
        </pc:spChg>
        <pc:spChg chg="add del mod">
          <ac:chgData name="Nada Hassan Ahmed Mahmoud" userId="S::95406@must.edu.eg::6b09cb4f-deda-4443-a237-7e882bc5360a" providerId="AD" clId="Web-{4DAB4940-5653-D49F-FF02-E3FEE973EE45}" dt="2023-02-11T04:14:25.820" v="123"/>
          <ac:spMkLst>
            <pc:docMk/>
            <pc:sldMk cId="1189172201" sldId="282"/>
            <ac:spMk id="5" creationId="{7052A064-B20D-FA40-DBA5-C54E95E3E36A}"/>
          </ac:spMkLst>
        </pc:spChg>
        <pc:spChg chg="add mod">
          <ac:chgData name="Nada Hassan Ahmed Mahmoud" userId="S::95406@must.edu.eg::6b09cb4f-deda-4443-a237-7e882bc5360a" providerId="AD" clId="Web-{4DAB4940-5653-D49F-FF02-E3FEE973EE45}" dt="2023-02-11T04:35:24.161" v="307" actId="20577"/>
          <ac:spMkLst>
            <pc:docMk/>
            <pc:sldMk cId="1189172201" sldId="282"/>
            <ac:spMk id="6" creationId="{ACFB2178-7612-06FA-0C4A-7B18816197A6}"/>
          </ac:spMkLst>
        </pc:spChg>
        <pc:picChg chg="mod">
          <ac:chgData name="Nada Hassan Ahmed Mahmoud" userId="S::95406@must.edu.eg::6b09cb4f-deda-4443-a237-7e882bc5360a" providerId="AD" clId="Web-{4DAB4940-5653-D49F-FF02-E3FEE973EE45}" dt="2023-02-11T04:17:18.691" v="149" actId="14100"/>
          <ac:picMkLst>
            <pc:docMk/>
            <pc:sldMk cId="1189172201" sldId="282"/>
            <ac:picMk id="4" creationId="{515DD7B0-3257-89A0-408D-1BCBD1228ECE}"/>
          </ac:picMkLst>
        </pc:picChg>
      </pc:sldChg>
      <pc:sldChg chg="modSp add replId">
        <pc:chgData name="Nada Hassan Ahmed Mahmoud" userId="S::95406@must.edu.eg::6b09cb4f-deda-4443-a237-7e882bc5360a" providerId="AD" clId="Web-{4DAB4940-5653-D49F-FF02-E3FEE973EE45}" dt="2023-02-11T04:36:24.741" v="315" actId="20577"/>
        <pc:sldMkLst>
          <pc:docMk/>
          <pc:sldMk cId="675835308" sldId="283"/>
        </pc:sldMkLst>
        <pc:spChg chg="mod">
          <ac:chgData name="Nada Hassan Ahmed Mahmoud" userId="S::95406@must.edu.eg::6b09cb4f-deda-4443-a237-7e882bc5360a" providerId="AD" clId="Web-{4DAB4940-5653-D49F-FF02-E3FEE973EE45}" dt="2023-02-11T04:36:18.803" v="314" actId="20577"/>
          <ac:spMkLst>
            <pc:docMk/>
            <pc:sldMk cId="675835308" sldId="283"/>
            <ac:spMk id="2" creationId="{4C9AF7F7-47F7-E94B-0DC4-305FFAB2E7E6}"/>
          </ac:spMkLst>
        </pc:spChg>
        <pc:spChg chg="mod">
          <ac:chgData name="Nada Hassan Ahmed Mahmoud" userId="S::95406@must.edu.eg::6b09cb4f-deda-4443-a237-7e882bc5360a" providerId="AD" clId="Web-{4DAB4940-5653-D49F-FF02-E3FEE973EE45}" dt="2023-02-11T04:36:24.741" v="315" actId="20577"/>
          <ac:spMkLst>
            <pc:docMk/>
            <pc:sldMk cId="675835308" sldId="283"/>
            <ac:spMk id="4" creationId="{C3AD9E2B-0BE4-40B5-72FE-A747838F6C24}"/>
          </ac:spMkLst>
        </pc:spChg>
      </pc:sldChg>
      <pc:sldChg chg="addSp delSp modSp add replId">
        <pc:chgData name="Nada Hassan Ahmed Mahmoud" userId="S::95406@must.edu.eg::6b09cb4f-deda-4443-a237-7e882bc5360a" providerId="AD" clId="Web-{4DAB4940-5653-D49F-FF02-E3FEE973EE45}" dt="2023-02-11T04:35:30.271" v="308" actId="20577"/>
        <pc:sldMkLst>
          <pc:docMk/>
          <pc:sldMk cId="3684261240" sldId="284"/>
        </pc:sldMkLst>
        <pc:spChg chg="mod">
          <ac:chgData name="Nada Hassan Ahmed Mahmoud" userId="S::95406@must.edu.eg::6b09cb4f-deda-4443-a237-7e882bc5360a" providerId="AD" clId="Web-{4DAB4940-5653-D49F-FF02-E3FEE973EE45}" dt="2023-02-11T04:35:30.271" v="308" actId="20577"/>
          <ac:spMkLst>
            <pc:docMk/>
            <pc:sldMk cId="3684261240" sldId="284"/>
            <ac:spMk id="6" creationId="{ACFB2178-7612-06FA-0C4A-7B18816197A6}"/>
          </ac:spMkLst>
        </pc:spChg>
        <pc:picChg chg="add mod">
          <ac:chgData name="Nada Hassan Ahmed Mahmoud" userId="S::95406@must.edu.eg::6b09cb4f-deda-4443-a237-7e882bc5360a" providerId="AD" clId="Web-{4DAB4940-5653-D49F-FF02-E3FEE973EE45}" dt="2023-02-11T04:16:51.183" v="146" actId="14100"/>
          <ac:picMkLst>
            <pc:docMk/>
            <pc:sldMk cId="3684261240" sldId="284"/>
            <ac:picMk id="2" creationId="{2BAF7678-2DF3-2087-0111-53E5F88825A7}"/>
          </ac:picMkLst>
        </pc:picChg>
        <pc:picChg chg="del">
          <ac:chgData name="Nada Hassan Ahmed Mahmoud" userId="S::95406@must.edu.eg::6b09cb4f-deda-4443-a237-7e882bc5360a" providerId="AD" clId="Web-{4DAB4940-5653-D49F-FF02-E3FEE973EE45}" dt="2023-02-11T04:15:56.916" v="138"/>
          <ac:picMkLst>
            <pc:docMk/>
            <pc:sldMk cId="3684261240" sldId="284"/>
            <ac:picMk id="4" creationId="{515DD7B0-3257-89A0-408D-1BCBD1228ECE}"/>
          </ac:picMkLst>
        </pc:picChg>
      </pc:sldChg>
      <pc:sldChg chg="addSp delSp modSp add replId">
        <pc:chgData name="Nada Hassan Ahmed Mahmoud" userId="S::95406@must.edu.eg::6b09cb4f-deda-4443-a237-7e882bc5360a" providerId="AD" clId="Web-{4DAB4940-5653-D49F-FF02-E3FEE973EE45}" dt="2023-02-11T04:35:39.818" v="309" actId="20577"/>
        <pc:sldMkLst>
          <pc:docMk/>
          <pc:sldMk cId="793611719" sldId="285"/>
        </pc:sldMkLst>
        <pc:spChg chg="mod">
          <ac:chgData name="Nada Hassan Ahmed Mahmoud" userId="S::95406@must.edu.eg::6b09cb4f-deda-4443-a237-7e882bc5360a" providerId="AD" clId="Web-{4DAB4940-5653-D49F-FF02-E3FEE973EE45}" dt="2023-02-11T04:35:39.818" v="309" actId="20577"/>
          <ac:spMkLst>
            <pc:docMk/>
            <pc:sldMk cId="793611719" sldId="285"/>
            <ac:spMk id="6" creationId="{ACFB2178-7612-06FA-0C4A-7B18816197A6}"/>
          </ac:spMkLst>
        </pc:spChg>
        <pc:picChg chg="del">
          <ac:chgData name="Nada Hassan Ahmed Mahmoud" userId="S::95406@must.edu.eg::6b09cb4f-deda-4443-a237-7e882bc5360a" providerId="AD" clId="Web-{4DAB4940-5653-D49F-FF02-E3FEE973EE45}" dt="2023-02-11T04:18:09.958" v="160"/>
          <ac:picMkLst>
            <pc:docMk/>
            <pc:sldMk cId="793611719" sldId="285"/>
            <ac:picMk id="2" creationId="{2BAF7678-2DF3-2087-0111-53E5F88825A7}"/>
          </ac:picMkLst>
        </pc:picChg>
        <pc:picChg chg="add mod">
          <ac:chgData name="Nada Hassan Ahmed Mahmoud" userId="S::95406@must.edu.eg::6b09cb4f-deda-4443-a237-7e882bc5360a" providerId="AD" clId="Web-{4DAB4940-5653-D49F-FF02-E3FEE973EE45}" dt="2023-02-11T04:18:37.350" v="166" actId="14100"/>
          <ac:picMkLst>
            <pc:docMk/>
            <pc:sldMk cId="793611719" sldId="285"/>
            <ac:picMk id="3" creationId="{0ED55109-0691-8853-46F2-0DEEE152EA7E}"/>
          </ac:picMkLst>
        </pc:picChg>
      </pc:sldChg>
      <pc:sldChg chg="addSp delSp modSp add replId">
        <pc:chgData name="Nada Hassan Ahmed Mahmoud" userId="S::95406@must.edu.eg::6b09cb4f-deda-4443-a237-7e882bc5360a" providerId="AD" clId="Web-{4DAB4940-5653-D49F-FF02-E3FEE973EE45}" dt="2023-02-11T04:35:47.333" v="310" actId="20577"/>
        <pc:sldMkLst>
          <pc:docMk/>
          <pc:sldMk cId="709037125" sldId="286"/>
        </pc:sldMkLst>
        <pc:spChg chg="mod">
          <ac:chgData name="Nada Hassan Ahmed Mahmoud" userId="S::95406@must.edu.eg::6b09cb4f-deda-4443-a237-7e882bc5360a" providerId="AD" clId="Web-{4DAB4940-5653-D49F-FF02-E3FEE973EE45}" dt="2023-02-11T04:35:47.333" v="310" actId="20577"/>
          <ac:spMkLst>
            <pc:docMk/>
            <pc:sldMk cId="709037125" sldId="286"/>
            <ac:spMk id="6" creationId="{ACFB2178-7612-06FA-0C4A-7B18816197A6}"/>
          </ac:spMkLst>
        </pc:spChg>
        <pc:picChg chg="add mod">
          <ac:chgData name="Nada Hassan Ahmed Mahmoud" userId="S::95406@must.edu.eg::6b09cb4f-deda-4443-a237-7e882bc5360a" providerId="AD" clId="Web-{4DAB4940-5653-D49F-FF02-E3FEE973EE45}" dt="2023-02-11T04:19:26.838" v="175" actId="14100"/>
          <ac:picMkLst>
            <pc:docMk/>
            <pc:sldMk cId="709037125" sldId="286"/>
            <ac:picMk id="2" creationId="{D6A291D0-B700-2271-404B-247F19980A18}"/>
          </ac:picMkLst>
        </pc:picChg>
        <pc:picChg chg="del">
          <ac:chgData name="Nada Hassan Ahmed Mahmoud" userId="S::95406@must.edu.eg::6b09cb4f-deda-4443-a237-7e882bc5360a" providerId="AD" clId="Web-{4DAB4940-5653-D49F-FF02-E3FEE973EE45}" dt="2023-02-11T04:19:08.525" v="170"/>
          <ac:picMkLst>
            <pc:docMk/>
            <pc:sldMk cId="709037125" sldId="286"/>
            <ac:picMk id="3" creationId="{0ED55109-0691-8853-46F2-0DEEE152EA7E}"/>
          </ac:picMkLst>
        </pc:picChg>
      </pc:sldChg>
      <pc:sldChg chg="addSp delSp modSp add ord replId">
        <pc:chgData name="Nada Hassan Ahmed Mahmoud" userId="S::95406@must.edu.eg::6b09cb4f-deda-4443-a237-7e882bc5360a" providerId="AD" clId="Web-{4DAB4940-5653-D49F-FF02-E3FEE973EE45}" dt="2023-02-11T04:35:51.771" v="311" actId="20577"/>
        <pc:sldMkLst>
          <pc:docMk/>
          <pc:sldMk cId="839918003" sldId="287"/>
        </pc:sldMkLst>
        <pc:spChg chg="mod">
          <ac:chgData name="Nada Hassan Ahmed Mahmoud" userId="S::95406@must.edu.eg::6b09cb4f-deda-4443-a237-7e882bc5360a" providerId="AD" clId="Web-{4DAB4940-5653-D49F-FF02-E3FEE973EE45}" dt="2023-02-11T04:35:51.771" v="311" actId="20577"/>
          <ac:spMkLst>
            <pc:docMk/>
            <pc:sldMk cId="839918003" sldId="287"/>
            <ac:spMk id="6" creationId="{ACFB2178-7612-06FA-0C4A-7B18816197A6}"/>
          </ac:spMkLst>
        </pc:spChg>
        <pc:picChg chg="add mod">
          <ac:chgData name="Nada Hassan Ahmed Mahmoud" userId="S::95406@must.edu.eg::6b09cb4f-deda-4443-a237-7e882bc5360a" providerId="AD" clId="Web-{4DAB4940-5653-D49F-FF02-E3FEE973EE45}" dt="2023-02-11T04:20:53.027" v="193" actId="14100"/>
          <ac:picMkLst>
            <pc:docMk/>
            <pc:sldMk cId="839918003" sldId="287"/>
            <ac:picMk id="2" creationId="{64426349-7876-A763-279C-326FB7A8C1D5}"/>
          </ac:picMkLst>
        </pc:picChg>
        <pc:picChg chg="del">
          <ac:chgData name="Nada Hassan Ahmed Mahmoud" userId="S::95406@must.edu.eg::6b09cb4f-deda-4443-a237-7e882bc5360a" providerId="AD" clId="Web-{4DAB4940-5653-D49F-FF02-E3FEE973EE45}" dt="2023-02-11T04:20:48.246" v="192"/>
          <ac:picMkLst>
            <pc:docMk/>
            <pc:sldMk cId="839918003" sldId="287"/>
            <ac:picMk id="3" creationId="{0ED55109-0691-8853-46F2-0DEEE152EA7E}"/>
          </ac:picMkLst>
        </pc:picChg>
      </pc:sldChg>
      <pc:sldChg chg="addSp delSp modSp add replId">
        <pc:chgData name="Nada Hassan Ahmed Mahmoud" userId="S::95406@must.edu.eg::6b09cb4f-deda-4443-a237-7e882bc5360a" providerId="AD" clId="Web-{4DAB4940-5653-D49F-FF02-E3FEE973EE45}" dt="2023-02-11T04:36:00.021" v="312" actId="20577"/>
        <pc:sldMkLst>
          <pc:docMk/>
          <pc:sldMk cId="524127724" sldId="288"/>
        </pc:sldMkLst>
        <pc:spChg chg="mod">
          <ac:chgData name="Nada Hassan Ahmed Mahmoud" userId="S::95406@must.edu.eg::6b09cb4f-deda-4443-a237-7e882bc5360a" providerId="AD" clId="Web-{4DAB4940-5653-D49F-FF02-E3FEE973EE45}" dt="2023-02-11T04:36:00.021" v="312" actId="20577"/>
          <ac:spMkLst>
            <pc:docMk/>
            <pc:sldMk cId="524127724" sldId="288"/>
            <ac:spMk id="6" creationId="{ACFB2178-7612-06FA-0C4A-7B18816197A6}"/>
          </ac:spMkLst>
        </pc:spChg>
        <pc:picChg chg="del">
          <ac:chgData name="Nada Hassan Ahmed Mahmoud" userId="S::95406@must.edu.eg::6b09cb4f-deda-4443-a237-7e882bc5360a" providerId="AD" clId="Web-{4DAB4940-5653-D49F-FF02-E3FEE973EE45}" dt="2023-02-11T04:22:46.641" v="220"/>
          <ac:picMkLst>
            <pc:docMk/>
            <pc:sldMk cId="524127724" sldId="288"/>
            <ac:picMk id="2" creationId="{64426349-7876-A763-279C-326FB7A8C1D5}"/>
          </ac:picMkLst>
        </pc:picChg>
        <pc:picChg chg="add mod">
          <ac:chgData name="Nada Hassan Ahmed Mahmoud" userId="S::95406@must.edu.eg::6b09cb4f-deda-4443-a237-7e882bc5360a" providerId="AD" clId="Web-{4DAB4940-5653-D49F-FF02-E3FEE973EE45}" dt="2023-02-11T04:22:51.313" v="221" actId="14100"/>
          <ac:picMkLst>
            <pc:docMk/>
            <pc:sldMk cId="524127724" sldId="288"/>
            <ac:picMk id="3" creationId="{598FE137-6520-E5C2-1080-0EC48D680D25}"/>
          </ac:picMkLst>
        </pc:picChg>
      </pc:sldChg>
      <pc:sldChg chg="modSp add replId">
        <pc:chgData name="Nada Hassan Ahmed Mahmoud" userId="S::95406@must.edu.eg::6b09cb4f-deda-4443-a237-7e882bc5360a" providerId="AD" clId="Web-{4DAB4940-5653-D49F-FF02-E3FEE973EE45}" dt="2023-02-11T08:15:09.611" v="349"/>
        <pc:sldMkLst>
          <pc:docMk/>
          <pc:sldMk cId="4111903599" sldId="289"/>
        </pc:sldMkLst>
        <pc:picChg chg="mod">
          <ac:chgData name="Nada Hassan Ahmed Mahmoud" userId="S::95406@must.edu.eg::6b09cb4f-deda-4443-a237-7e882bc5360a" providerId="AD" clId="Web-{4DAB4940-5653-D49F-FF02-E3FEE973EE45}" dt="2023-02-11T08:15:09.611" v="349"/>
          <ac:picMkLst>
            <pc:docMk/>
            <pc:sldMk cId="4111903599" sldId="289"/>
            <ac:picMk id="5" creationId="{5CA10889-5D3E-1CA9-A54C-4B0DD66B97C5}"/>
          </ac:picMkLst>
        </pc:picChg>
      </pc:sldChg>
      <pc:sldChg chg="add del replId">
        <pc:chgData name="Nada Hassan Ahmed Mahmoud" userId="S::95406@must.edu.eg::6b09cb4f-deda-4443-a237-7e882bc5360a" providerId="AD" clId="Web-{4DAB4940-5653-D49F-FF02-E3FEE973EE45}" dt="2023-02-11T08:15:14.768" v="350"/>
        <pc:sldMkLst>
          <pc:docMk/>
          <pc:sldMk cId="2307968554" sldId="290"/>
        </pc:sldMkLst>
      </pc:sldChg>
      <pc:sldMasterChg chg="add del addSldLayout delSldLayout">
        <pc:chgData name="Nada Hassan Ahmed Mahmoud" userId="S::95406@must.edu.eg::6b09cb4f-deda-4443-a237-7e882bc5360a" providerId="AD" clId="Web-{4DAB4940-5653-D49F-FF02-E3FEE973EE45}" dt="2023-02-10T17:26:27.383" v="10"/>
        <pc:sldMasterMkLst>
          <pc:docMk/>
          <pc:sldMasterMk cId="316705145" sldId="2147483714"/>
        </pc:sldMasterMkLst>
        <pc:sldLayoutChg chg="add del">
          <pc:chgData name="Nada Hassan Ahmed Mahmoud" userId="S::95406@must.edu.eg::6b09cb4f-deda-4443-a237-7e882bc5360a" providerId="AD" clId="Web-{4DAB4940-5653-D49F-FF02-E3FEE973EE45}" dt="2023-02-10T17:26:27.383" v="10"/>
          <pc:sldLayoutMkLst>
            <pc:docMk/>
            <pc:sldMasterMk cId="316705145" sldId="2147483714"/>
            <pc:sldLayoutMk cId="824791148" sldId="2147483715"/>
          </pc:sldLayoutMkLst>
        </pc:sldLayoutChg>
        <pc:sldLayoutChg chg="add del">
          <pc:chgData name="Nada Hassan Ahmed Mahmoud" userId="S::95406@must.edu.eg::6b09cb4f-deda-4443-a237-7e882bc5360a" providerId="AD" clId="Web-{4DAB4940-5653-D49F-FF02-E3FEE973EE45}" dt="2023-02-10T17:26:27.383" v="10"/>
          <pc:sldLayoutMkLst>
            <pc:docMk/>
            <pc:sldMasterMk cId="316705145" sldId="2147483714"/>
            <pc:sldLayoutMk cId="1022774767" sldId="2147483716"/>
          </pc:sldLayoutMkLst>
        </pc:sldLayoutChg>
        <pc:sldLayoutChg chg="add del">
          <pc:chgData name="Nada Hassan Ahmed Mahmoud" userId="S::95406@must.edu.eg::6b09cb4f-deda-4443-a237-7e882bc5360a" providerId="AD" clId="Web-{4DAB4940-5653-D49F-FF02-E3FEE973EE45}" dt="2023-02-10T17:26:27.383" v="10"/>
          <pc:sldLayoutMkLst>
            <pc:docMk/>
            <pc:sldMasterMk cId="316705145" sldId="2147483714"/>
            <pc:sldLayoutMk cId="426679283" sldId="2147483717"/>
          </pc:sldLayoutMkLst>
        </pc:sldLayoutChg>
        <pc:sldLayoutChg chg="add del">
          <pc:chgData name="Nada Hassan Ahmed Mahmoud" userId="S::95406@must.edu.eg::6b09cb4f-deda-4443-a237-7e882bc5360a" providerId="AD" clId="Web-{4DAB4940-5653-D49F-FF02-E3FEE973EE45}" dt="2023-02-10T17:26:27.383" v="10"/>
          <pc:sldLayoutMkLst>
            <pc:docMk/>
            <pc:sldMasterMk cId="316705145" sldId="2147483714"/>
            <pc:sldLayoutMk cId="802380910" sldId="2147483718"/>
          </pc:sldLayoutMkLst>
        </pc:sldLayoutChg>
        <pc:sldLayoutChg chg="add del">
          <pc:chgData name="Nada Hassan Ahmed Mahmoud" userId="S::95406@must.edu.eg::6b09cb4f-deda-4443-a237-7e882bc5360a" providerId="AD" clId="Web-{4DAB4940-5653-D49F-FF02-E3FEE973EE45}" dt="2023-02-10T17:26:27.383" v="10"/>
          <pc:sldLayoutMkLst>
            <pc:docMk/>
            <pc:sldMasterMk cId="316705145" sldId="2147483714"/>
            <pc:sldLayoutMk cId="3894594550" sldId="2147483719"/>
          </pc:sldLayoutMkLst>
        </pc:sldLayoutChg>
        <pc:sldLayoutChg chg="add del">
          <pc:chgData name="Nada Hassan Ahmed Mahmoud" userId="S::95406@must.edu.eg::6b09cb4f-deda-4443-a237-7e882bc5360a" providerId="AD" clId="Web-{4DAB4940-5653-D49F-FF02-E3FEE973EE45}" dt="2023-02-10T17:26:27.383" v="10"/>
          <pc:sldLayoutMkLst>
            <pc:docMk/>
            <pc:sldMasterMk cId="316705145" sldId="2147483714"/>
            <pc:sldLayoutMk cId="513784296" sldId="2147483720"/>
          </pc:sldLayoutMkLst>
        </pc:sldLayoutChg>
        <pc:sldLayoutChg chg="add del">
          <pc:chgData name="Nada Hassan Ahmed Mahmoud" userId="S::95406@must.edu.eg::6b09cb4f-deda-4443-a237-7e882bc5360a" providerId="AD" clId="Web-{4DAB4940-5653-D49F-FF02-E3FEE973EE45}" dt="2023-02-10T17:26:27.383" v="10"/>
          <pc:sldLayoutMkLst>
            <pc:docMk/>
            <pc:sldMasterMk cId="316705145" sldId="2147483714"/>
            <pc:sldLayoutMk cId="2872385139" sldId="2147483721"/>
          </pc:sldLayoutMkLst>
        </pc:sldLayoutChg>
        <pc:sldLayoutChg chg="add del">
          <pc:chgData name="Nada Hassan Ahmed Mahmoud" userId="S::95406@must.edu.eg::6b09cb4f-deda-4443-a237-7e882bc5360a" providerId="AD" clId="Web-{4DAB4940-5653-D49F-FF02-E3FEE973EE45}" dt="2023-02-10T17:26:27.383" v="10"/>
          <pc:sldLayoutMkLst>
            <pc:docMk/>
            <pc:sldMasterMk cId="316705145" sldId="2147483714"/>
            <pc:sldLayoutMk cId="3870151080" sldId="2147483722"/>
          </pc:sldLayoutMkLst>
        </pc:sldLayoutChg>
        <pc:sldLayoutChg chg="add del">
          <pc:chgData name="Nada Hassan Ahmed Mahmoud" userId="S::95406@must.edu.eg::6b09cb4f-deda-4443-a237-7e882bc5360a" providerId="AD" clId="Web-{4DAB4940-5653-D49F-FF02-E3FEE973EE45}" dt="2023-02-10T17:26:27.383" v="10"/>
          <pc:sldLayoutMkLst>
            <pc:docMk/>
            <pc:sldMasterMk cId="316705145" sldId="2147483714"/>
            <pc:sldLayoutMk cId="2486475942" sldId="2147483723"/>
          </pc:sldLayoutMkLst>
        </pc:sldLayoutChg>
        <pc:sldLayoutChg chg="add del">
          <pc:chgData name="Nada Hassan Ahmed Mahmoud" userId="S::95406@must.edu.eg::6b09cb4f-deda-4443-a237-7e882bc5360a" providerId="AD" clId="Web-{4DAB4940-5653-D49F-FF02-E3FEE973EE45}" dt="2023-02-10T17:26:27.383" v="10"/>
          <pc:sldLayoutMkLst>
            <pc:docMk/>
            <pc:sldMasterMk cId="316705145" sldId="2147483714"/>
            <pc:sldLayoutMk cId="1968216169" sldId="2147483724"/>
          </pc:sldLayoutMkLst>
        </pc:sldLayoutChg>
        <pc:sldLayoutChg chg="add del">
          <pc:chgData name="Nada Hassan Ahmed Mahmoud" userId="S::95406@must.edu.eg::6b09cb4f-deda-4443-a237-7e882bc5360a" providerId="AD" clId="Web-{4DAB4940-5653-D49F-FF02-E3FEE973EE45}" dt="2023-02-10T17:26:27.383" v="10"/>
          <pc:sldLayoutMkLst>
            <pc:docMk/>
            <pc:sldMasterMk cId="316705145" sldId="2147483714"/>
            <pc:sldLayoutMk cId="2361868325" sldId="2147483725"/>
          </pc:sldLayoutMkLst>
        </pc:sldLayoutChg>
        <pc:sldLayoutChg chg="add del">
          <pc:chgData name="Nada Hassan Ahmed Mahmoud" userId="S::95406@must.edu.eg::6b09cb4f-deda-4443-a237-7e882bc5360a" providerId="AD" clId="Web-{4DAB4940-5653-D49F-FF02-E3FEE973EE45}" dt="2023-02-10T17:26:27.383" v="10"/>
          <pc:sldLayoutMkLst>
            <pc:docMk/>
            <pc:sldMasterMk cId="316705145" sldId="2147483714"/>
            <pc:sldLayoutMk cId="1698586066" sldId="2147483726"/>
          </pc:sldLayoutMkLst>
        </pc:sldLayoutChg>
        <pc:sldLayoutChg chg="add del">
          <pc:chgData name="Nada Hassan Ahmed Mahmoud" userId="S::95406@must.edu.eg::6b09cb4f-deda-4443-a237-7e882bc5360a" providerId="AD" clId="Web-{4DAB4940-5653-D49F-FF02-E3FEE973EE45}" dt="2023-02-10T17:26:27.383" v="10"/>
          <pc:sldLayoutMkLst>
            <pc:docMk/>
            <pc:sldMasterMk cId="316705145" sldId="2147483714"/>
            <pc:sldLayoutMk cId="3035836140" sldId="2147483727"/>
          </pc:sldLayoutMkLst>
        </pc:sldLayoutChg>
        <pc:sldLayoutChg chg="add del">
          <pc:chgData name="Nada Hassan Ahmed Mahmoud" userId="S::95406@must.edu.eg::6b09cb4f-deda-4443-a237-7e882bc5360a" providerId="AD" clId="Web-{4DAB4940-5653-D49F-FF02-E3FEE973EE45}" dt="2023-02-10T17:26:27.383" v="10"/>
          <pc:sldLayoutMkLst>
            <pc:docMk/>
            <pc:sldMasterMk cId="316705145" sldId="2147483714"/>
            <pc:sldLayoutMk cId="2416311452" sldId="2147483728"/>
          </pc:sldLayoutMkLst>
        </pc:sldLayoutChg>
        <pc:sldLayoutChg chg="add del">
          <pc:chgData name="Nada Hassan Ahmed Mahmoud" userId="S::95406@must.edu.eg::6b09cb4f-deda-4443-a237-7e882bc5360a" providerId="AD" clId="Web-{4DAB4940-5653-D49F-FF02-E3FEE973EE45}" dt="2023-02-10T17:26:27.383" v="10"/>
          <pc:sldLayoutMkLst>
            <pc:docMk/>
            <pc:sldMasterMk cId="316705145" sldId="2147483714"/>
            <pc:sldLayoutMk cId="2018850481" sldId="2147483729"/>
          </pc:sldLayoutMkLst>
        </pc:sldLayoutChg>
        <pc:sldLayoutChg chg="add del">
          <pc:chgData name="Nada Hassan Ahmed Mahmoud" userId="S::95406@must.edu.eg::6b09cb4f-deda-4443-a237-7e882bc5360a" providerId="AD" clId="Web-{4DAB4940-5653-D49F-FF02-E3FEE973EE45}" dt="2023-02-10T17:26:27.383" v="10"/>
          <pc:sldLayoutMkLst>
            <pc:docMk/>
            <pc:sldMasterMk cId="316705145" sldId="2147483714"/>
            <pc:sldLayoutMk cId="509408550" sldId="2147483730"/>
          </pc:sldLayoutMkLst>
        </pc:sldLayoutChg>
      </pc:sldMasterChg>
      <pc:sldMasterChg chg="add del addSldLayout delSldLayout modSldLayout">
        <pc:chgData name="Nada Hassan Ahmed Mahmoud" userId="S::95406@must.edu.eg::6b09cb4f-deda-4443-a237-7e882bc5360a" providerId="AD" clId="Web-{4DAB4940-5653-D49F-FF02-E3FEE973EE45}" dt="2023-02-10T17:26:27.383" v="10"/>
        <pc:sldMasterMkLst>
          <pc:docMk/>
          <pc:sldMasterMk cId="3982829722" sldId="2147483731"/>
        </pc:sldMasterMkLst>
        <pc:sldLayoutChg chg="add del mod replId">
          <pc:chgData name="Nada Hassan Ahmed Mahmoud" userId="S::95406@must.edu.eg::6b09cb4f-deda-4443-a237-7e882bc5360a" providerId="AD" clId="Web-{4DAB4940-5653-D49F-FF02-E3FEE973EE45}" dt="2023-02-10T17:26:27.383" v="10"/>
          <pc:sldLayoutMkLst>
            <pc:docMk/>
            <pc:sldMasterMk cId="3982829722" sldId="2147483731"/>
            <pc:sldLayoutMk cId="14530997" sldId="2147483732"/>
          </pc:sldLayoutMkLst>
        </pc:sldLayoutChg>
        <pc:sldLayoutChg chg="add del mod replId">
          <pc:chgData name="Nada Hassan Ahmed Mahmoud" userId="S::95406@must.edu.eg::6b09cb4f-deda-4443-a237-7e882bc5360a" providerId="AD" clId="Web-{4DAB4940-5653-D49F-FF02-E3FEE973EE45}" dt="2023-02-10T17:26:27.383" v="10"/>
          <pc:sldLayoutMkLst>
            <pc:docMk/>
            <pc:sldMasterMk cId="3982829722" sldId="2147483731"/>
            <pc:sldLayoutMk cId="2348871653" sldId="2147483733"/>
          </pc:sldLayoutMkLst>
        </pc:sldLayoutChg>
        <pc:sldLayoutChg chg="add del mod replId">
          <pc:chgData name="Nada Hassan Ahmed Mahmoud" userId="S::95406@must.edu.eg::6b09cb4f-deda-4443-a237-7e882bc5360a" providerId="AD" clId="Web-{4DAB4940-5653-D49F-FF02-E3FEE973EE45}" dt="2023-02-10T17:26:27.383" v="10"/>
          <pc:sldLayoutMkLst>
            <pc:docMk/>
            <pc:sldMasterMk cId="3982829722" sldId="2147483731"/>
            <pc:sldLayoutMk cId="76156992" sldId="2147483734"/>
          </pc:sldLayoutMkLst>
        </pc:sldLayoutChg>
        <pc:sldLayoutChg chg="add del mod replId">
          <pc:chgData name="Nada Hassan Ahmed Mahmoud" userId="S::95406@must.edu.eg::6b09cb4f-deda-4443-a237-7e882bc5360a" providerId="AD" clId="Web-{4DAB4940-5653-D49F-FF02-E3FEE973EE45}" dt="2023-02-10T17:26:27.383" v="10"/>
          <pc:sldLayoutMkLst>
            <pc:docMk/>
            <pc:sldMasterMk cId="3982829722" sldId="2147483731"/>
            <pc:sldLayoutMk cId="4103453787" sldId="2147483735"/>
          </pc:sldLayoutMkLst>
        </pc:sldLayoutChg>
        <pc:sldLayoutChg chg="add del mod replId">
          <pc:chgData name="Nada Hassan Ahmed Mahmoud" userId="S::95406@must.edu.eg::6b09cb4f-deda-4443-a237-7e882bc5360a" providerId="AD" clId="Web-{4DAB4940-5653-D49F-FF02-E3FEE973EE45}" dt="2023-02-10T17:26:27.383" v="10"/>
          <pc:sldLayoutMkLst>
            <pc:docMk/>
            <pc:sldMasterMk cId="3982829722" sldId="2147483731"/>
            <pc:sldLayoutMk cId="3316514953" sldId="2147483736"/>
          </pc:sldLayoutMkLst>
        </pc:sldLayoutChg>
        <pc:sldLayoutChg chg="add del mod replId">
          <pc:chgData name="Nada Hassan Ahmed Mahmoud" userId="S::95406@must.edu.eg::6b09cb4f-deda-4443-a237-7e882bc5360a" providerId="AD" clId="Web-{4DAB4940-5653-D49F-FF02-E3FEE973EE45}" dt="2023-02-10T17:26:27.383" v="10"/>
          <pc:sldLayoutMkLst>
            <pc:docMk/>
            <pc:sldMasterMk cId="3982829722" sldId="2147483731"/>
            <pc:sldLayoutMk cId="3429480016" sldId="2147483737"/>
          </pc:sldLayoutMkLst>
        </pc:sldLayoutChg>
        <pc:sldLayoutChg chg="add del mod replId">
          <pc:chgData name="Nada Hassan Ahmed Mahmoud" userId="S::95406@must.edu.eg::6b09cb4f-deda-4443-a237-7e882bc5360a" providerId="AD" clId="Web-{4DAB4940-5653-D49F-FF02-E3FEE973EE45}" dt="2023-02-10T17:26:27.383" v="10"/>
          <pc:sldLayoutMkLst>
            <pc:docMk/>
            <pc:sldMasterMk cId="3982829722" sldId="2147483731"/>
            <pc:sldLayoutMk cId="3457967198" sldId="2147483738"/>
          </pc:sldLayoutMkLst>
        </pc:sldLayoutChg>
        <pc:sldLayoutChg chg="add del mod replId">
          <pc:chgData name="Nada Hassan Ahmed Mahmoud" userId="S::95406@must.edu.eg::6b09cb4f-deda-4443-a237-7e882bc5360a" providerId="AD" clId="Web-{4DAB4940-5653-D49F-FF02-E3FEE973EE45}" dt="2023-02-10T17:26:27.383" v="10"/>
          <pc:sldLayoutMkLst>
            <pc:docMk/>
            <pc:sldMasterMk cId="3982829722" sldId="2147483731"/>
            <pc:sldLayoutMk cId="588575080" sldId="2147483739"/>
          </pc:sldLayoutMkLst>
        </pc:sldLayoutChg>
        <pc:sldLayoutChg chg="add del mod replId">
          <pc:chgData name="Nada Hassan Ahmed Mahmoud" userId="S::95406@must.edu.eg::6b09cb4f-deda-4443-a237-7e882bc5360a" providerId="AD" clId="Web-{4DAB4940-5653-D49F-FF02-E3FEE973EE45}" dt="2023-02-10T17:26:27.383" v="10"/>
          <pc:sldLayoutMkLst>
            <pc:docMk/>
            <pc:sldMasterMk cId="3982829722" sldId="2147483731"/>
            <pc:sldLayoutMk cId="1117840370" sldId="2147483740"/>
          </pc:sldLayoutMkLst>
        </pc:sldLayoutChg>
        <pc:sldLayoutChg chg="add del mod replId">
          <pc:chgData name="Nada Hassan Ahmed Mahmoud" userId="S::95406@must.edu.eg::6b09cb4f-deda-4443-a237-7e882bc5360a" providerId="AD" clId="Web-{4DAB4940-5653-D49F-FF02-E3FEE973EE45}" dt="2023-02-10T17:26:27.383" v="10"/>
          <pc:sldLayoutMkLst>
            <pc:docMk/>
            <pc:sldMasterMk cId="3982829722" sldId="2147483731"/>
            <pc:sldLayoutMk cId="2377670126" sldId="2147483741"/>
          </pc:sldLayoutMkLst>
        </pc:sldLayoutChg>
        <pc:sldLayoutChg chg="add del mod replId">
          <pc:chgData name="Nada Hassan Ahmed Mahmoud" userId="S::95406@must.edu.eg::6b09cb4f-deda-4443-a237-7e882bc5360a" providerId="AD" clId="Web-{4DAB4940-5653-D49F-FF02-E3FEE973EE45}" dt="2023-02-10T17:26:27.383" v="10"/>
          <pc:sldLayoutMkLst>
            <pc:docMk/>
            <pc:sldMasterMk cId="3982829722" sldId="2147483731"/>
            <pc:sldLayoutMk cId="4284827332" sldId="2147483742"/>
          </pc:sldLayoutMkLst>
        </pc:sldLayoutChg>
      </pc:sldMasterChg>
      <pc:sldMasterChg chg="add del addSldLayout delSldLayout modSldLayout">
        <pc:chgData name="Nada Hassan Ahmed Mahmoud" userId="S::95406@must.edu.eg::6b09cb4f-deda-4443-a237-7e882bc5360a" providerId="AD" clId="Web-{4DAB4940-5653-D49F-FF02-E3FEE973EE45}" dt="2023-02-10T17:22:02.720" v="1"/>
        <pc:sldMasterMkLst>
          <pc:docMk/>
          <pc:sldMasterMk cId="4145559243" sldId="2147483731"/>
        </pc:sldMasterMkLst>
        <pc:sldLayoutChg chg="add del mod replId">
          <pc:chgData name="Nada Hassan Ahmed Mahmoud" userId="S::95406@must.edu.eg::6b09cb4f-deda-4443-a237-7e882bc5360a" providerId="AD" clId="Web-{4DAB4940-5653-D49F-FF02-E3FEE973EE45}" dt="2023-02-10T17:22:02.720" v="1"/>
          <pc:sldLayoutMkLst>
            <pc:docMk/>
            <pc:sldMasterMk cId="4145559243" sldId="2147483731"/>
            <pc:sldLayoutMk cId="3436804905" sldId="2147483732"/>
          </pc:sldLayoutMkLst>
        </pc:sldLayoutChg>
        <pc:sldLayoutChg chg="add del mod replId">
          <pc:chgData name="Nada Hassan Ahmed Mahmoud" userId="S::95406@must.edu.eg::6b09cb4f-deda-4443-a237-7e882bc5360a" providerId="AD" clId="Web-{4DAB4940-5653-D49F-FF02-E3FEE973EE45}" dt="2023-02-10T17:22:02.720" v="1"/>
          <pc:sldLayoutMkLst>
            <pc:docMk/>
            <pc:sldMasterMk cId="4145559243" sldId="2147483731"/>
            <pc:sldLayoutMk cId="3039548450" sldId="2147483733"/>
          </pc:sldLayoutMkLst>
        </pc:sldLayoutChg>
        <pc:sldLayoutChg chg="add del mod replId">
          <pc:chgData name="Nada Hassan Ahmed Mahmoud" userId="S::95406@must.edu.eg::6b09cb4f-deda-4443-a237-7e882bc5360a" providerId="AD" clId="Web-{4DAB4940-5653-D49F-FF02-E3FEE973EE45}" dt="2023-02-10T17:22:02.720" v="1"/>
          <pc:sldLayoutMkLst>
            <pc:docMk/>
            <pc:sldMasterMk cId="4145559243" sldId="2147483731"/>
            <pc:sldLayoutMk cId="3912264505" sldId="2147483734"/>
          </pc:sldLayoutMkLst>
        </pc:sldLayoutChg>
        <pc:sldLayoutChg chg="add del mod replId">
          <pc:chgData name="Nada Hassan Ahmed Mahmoud" userId="S::95406@must.edu.eg::6b09cb4f-deda-4443-a237-7e882bc5360a" providerId="AD" clId="Web-{4DAB4940-5653-D49F-FF02-E3FEE973EE45}" dt="2023-02-10T17:22:02.720" v="1"/>
          <pc:sldLayoutMkLst>
            <pc:docMk/>
            <pc:sldMasterMk cId="4145559243" sldId="2147483731"/>
            <pc:sldLayoutMk cId="2362885701" sldId="2147483735"/>
          </pc:sldLayoutMkLst>
        </pc:sldLayoutChg>
        <pc:sldLayoutChg chg="add del mod replId">
          <pc:chgData name="Nada Hassan Ahmed Mahmoud" userId="S::95406@must.edu.eg::6b09cb4f-deda-4443-a237-7e882bc5360a" providerId="AD" clId="Web-{4DAB4940-5653-D49F-FF02-E3FEE973EE45}" dt="2023-02-10T17:22:02.720" v="1"/>
          <pc:sldLayoutMkLst>
            <pc:docMk/>
            <pc:sldMasterMk cId="4145559243" sldId="2147483731"/>
            <pc:sldLayoutMk cId="2666170820" sldId="2147483736"/>
          </pc:sldLayoutMkLst>
        </pc:sldLayoutChg>
        <pc:sldLayoutChg chg="add del mod replId">
          <pc:chgData name="Nada Hassan Ahmed Mahmoud" userId="S::95406@must.edu.eg::6b09cb4f-deda-4443-a237-7e882bc5360a" providerId="AD" clId="Web-{4DAB4940-5653-D49F-FF02-E3FEE973EE45}" dt="2023-02-10T17:22:02.720" v="1"/>
          <pc:sldLayoutMkLst>
            <pc:docMk/>
            <pc:sldMasterMk cId="4145559243" sldId="2147483731"/>
            <pc:sldLayoutMk cId="467214362" sldId="2147483737"/>
          </pc:sldLayoutMkLst>
        </pc:sldLayoutChg>
        <pc:sldLayoutChg chg="add del mod replId">
          <pc:chgData name="Nada Hassan Ahmed Mahmoud" userId="S::95406@must.edu.eg::6b09cb4f-deda-4443-a237-7e882bc5360a" providerId="AD" clId="Web-{4DAB4940-5653-D49F-FF02-E3FEE973EE45}" dt="2023-02-10T17:22:02.720" v="1"/>
          <pc:sldLayoutMkLst>
            <pc:docMk/>
            <pc:sldMasterMk cId="4145559243" sldId="2147483731"/>
            <pc:sldLayoutMk cId="3161501573" sldId="2147483738"/>
          </pc:sldLayoutMkLst>
        </pc:sldLayoutChg>
        <pc:sldLayoutChg chg="add del mod replId">
          <pc:chgData name="Nada Hassan Ahmed Mahmoud" userId="S::95406@must.edu.eg::6b09cb4f-deda-4443-a237-7e882bc5360a" providerId="AD" clId="Web-{4DAB4940-5653-D49F-FF02-E3FEE973EE45}" dt="2023-02-10T17:22:02.720" v="1"/>
          <pc:sldLayoutMkLst>
            <pc:docMk/>
            <pc:sldMasterMk cId="4145559243" sldId="2147483731"/>
            <pc:sldLayoutMk cId="493697835" sldId="2147483739"/>
          </pc:sldLayoutMkLst>
        </pc:sldLayoutChg>
        <pc:sldLayoutChg chg="add del mod replId">
          <pc:chgData name="Nada Hassan Ahmed Mahmoud" userId="S::95406@must.edu.eg::6b09cb4f-deda-4443-a237-7e882bc5360a" providerId="AD" clId="Web-{4DAB4940-5653-D49F-FF02-E3FEE973EE45}" dt="2023-02-10T17:22:02.720" v="1"/>
          <pc:sldLayoutMkLst>
            <pc:docMk/>
            <pc:sldMasterMk cId="4145559243" sldId="2147483731"/>
            <pc:sldLayoutMk cId="1447872053" sldId="2147483740"/>
          </pc:sldLayoutMkLst>
        </pc:sldLayoutChg>
        <pc:sldLayoutChg chg="add del mod replId">
          <pc:chgData name="Nada Hassan Ahmed Mahmoud" userId="S::95406@must.edu.eg::6b09cb4f-deda-4443-a237-7e882bc5360a" providerId="AD" clId="Web-{4DAB4940-5653-D49F-FF02-E3FEE973EE45}" dt="2023-02-10T17:22:02.720" v="1"/>
          <pc:sldLayoutMkLst>
            <pc:docMk/>
            <pc:sldMasterMk cId="4145559243" sldId="2147483731"/>
            <pc:sldLayoutMk cId="1194449850" sldId="2147483741"/>
          </pc:sldLayoutMkLst>
        </pc:sldLayoutChg>
        <pc:sldLayoutChg chg="add del mod replId">
          <pc:chgData name="Nada Hassan Ahmed Mahmoud" userId="S::95406@must.edu.eg::6b09cb4f-deda-4443-a237-7e882bc5360a" providerId="AD" clId="Web-{4DAB4940-5653-D49F-FF02-E3FEE973EE45}" dt="2023-02-10T17:22:02.720" v="1"/>
          <pc:sldLayoutMkLst>
            <pc:docMk/>
            <pc:sldMasterMk cId="4145559243" sldId="2147483731"/>
            <pc:sldLayoutMk cId="2337562612" sldId="2147483742"/>
          </pc:sldLayoutMkLst>
        </pc:sldLayoutChg>
        <pc:sldLayoutChg chg="add del mod replId">
          <pc:chgData name="Nada Hassan Ahmed Mahmoud" userId="S::95406@must.edu.eg::6b09cb4f-deda-4443-a237-7e882bc5360a" providerId="AD" clId="Web-{4DAB4940-5653-D49F-FF02-E3FEE973EE45}" dt="2023-02-10T17:22:02.720" v="1"/>
          <pc:sldLayoutMkLst>
            <pc:docMk/>
            <pc:sldMasterMk cId="4145559243" sldId="2147483731"/>
            <pc:sldLayoutMk cId="2027074708" sldId="2147483743"/>
          </pc:sldLayoutMkLst>
        </pc:sldLayoutChg>
        <pc:sldLayoutChg chg="add del mod replId">
          <pc:chgData name="Nada Hassan Ahmed Mahmoud" userId="S::95406@must.edu.eg::6b09cb4f-deda-4443-a237-7e882bc5360a" providerId="AD" clId="Web-{4DAB4940-5653-D49F-FF02-E3FEE973EE45}" dt="2023-02-10T17:22:02.720" v="1"/>
          <pc:sldLayoutMkLst>
            <pc:docMk/>
            <pc:sldMasterMk cId="4145559243" sldId="2147483731"/>
            <pc:sldLayoutMk cId="3533088319" sldId="2147483744"/>
          </pc:sldLayoutMkLst>
        </pc:sldLayoutChg>
        <pc:sldLayoutChg chg="add del mod replId">
          <pc:chgData name="Nada Hassan Ahmed Mahmoud" userId="S::95406@must.edu.eg::6b09cb4f-deda-4443-a237-7e882bc5360a" providerId="AD" clId="Web-{4DAB4940-5653-D49F-FF02-E3FEE973EE45}" dt="2023-02-10T17:22:02.720" v="1"/>
          <pc:sldLayoutMkLst>
            <pc:docMk/>
            <pc:sldMasterMk cId="4145559243" sldId="2147483731"/>
            <pc:sldLayoutMk cId="931304548" sldId="2147483745"/>
          </pc:sldLayoutMkLst>
        </pc:sldLayoutChg>
        <pc:sldLayoutChg chg="add del mod replId">
          <pc:chgData name="Nada Hassan Ahmed Mahmoud" userId="S::95406@must.edu.eg::6b09cb4f-deda-4443-a237-7e882bc5360a" providerId="AD" clId="Web-{4DAB4940-5653-D49F-FF02-E3FEE973EE45}" dt="2023-02-10T17:22:02.720" v="1"/>
          <pc:sldLayoutMkLst>
            <pc:docMk/>
            <pc:sldMasterMk cId="4145559243" sldId="2147483731"/>
            <pc:sldLayoutMk cId="1751878476" sldId="2147483746"/>
          </pc:sldLayoutMkLst>
        </pc:sldLayoutChg>
        <pc:sldLayoutChg chg="add del mod replId">
          <pc:chgData name="Nada Hassan Ahmed Mahmoud" userId="S::95406@must.edu.eg::6b09cb4f-deda-4443-a237-7e882bc5360a" providerId="AD" clId="Web-{4DAB4940-5653-D49F-FF02-E3FEE973EE45}" dt="2023-02-10T17:22:02.720" v="1"/>
          <pc:sldLayoutMkLst>
            <pc:docMk/>
            <pc:sldMasterMk cId="4145559243" sldId="2147483731"/>
            <pc:sldLayoutMk cId="2777157981" sldId="2147483747"/>
          </pc:sldLayoutMkLst>
        </pc:sldLayoutChg>
      </pc:sldMasterChg>
    </pc:docChg>
  </pc:docChgLst>
  <pc:docChgLst>
    <pc:chgData name="Nada Hassan Ahmed Mahmoud" userId="6b09cb4f-deda-4443-a237-7e882bc5360a" providerId="ADAL" clId="{A6A8EEC8-704D-44DD-9F7A-942C3F1FC502}"/>
    <pc:docChg chg="undo custSel modSld">
      <pc:chgData name="Nada Hassan Ahmed Mahmoud" userId="6b09cb4f-deda-4443-a237-7e882bc5360a" providerId="ADAL" clId="{A6A8EEC8-704D-44DD-9F7A-942C3F1FC502}" dt="2023-02-09T21:43:05.020" v="612" actId="20577"/>
      <pc:docMkLst>
        <pc:docMk/>
      </pc:docMkLst>
      <pc:sldChg chg="modSp mod">
        <pc:chgData name="Nada Hassan Ahmed Mahmoud" userId="6b09cb4f-deda-4443-a237-7e882bc5360a" providerId="ADAL" clId="{A6A8EEC8-704D-44DD-9F7A-942C3F1FC502}" dt="2023-02-09T21:43:05.020" v="612" actId="20577"/>
        <pc:sldMkLst>
          <pc:docMk/>
          <pc:sldMk cId="672368122" sldId="257"/>
        </pc:sldMkLst>
        <pc:spChg chg="mod">
          <ac:chgData name="Nada Hassan Ahmed Mahmoud" userId="6b09cb4f-deda-4443-a237-7e882bc5360a" providerId="ADAL" clId="{A6A8EEC8-704D-44DD-9F7A-942C3F1FC502}" dt="2023-02-09T21:30:40.751" v="521" actId="20577"/>
          <ac:spMkLst>
            <pc:docMk/>
            <pc:sldMk cId="672368122" sldId="257"/>
            <ac:spMk id="2" creationId="{F2998208-29C6-F15E-0494-7F2A61C0FD37}"/>
          </ac:spMkLst>
        </pc:spChg>
        <pc:spChg chg="mod">
          <ac:chgData name="Nada Hassan Ahmed Mahmoud" userId="6b09cb4f-deda-4443-a237-7e882bc5360a" providerId="ADAL" clId="{A6A8EEC8-704D-44DD-9F7A-942C3F1FC502}" dt="2023-02-09T21:43:05.020" v="612" actId="20577"/>
          <ac:spMkLst>
            <pc:docMk/>
            <pc:sldMk cId="672368122" sldId="257"/>
            <ac:spMk id="3" creationId="{0ED77D09-48E3-BBA4-6D7A-0886E27E1B2E}"/>
          </ac:spMkLst>
        </pc:spChg>
      </pc:sldChg>
      <pc:sldChg chg="modSp mod">
        <pc:chgData name="Nada Hassan Ahmed Mahmoud" userId="6b09cb4f-deda-4443-a237-7e882bc5360a" providerId="ADAL" clId="{A6A8EEC8-704D-44DD-9F7A-942C3F1FC502}" dt="2023-02-09T20:57:46.744" v="371" actId="207"/>
        <pc:sldMkLst>
          <pc:docMk/>
          <pc:sldMk cId="47809387" sldId="258"/>
        </pc:sldMkLst>
        <pc:spChg chg="mod">
          <ac:chgData name="Nada Hassan Ahmed Mahmoud" userId="6b09cb4f-deda-4443-a237-7e882bc5360a" providerId="ADAL" clId="{A6A8EEC8-704D-44DD-9F7A-942C3F1FC502}" dt="2023-02-09T20:57:46.744" v="371" actId="207"/>
          <ac:spMkLst>
            <pc:docMk/>
            <pc:sldMk cId="47809387" sldId="258"/>
            <ac:spMk id="2" creationId="{20986859-E9A3-F7ED-7A1A-56E0A086105D}"/>
          </ac:spMkLst>
        </pc:spChg>
      </pc:sldChg>
      <pc:sldChg chg="modSp mod">
        <pc:chgData name="Nada Hassan Ahmed Mahmoud" userId="6b09cb4f-deda-4443-a237-7e882bc5360a" providerId="ADAL" clId="{A6A8EEC8-704D-44DD-9F7A-942C3F1FC502}" dt="2023-02-09T21:09:48.050" v="417" actId="20577"/>
        <pc:sldMkLst>
          <pc:docMk/>
          <pc:sldMk cId="2476110139" sldId="259"/>
        </pc:sldMkLst>
        <pc:spChg chg="mod">
          <ac:chgData name="Nada Hassan Ahmed Mahmoud" userId="6b09cb4f-deda-4443-a237-7e882bc5360a" providerId="ADAL" clId="{A6A8EEC8-704D-44DD-9F7A-942C3F1FC502}" dt="2023-02-09T20:57:31.911" v="367" actId="207"/>
          <ac:spMkLst>
            <pc:docMk/>
            <pc:sldMk cId="2476110139" sldId="259"/>
            <ac:spMk id="2" creationId="{4C9AF7F7-47F7-E94B-0DC4-305FFAB2E7E6}"/>
          </ac:spMkLst>
        </pc:spChg>
        <pc:spChg chg="mod">
          <ac:chgData name="Nada Hassan Ahmed Mahmoud" userId="6b09cb4f-deda-4443-a237-7e882bc5360a" providerId="ADAL" clId="{A6A8EEC8-704D-44DD-9F7A-942C3F1FC502}" dt="2023-02-09T21:09:48.050" v="417" actId="20577"/>
          <ac:spMkLst>
            <pc:docMk/>
            <pc:sldMk cId="2476110139" sldId="259"/>
            <ac:spMk id="3" creationId="{478C7851-F163-C36F-9D78-C3D93D9118A2}"/>
          </ac:spMkLst>
        </pc:spChg>
      </pc:sldChg>
      <pc:sldChg chg="modSp mod">
        <pc:chgData name="Nada Hassan Ahmed Mahmoud" userId="6b09cb4f-deda-4443-a237-7e882bc5360a" providerId="ADAL" clId="{A6A8EEC8-704D-44DD-9F7A-942C3F1FC502}" dt="2023-02-09T20:57:26.061" v="366" actId="207"/>
        <pc:sldMkLst>
          <pc:docMk/>
          <pc:sldMk cId="2057795641" sldId="260"/>
        </pc:sldMkLst>
        <pc:spChg chg="mod">
          <ac:chgData name="Nada Hassan Ahmed Mahmoud" userId="6b09cb4f-deda-4443-a237-7e882bc5360a" providerId="ADAL" clId="{A6A8EEC8-704D-44DD-9F7A-942C3F1FC502}" dt="2023-02-09T20:57:26.061" v="366" actId="207"/>
          <ac:spMkLst>
            <pc:docMk/>
            <pc:sldMk cId="2057795641" sldId="260"/>
            <ac:spMk id="2" creationId="{4C9AF7F7-47F7-E94B-0DC4-305FFAB2E7E6}"/>
          </ac:spMkLst>
        </pc:spChg>
      </pc:sldChg>
      <pc:sldChg chg="modSp mod">
        <pc:chgData name="Nada Hassan Ahmed Mahmoud" userId="6b09cb4f-deda-4443-a237-7e882bc5360a" providerId="ADAL" clId="{A6A8EEC8-704D-44DD-9F7A-942C3F1FC502}" dt="2023-02-09T21:08:25.948" v="394" actId="255"/>
        <pc:sldMkLst>
          <pc:docMk/>
          <pc:sldMk cId="1374621296" sldId="261"/>
        </pc:sldMkLst>
        <pc:spChg chg="mod">
          <ac:chgData name="Nada Hassan Ahmed Mahmoud" userId="6b09cb4f-deda-4443-a237-7e882bc5360a" providerId="ADAL" clId="{A6A8EEC8-704D-44DD-9F7A-942C3F1FC502}" dt="2023-02-09T20:56:57.823" v="360" actId="207"/>
          <ac:spMkLst>
            <pc:docMk/>
            <pc:sldMk cId="1374621296" sldId="261"/>
            <ac:spMk id="2" creationId="{4C9AF7F7-47F7-E94B-0DC4-305FFAB2E7E6}"/>
          </ac:spMkLst>
        </pc:spChg>
        <pc:spChg chg="mod">
          <ac:chgData name="Nada Hassan Ahmed Mahmoud" userId="6b09cb4f-deda-4443-a237-7e882bc5360a" providerId="ADAL" clId="{A6A8EEC8-704D-44DD-9F7A-942C3F1FC502}" dt="2023-02-09T21:08:25.948" v="394" actId="255"/>
          <ac:spMkLst>
            <pc:docMk/>
            <pc:sldMk cId="1374621296" sldId="261"/>
            <ac:spMk id="3" creationId="{478C7851-F163-C36F-9D78-C3D93D9118A2}"/>
          </ac:spMkLst>
        </pc:spChg>
      </pc:sldChg>
      <pc:sldChg chg="modSp mod">
        <pc:chgData name="Nada Hassan Ahmed Mahmoud" userId="6b09cb4f-deda-4443-a237-7e882bc5360a" providerId="ADAL" clId="{A6A8EEC8-704D-44DD-9F7A-942C3F1FC502}" dt="2023-02-09T20:57:22.563" v="365" actId="207"/>
        <pc:sldMkLst>
          <pc:docMk/>
          <pc:sldMk cId="1402839500" sldId="262"/>
        </pc:sldMkLst>
        <pc:spChg chg="mod">
          <ac:chgData name="Nada Hassan Ahmed Mahmoud" userId="6b09cb4f-deda-4443-a237-7e882bc5360a" providerId="ADAL" clId="{A6A8EEC8-704D-44DD-9F7A-942C3F1FC502}" dt="2023-02-09T20:57:22.563" v="365" actId="207"/>
          <ac:spMkLst>
            <pc:docMk/>
            <pc:sldMk cId="1402839500" sldId="262"/>
            <ac:spMk id="2" creationId="{4C9AF7F7-47F7-E94B-0DC4-305FFAB2E7E6}"/>
          </ac:spMkLst>
        </pc:spChg>
      </pc:sldChg>
      <pc:sldChg chg="modSp mod">
        <pc:chgData name="Nada Hassan Ahmed Mahmoud" userId="6b09cb4f-deda-4443-a237-7e882bc5360a" providerId="ADAL" clId="{A6A8EEC8-704D-44DD-9F7A-942C3F1FC502}" dt="2023-02-09T20:57:18.311" v="364" actId="207"/>
        <pc:sldMkLst>
          <pc:docMk/>
          <pc:sldMk cId="1710392145" sldId="263"/>
        </pc:sldMkLst>
        <pc:spChg chg="mod">
          <ac:chgData name="Nada Hassan Ahmed Mahmoud" userId="6b09cb4f-deda-4443-a237-7e882bc5360a" providerId="ADAL" clId="{A6A8EEC8-704D-44DD-9F7A-942C3F1FC502}" dt="2023-02-09T20:57:18.311" v="364" actId="207"/>
          <ac:spMkLst>
            <pc:docMk/>
            <pc:sldMk cId="1710392145" sldId="263"/>
            <ac:spMk id="2" creationId="{4C9AF7F7-47F7-E94B-0DC4-305FFAB2E7E6}"/>
          </ac:spMkLst>
        </pc:spChg>
      </pc:sldChg>
      <pc:sldChg chg="modSp mod">
        <pc:chgData name="Nada Hassan Ahmed Mahmoud" userId="6b09cb4f-deda-4443-a237-7e882bc5360a" providerId="ADAL" clId="{A6A8EEC8-704D-44DD-9F7A-942C3F1FC502}" dt="2023-02-09T20:57:14.139" v="363" actId="207"/>
        <pc:sldMkLst>
          <pc:docMk/>
          <pc:sldMk cId="507049843" sldId="264"/>
        </pc:sldMkLst>
        <pc:spChg chg="mod">
          <ac:chgData name="Nada Hassan Ahmed Mahmoud" userId="6b09cb4f-deda-4443-a237-7e882bc5360a" providerId="ADAL" clId="{A6A8EEC8-704D-44DD-9F7A-942C3F1FC502}" dt="2023-02-09T20:57:14.139" v="363" actId="207"/>
          <ac:spMkLst>
            <pc:docMk/>
            <pc:sldMk cId="507049843" sldId="264"/>
            <ac:spMk id="2" creationId="{4C9AF7F7-47F7-E94B-0DC4-305FFAB2E7E6}"/>
          </ac:spMkLst>
        </pc:spChg>
      </pc:sldChg>
      <pc:sldChg chg="modSp mod">
        <pc:chgData name="Nada Hassan Ahmed Mahmoud" userId="6b09cb4f-deda-4443-a237-7e882bc5360a" providerId="ADAL" clId="{A6A8EEC8-704D-44DD-9F7A-942C3F1FC502}" dt="2023-02-09T20:57:08.796" v="362" actId="207"/>
        <pc:sldMkLst>
          <pc:docMk/>
          <pc:sldMk cId="377396208" sldId="265"/>
        </pc:sldMkLst>
        <pc:spChg chg="mod">
          <ac:chgData name="Nada Hassan Ahmed Mahmoud" userId="6b09cb4f-deda-4443-a237-7e882bc5360a" providerId="ADAL" clId="{A6A8EEC8-704D-44DD-9F7A-942C3F1FC502}" dt="2023-02-09T20:57:08.796" v="362" actId="207"/>
          <ac:spMkLst>
            <pc:docMk/>
            <pc:sldMk cId="377396208" sldId="265"/>
            <ac:spMk id="2" creationId="{4C9AF7F7-47F7-E94B-0DC4-305FFAB2E7E6}"/>
          </ac:spMkLst>
        </pc:spChg>
      </pc:sldChg>
      <pc:sldChg chg="modSp mod">
        <pc:chgData name="Nada Hassan Ahmed Mahmoud" userId="6b09cb4f-deda-4443-a237-7e882bc5360a" providerId="ADAL" clId="{A6A8EEC8-704D-44DD-9F7A-942C3F1FC502}" dt="2023-02-09T20:57:01.362" v="361" actId="207"/>
        <pc:sldMkLst>
          <pc:docMk/>
          <pc:sldMk cId="1285401615" sldId="266"/>
        </pc:sldMkLst>
        <pc:spChg chg="mod">
          <ac:chgData name="Nada Hassan Ahmed Mahmoud" userId="6b09cb4f-deda-4443-a237-7e882bc5360a" providerId="ADAL" clId="{A6A8EEC8-704D-44DD-9F7A-942C3F1FC502}" dt="2023-02-09T20:57:01.362" v="361" actId="207"/>
          <ac:spMkLst>
            <pc:docMk/>
            <pc:sldMk cId="1285401615" sldId="266"/>
            <ac:spMk id="2" creationId="{4C9AF7F7-47F7-E94B-0DC4-305FFAB2E7E6}"/>
          </ac:spMkLst>
        </pc:spChg>
      </pc:sldChg>
      <pc:sldChg chg="modSp mod">
        <pc:chgData name="Nada Hassan Ahmed Mahmoud" userId="6b09cb4f-deda-4443-a237-7e882bc5360a" providerId="ADAL" clId="{A6A8EEC8-704D-44DD-9F7A-942C3F1FC502}" dt="2023-02-09T20:56:54.164" v="359" actId="207"/>
        <pc:sldMkLst>
          <pc:docMk/>
          <pc:sldMk cId="4118433676" sldId="268"/>
        </pc:sldMkLst>
        <pc:spChg chg="mod">
          <ac:chgData name="Nada Hassan Ahmed Mahmoud" userId="6b09cb4f-deda-4443-a237-7e882bc5360a" providerId="ADAL" clId="{A6A8EEC8-704D-44DD-9F7A-942C3F1FC502}" dt="2023-02-09T20:56:54.164" v="359" actId="207"/>
          <ac:spMkLst>
            <pc:docMk/>
            <pc:sldMk cId="4118433676" sldId="268"/>
            <ac:spMk id="2" creationId="{4C9AF7F7-47F7-E94B-0DC4-305FFAB2E7E6}"/>
          </ac:spMkLst>
        </pc:spChg>
      </pc:sldChg>
      <pc:sldChg chg="modSp mod">
        <pc:chgData name="Nada Hassan Ahmed Mahmoud" userId="6b09cb4f-deda-4443-a237-7e882bc5360a" providerId="ADAL" clId="{A6A8EEC8-704D-44DD-9F7A-942C3F1FC502}" dt="2023-02-09T21:13:11.017" v="420" actId="207"/>
        <pc:sldMkLst>
          <pc:docMk/>
          <pc:sldMk cId="2227825944" sldId="269"/>
        </pc:sldMkLst>
        <pc:spChg chg="mod">
          <ac:chgData name="Nada Hassan Ahmed Mahmoud" userId="6b09cb4f-deda-4443-a237-7e882bc5360a" providerId="ADAL" clId="{A6A8EEC8-704D-44DD-9F7A-942C3F1FC502}" dt="2023-02-09T20:57:35.408" v="368" actId="207"/>
          <ac:spMkLst>
            <pc:docMk/>
            <pc:sldMk cId="2227825944" sldId="269"/>
            <ac:spMk id="2" creationId="{F2998208-29C6-F15E-0494-7F2A61C0FD37}"/>
          </ac:spMkLst>
        </pc:spChg>
        <pc:spChg chg="mod">
          <ac:chgData name="Nada Hassan Ahmed Mahmoud" userId="6b09cb4f-deda-4443-a237-7e882bc5360a" providerId="ADAL" clId="{A6A8EEC8-704D-44DD-9F7A-942C3F1FC502}" dt="2023-02-09T21:13:11.017" v="420" actId="207"/>
          <ac:spMkLst>
            <pc:docMk/>
            <pc:sldMk cId="2227825944" sldId="269"/>
            <ac:spMk id="3" creationId="{0ED77D09-48E3-BBA4-6D7A-0886E27E1B2E}"/>
          </ac:spMkLst>
        </pc:spChg>
      </pc:sldChg>
      <pc:sldChg chg="modSp mod">
        <pc:chgData name="Nada Hassan Ahmed Mahmoud" userId="6b09cb4f-deda-4443-a237-7e882bc5360a" providerId="ADAL" clId="{A6A8EEC8-704D-44DD-9F7A-942C3F1FC502}" dt="2023-02-09T21:31:54.542" v="576" actId="113"/>
        <pc:sldMkLst>
          <pc:docMk/>
          <pc:sldMk cId="717999095" sldId="270"/>
        </pc:sldMkLst>
        <pc:spChg chg="mod">
          <ac:chgData name="Nada Hassan Ahmed Mahmoud" userId="6b09cb4f-deda-4443-a237-7e882bc5360a" providerId="ADAL" clId="{A6A8EEC8-704D-44DD-9F7A-942C3F1FC502}" dt="2023-02-09T20:57:42.087" v="370" actId="207"/>
          <ac:spMkLst>
            <pc:docMk/>
            <pc:sldMk cId="717999095" sldId="270"/>
            <ac:spMk id="2" creationId="{20986859-E9A3-F7ED-7A1A-56E0A086105D}"/>
          </ac:spMkLst>
        </pc:spChg>
        <pc:spChg chg="mod">
          <ac:chgData name="Nada Hassan Ahmed Mahmoud" userId="6b09cb4f-deda-4443-a237-7e882bc5360a" providerId="ADAL" clId="{A6A8EEC8-704D-44DD-9F7A-942C3F1FC502}" dt="2023-02-09T21:31:54.542" v="576" actId="113"/>
          <ac:spMkLst>
            <pc:docMk/>
            <pc:sldMk cId="717999095" sldId="270"/>
            <ac:spMk id="3" creationId="{8F44E599-51DA-1614-272E-AE5D8CEEC8B4}"/>
          </ac:spMkLst>
        </pc:spChg>
      </pc:sldChg>
      <pc:sldChg chg="modSp mod">
        <pc:chgData name="Nada Hassan Ahmed Mahmoud" userId="6b09cb4f-deda-4443-a237-7e882bc5360a" providerId="ADAL" clId="{A6A8EEC8-704D-44DD-9F7A-942C3F1FC502}" dt="2023-02-09T20:56:43.609" v="358" actId="255"/>
        <pc:sldMkLst>
          <pc:docMk/>
          <pc:sldMk cId="2813493897" sldId="271"/>
        </pc:sldMkLst>
        <pc:spChg chg="mod">
          <ac:chgData name="Nada Hassan Ahmed Mahmoud" userId="6b09cb4f-deda-4443-a237-7e882bc5360a" providerId="ADAL" clId="{A6A8EEC8-704D-44DD-9F7A-942C3F1FC502}" dt="2023-02-09T20:56:25.050" v="357" actId="207"/>
          <ac:spMkLst>
            <pc:docMk/>
            <pc:sldMk cId="2813493897" sldId="271"/>
            <ac:spMk id="2" creationId="{4C9AF7F7-47F7-E94B-0DC4-305FFAB2E7E6}"/>
          </ac:spMkLst>
        </pc:spChg>
        <pc:spChg chg="mod">
          <ac:chgData name="Nada Hassan Ahmed Mahmoud" userId="6b09cb4f-deda-4443-a237-7e882bc5360a" providerId="ADAL" clId="{A6A8EEC8-704D-44DD-9F7A-942C3F1FC502}" dt="2023-02-09T20:56:43.609" v="358" actId="255"/>
          <ac:spMkLst>
            <pc:docMk/>
            <pc:sldMk cId="2813493897" sldId="271"/>
            <ac:spMk id="3" creationId="{478C7851-F163-C36F-9D78-C3D93D9118A2}"/>
          </ac:spMkLst>
        </pc:spChg>
      </pc:sldChg>
      <pc:sldChg chg="addSp delSp modSp mod">
        <pc:chgData name="Nada Hassan Ahmed Mahmoud" userId="6b09cb4f-deda-4443-a237-7e882bc5360a" providerId="ADAL" clId="{A6A8EEC8-704D-44DD-9F7A-942C3F1FC502}" dt="2023-02-09T21:06:44.853" v="391" actId="14100"/>
        <pc:sldMkLst>
          <pc:docMk/>
          <pc:sldMk cId="1694223142" sldId="272"/>
        </pc:sldMkLst>
        <pc:spChg chg="del mod">
          <ac:chgData name="Nada Hassan Ahmed Mahmoud" userId="6b09cb4f-deda-4443-a237-7e882bc5360a" providerId="ADAL" clId="{A6A8EEC8-704D-44DD-9F7A-942C3F1FC502}" dt="2023-02-09T21:05:02.769" v="378" actId="931"/>
          <ac:spMkLst>
            <pc:docMk/>
            <pc:sldMk cId="1694223142" sldId="272"/>
            <ac:spMk id="3" creationId="{478C7851-F163-C36F-9D78-C3D93D9118A2}"/>
          </ac:spMkLst>
        </pc:spChg>
        <pc:spChg chg="add del mod">
          <ac:chgData name="Nada Hassan Ahmed Mahmoud" userId="6b09cb4f-deda-4443-a237-7e882bc5360a" providerId="ADAL" clId="{A6A8EEC8-704D-44DD-9F7A-942C3F1FC502}" dt="2023-02-09T21:06:22.724" v="384" actId="931"/>
          <ac:spMkLst>
            <pc:docMk/>
            <pc:sldMk cId="1694223142" sldId="272"/>
            <ac:spMk id="7" creationId="{E14B8488-396F-2545-F011-4D4C4300854F}"/>
          </ac:spMkLst>
        </pc:spChg>
        <pc:picChg chg="add del mod">
          <ac:chgData name="Nada Hassan Ahmed Mahmoud" userId="6b09cb4f-deda-4443-a237-7e882bc5360a" providerId="ADAL" clId="{A6A8EEC8-704D-44DD-9F7A-942C3F1FC502}" dt="2023-02-09T21:06:18.862" v="383" actId="478"/>
          <ac:picMkLst>
            <pc:docMk/>
            <pc:sldMk cId="1694223142" sldId="272"/>
            <ac:picMk id="5" creationId="{46A5D951-53CB-8382-EE6F-F0235D155DA7}"/>
          </ac:picMkLst>
        </pc:picChg>
        <pc:picChg chg="add mod">
          <ac:chgData name="Nada Hassan Ahmed Mahmoud" userId="6b09cb4f-deda-4443-a237-7e882bc5360a" providerId="ADAL" clId="{A6A8EEC8-704D-44DD-9F7A-942C3F1FC502}" dt="2023-02-09T21:06:44.853" v="391" actId="14100"/>
          <ac:picMkLst>
            <pc:docMk/>
            <pc:sldMk cId="1694223142" sldId="272"/>
            <ac:picMk id="9" creationId="{F83EC88E-72F6-5D8E-64E1-A62CA799E17F}"/>
          </ac:picMkLst>
        </pc:picChg>
      </pc:sldChg>
    </pc:docChg>
  </pc:docChgLst>
  <pc:docChgLst>
    <pc:chgData name="Guest User" userId="S::urn:spo:anon#beb9f73eecaaa152b44bc164a2ce4dfea62bc5501e2f7be0687434d982526c0a::" providerId="AD" clId="Web-{F6386F53-5F0B-9F40-FAAF-5EB93C2CC8F0}"/>
    <pc:docChg chg="modSld">
      <pc:chgData name="Guest User" userId="S::urn:spo:anon#beb9f73eecaaa152b44bc164a2ce4dfea62bc5501e2f7be0687434d982526c0a::" providerId="AD" clId="Web-{F6386F53-5F0B-9F40-FAAF-5EB93C2CC8F0}" dt="2023-02-09T22:43:25.067" v="19" actId="14100"/>
      <pc:docMkLst>
        <pc:docMk/>
      </pc:docMkLst>
      <pc:sldChg chg="modSp">
        <pc:chgData name="Guest User" userId="S::urn:spo:anon#beb9f73eecaaa152b44bc164a2ce4dfea62bc5501e2f7be0687434d982526c0a::" providerId="AD" clId="Web-{F6386F53-5F0B-9F40-FAAF-5EB93C2CC8F0}" dt="2023-02-09T22:43:25.067" v="19" actId="14100"/>
        <pc:sldMkLst>
          <pc:docMk/>
          <pc:sldMk cId="1374621296" sldId="261"/>
        </pc:sldMkLst>
        <pc:picChg chg="mod modCrop">
          <ac:chgData name="Guest User" userId="S::urn:spo:anon#beb9f73eecaaa152b44bc164a2ce4dfea62bc5501e2f7be0687434d982526c0a::" providerId="AD" clId="Web-{F6386F53-5F0B-9F40-FAAF-5EB93C2CC8F0}" dt="2023-02-09T22:43:25.067" v="19" actId="14100"/>
          <ac:picMkLst>
            <pc:docMk/>
            <pc:sldMk cId="1374621296" sldId="261"/>
            <ac:picMk id="4" creationId="{515DD7B0-3257-89A0-408D-1BCBD1228ECE}"/>
          </ac:picMkLst>
        </pc:picChg>
      </pc:sldChg>
      <pc:sldChg chg="modSp">
        <pc:chgData name="Guest User" userId="S::urn:spo:anon#beb9f73eecaaa152b44bc164a2ce4dfea62bc5501e2f7be0687434d982526c0a::" providerId="AD" clId="Web-{F6386F53-5F0B-9F40-FAAF-5EB93C2CC8F0}" dt="2023-02-09T22:41:59.065" v="10" actId="14100"/>
        <pc:sldMkLst>
          <pc:docMk/>
          <pc:sldMk cId="151334525" sldId="273"/>
        </pc:sldMkLst>
        <pc:picChg chg="mod modCrop">
          <ac:chgData name="Guest User" userId="S::urn:spo:anon#beb9f73eecaaa152b44bc164a2ce4dfea62bc5501e2f7be0687434d982526c0a::" providerId="AD" clId="Web-{F6386F53-5F0B-9F40-FAAF-5EB93C2CC8F0}" dt="2023-02-09T22:41:59.065" v="10" actId="14100"/>
          <ac:picMkLst>
            <pc:docMk/>
            <pc:sldMk cId="151334525" sldId="273"/>
            <ac:picMk id="5" creationId="{5E6AC2DD-8AEA-C334-1C5B-6A25BBED5DB8}"/>
          </ac:picMkLst>
        </pc:picChg>
      </pc:sldChg>
      <pc:sldChg chg="modSp">
        <pc:chgData name="Guest User" userId="S::urn:spo:anon#beb9f73eecaaa152b44bc164a2ce4dfea62bc5501e2f7be0687434d982526c0a::" providerId="AD" clId="Web-{F6386F53-5F0B-9F40-FAAF-5EB93C2CC8F0}" dt="2023-02-09T22:41:39.174" v="6" actId="1076"/>
        <pc:sldMkLst>
          <pc:docMk/>
          <pc:sldMk cId="2656136189" sldId="274"/>
        </pc:sldMkLst>
        <pc:picChg chg="mod modCrop">
          <ac:chgData name="Guest User" userId="S::urn:spo:anon#beb9f73eecaaa152b44bc164a2ce4dfea62bc5501e2f7be0687434d982526c0a::" providerId="AD" clId="Web-{F6386F53-5F0B-9F40-FAAF-5EB93C2CC8F0}" dt="2023-02-09T22:41:39.174" v="6" actId="1076"/>
          <ac:picMkLst>
            <pc:docMk/>
            <pc:sldMk cId="2656136189" sldId="274"/>
            <ac:picMk id="4" creationId="{92F1F690-DDE9-6F96-4859-46F25E624B00}"/>
          </ac:picMkLst>
        </pc:picChg>
      </pc:sldChg>
      <pc:sldChg chg="modSp">
        <pc:chgData name="Guest User" userId="S::urn:spo:anon#beb9f73eecaaa152b44bc164a2ce4dfea62bc5501e2f7be0687434d982526c0a::" providerId="AD" clId="Web-{F6386F53-5F0B-9F40-FAAF-5EB93C2CC8F0}" dt="2023-02-09T22:42:48.394" v="15" actId="14100"/>
        <pc:sldMkLst>
          <pc:docMk/>
          <pc:sldMk cId="4098611982" sldId="275"/>
        </pc:sldMkLst>
        <pc:picChg chg="mod">
          <ac:chgData name="Guest User" userId="S::urn:spo:anon#beb9f73eecaaa152b44bc164a2ce4dfea62bc5501e2f7be0687434d982526c0a::" providerId="AD" clId="Web-{F6386F53-5F0B-9F40-FAAF-5EB93C2CC8F0}" dt="2023-02-09T22:42:48.394" v="15" actId="14100"/>
          <ac:picMkLst>
            <pc:docMk/>
            <pc:sldMk cId="4098611982" sldId="275"/>
            <ac:picMk id="5" creationId="{F3C89408-1DDF-5D90-5033-E1EC2FF66E87}"/>
          </ac:picMkLst>
        </pc:picChg>
      </pc:sldChg>
      <pc:sldChg chg="modSp">
        <pc:chgData name="Guest User" userId="S::urn:spo:anon#beb9f73eecaaa152b44bc164a2ce4dfea62bc5501e2f7be0687434d982526c0a::" providerId="AD" clId="Web-{F6386F53-5F0B-9F40-FAAF-5EB93C2CC8F0}" dt="2023-02-09T22:42:20.769" v="12" actId="14100"/>
        <pc:sldMkLst>
          <pc:docMk/>
          <pc:sldMk cId="4060804670" sldId="276"/>
        </pc:sldMkLst>
        <pc:picChg chg="mod">
          <ac:chgData name="Guest User" userId="S::urn:spo:anon#beb9f73eecaaa152b44bc164a2ce4dfea62bc5501e2f7be0687434d982526c0a::" providerId="AD" clId="Web-{F6386F53-5F0B-9F40-FAAF-5EB93C2CC8F0}" dt="2023-02-09T22:42:20.769" v="12" actId="14100"/>
          <ac:picMkLst>
            <pc:docMk/>
            <pc:sldMk cId="4060804670" sldId="276"/>
            <ac:picMk id="4" creationId="{8FAC3C7C-990B-1901-E601-21E17734D866}"/>
          </ac:picMkLst>
        </pc:picChg>
      </pc:sldChg>
      <pc:sldChg chg="modSp">
        <pc:chgData name="Guest User" userId="S::urn:spo:anon#beb9f73eecaaa152b44bc164a2ce4dfea62bc5501e2f7be0687434d982526c0a::" providerId="AD" clId="Web-{F6386F53-5F0B-9F40-FAAF-5EB93C2CC8F0}" dt="2023-02-09T22:42:39.175" v="14" actId="14100"/>
        <pc:sldMkLst>
          <pc:docMk/>
          <pc:sldMk cId="895656062" sldId="277"/>
        </pc:sldMkLst>
        <pc:picChg chg="mod">
          <ac:chgData name="Guest User" userId="S::urn:spo:anon#beb9f73eecaaa152b44bc164a2ce4dfea62bc5501e2f7be0687434d982526c0a::" providerId="AD" clId="Web-{F6386F53-5F0B-9F40-FAAF-5EB93C2CC8F0}" dt="2023-02-09T22:42:39.175" v="14" actId="14100"/>
          <ac:picMkLst>
            <pc:docMk/>
            <pc:sldMk cId="895656062" sldId="277"/>
            <ac:picMk id="5" creationId="{E768801C-49B2-4143-5723-3CF31F223F75}"/>
          </ac:picMkLst>
        </pc:picChg>
      </pc:sldChg>
    </pc:docChg>
  </pc:docChgLst>
  <pc:docChgLst>
    <pc:chgData name="Guest User" userId="S::urn:spo:anon#beb9f73eecaaa152b44bc164a2ce4dfea62bc5501e2f7be0687434d982526c0a::" providerId="AD" clId="Web-{D58003CD-54D4-5E2D-E148-41960B603FD1}"/>
    <pc:docChg chg="addSld modSld">
      <pc:chgData name="Guest User" userId="S::urn:spo:anon#beb9f73eecaaa152b44bc164a2ce4dfea62bc5501e2f7be0687434d982526c0a::" providerId="AD" clId="Web-{D58003CD-54D4-5E2D-E148-41960B603FD1}" dt="2023-02-09T22:52:08.987" v="62" actId="20577"/>
      <pc:docMkLst>
        <pc:docMk/>
      </pc:docMkLst>
      <pc:sldChg chg="modSp">
        <pc:chgData name="Guest User" userId="S::urn:spo:anon#beb9f73eecaaa152b44bc164a2ce4dfea62bc5501e2f7be0687434d982526c0a::" providerId="AD" clId="Web-{D58003CD-54D4-5E2D-E148-41960B603FD1}" dt="2023-02-09T22:52:08.987" v="62" actId="20577"/>
        <pc:sldMkLst>
          <pc:docMk/>
          <pc:sldMk cId="717999095" sldId="270"/>
        </pc:sldMkLst>
        <pc:spChg chg="mod">
          <ac:chgData name="Guest User" userId="S::urn:spo:anon#beb9f73eecaaa152b44bc164a2ce4dfea62bc5501e2f7be0687434d982526c0a::" providerId="AD" clId="Web-{D58003CD-54D4-5E2D-E148-41960B603FD1}" dt="2023-02-09T22:52:08.987" v="62" actId="20577"/>
          <ac:spMkLst>
            <pc:docMk/>
            <pc:sldMk cId="717999095" sldId="270"/>
            <ac:spMk id="3" creationId="{8F44E599-51DA-1614-272E-AE5D8CEEC8B4}"/>
          </ac:spMkLst>
        </pc:spChg>
      </pc:sldChg>
      <pc:sldChg chg="modSp add replId">
        <pc:chgData name="Guest User" userId="S::urn:spo:anon#beb9f73eecaaa152b44bc164a2ce4dfea62bc5501e2f7be0687434d982526c0a::" providerId="AD" clId="Web-{D58003CD-54D4-5E2D-E148-41960B603FD1}" dt="2023-02-09T22:47:21.211" v="33" actId="20577"/>
        <pc:sldMkLst>
          <pc:docMk/>
          <pc:sldMk cId="2406220543" sldId="279"/>
        </pc:sldMkLst>
        <pc:spChg chg="mod">
          <ac:chgData name="Guest User" userId="S::urn:spo:anon#beb9f73eecaaa152b44bc164a2ce4dfea62bc5501e2f7be0687434d982526c0a::" providerId="AD" clId="Web-{D58003CD-54D4-5E2D-E148-41960B603FD1}" dt="2023-02-09T22:45:00.332" v="6" actId="20577"/>
          <ac:spMkLst>
            <pc:docMk/>
            <pc:sldMk cId="2406220543" sldId="279"/>
            <ac:spMk id="2" creationId="{20986859-E9A3-F7ED-7A1A-56E0A086105D}"/>
          </ac:spMkLst>
        </pc:spChg>
        <pc:spChg chg="mod">
          <ac:chgData name="Guest User" userId="S::urn:spo:anon#beb9f73eecaaa152b44bc164a2ce4dfea62bc5501e2f7be0687434d982526c0a::" providerId="AD" clId="Web-{D58003CD-54D4-5E2D-E148-41960B603FD1}" dt="2023-02-09T22:47:21.211" v="33" actId="20577"/>
          <ac:spMkLst>
            <pc:docMk/>
            <pc:sldMk cId="2406220543" sldId="279"/>
            <ac:spMk id="3" creationId="{8F44E599-51DA-1614-272E-AE5D8CEEC8B4}"/>
          </ac:spMkLst>
        </pc:spChg>
      </pc:sldChg>
      <pc:sldChg chg="modSp">
        <pc:chgData name="Guest User" userId="S::urn:spo:anon#beb9f73eecaaa152b44bc164a2ce4dfea62bc5501e2f7be0687434d982526c0a::" providerId="AD" clId="Web-{D58003CD-54D4-5E2D-E148-41960B603FD1}" dt="2023-02-09T22:49:18.715" v="36" actId="14100"/>
        <pc:sldMkLst>
          <pc:docMk/>
          <pc:sldMk cId="3630139938" sldId="281"/>
        </pc:sldMkLst>
        <pc:spChg chg="mod">
          <ac:chgData name="Guest User" userId="S::urn:spo:anon#beb9f73eecaaa152b44bc164a2ce4dfea62bc5501e2f7be0687434d982526c0a::" providerId="AD" clId="Web-{D58003CD-54D4-5E2D-E148-41960B603FD1}" dt="2023-02-09T22:49:18.715" v="36" actId="14100"/>
          <ac:spMkLst>
            <pc:docMk/>
            <pc:sldMk cId="3630139938" sldId="281"/>
            <ac:spMk id="2" creationId="{A06F769C-4879-E476-9C5E-1A994ED650AB}"/>
          </ac:spMkLst>
        </pc:spChg>
      </pc:sldChg>
    </pc:docChg>
  </pc:docChgLst>
  <pc:docChgLst>
    <pc:chgData name="مستخدم ضيف" userId="S::urn:spo:anon#beb9f73eecaaa152b44bc164a2ce4dfea62bc5501e2f7be0687434d982526c0a::" providerId="AD" clId="Web-{EAE00FE2-62B7-4244-8139-770F62719C5E}"/>
    <pc:docChg chg="addSld modSld">
      <pc:chgData name="مستخدم ضيف" userId="S::urn:spo:anon#beb9f73eecaaa152b44bc164a2ce4dfea62bc5501e2f7be0687434d982526c0a::" providerId="AD" clId="Web-{EAE00FE2-62B7-4244-8139-770F62719C5E}" dt="2023-02-09T22:46:51.575" v="22"/>
      <pc:docMkLst>
        <pc:docMk/>
      </pc:docMkLst>
      <pc:sldChg chg="modSp">
        <pc:chgData name="مستخدم ضيف" userId="S::urn:spo:anon#beb9f73eecaaa152b44bc164a2ce4dfea62bc5501e2f7be0687434d982526c0a::" providerId="AD" clId="Web-{EAE00FE2-62B7-4244-8139-770F62719C5E}" dt="2023-02-09T22:42:04.696" v="17" actId="1076"/>
        <pc:sldMkLst>
          <pc:docMk/>
          <pc:sldMk cId="1374621296" sldId="261"/>
        </pc:sldMkLst>
        <pc:spChg chg="mod">
          <ac:chgData name="مستخدم ضيف" userId="S::urn:spo:anon#beb9f73eecaaa152b44bc164a2ce4dfea62bc5501e2f7be0687434d982526c0a::" providerId="AD" clId="Web-{EAE00FE2-62B7-4244-8139-770F62719C5E}" dt="2023-02-09T22:18:26.177" v="0" actId="14100"/>
          <ac:spMkLst>
            <pc:docMk/>
            <pc:sldMk cId="1374621296" sldId="261"/>
            <ac:spMk id="3" creationId="{478C7851-F163-C36F-9D78-C3D93D9118A2}"/>
          </ac:spMkLst>
        </pc:spChg>
        <pc:picChg chg="mod modCrop">
          <ac:chgData name="مستخدم ضيف" userId="S::urn:spo:anon#beb9f73eecaaa152b44bc164a2ce4dfea62bc5501e2f7be0687434d982526c0a::" providerId="AD" clId="Web-{EAE00FE2-62B7-4244-8139-770F62719C5E}" dt="2023-02-09T22:42:04.696" v="17" actId="1076"/>
          <ac:picMkLst>
            <pc:docMk/>
            <pc:sldMk cId="1374621296" sldId="261"/>
            <ac:picMk id="4" creationId="{515DD7B0-3257-89A0-408D-1BCBD1228ECE}"/>
          </ac:picMkLst>
        </pc:picChg>
      </pc:sldChg>
      <pc:sldChg chg="modSp">
        <pc:chgData name="مستخدم ضيف" userId="S::urn:spo:anon#beb9f73eecaaa152b44bc164a2ce4dfea62bc5501e2f7be0687434d982526c0a::" providerId="AD" clId="Web-{EAE00FE2-62B7-4244-8139-770F62719C5E}" dt="2023-02-09T22:41:47.476" v="14" actId="1076"/>
        <pc:sldMkLst>
          <pc:docMk/>
          <pc:sldMk cId="2656136189" sldId="274"/>
        </pc:sldMkLst>
        <pc:picChg chg="mod modCrop">
          <ac:chgData name="مستخدم ضيف" userId="S::urn:spo:anon#beb9f73eecaaa152b44bc164a2ce4dfea62bc5501e2f7be0687434d982526c0a::" providerId="AD" clId="Web-{EAE00FE2-62B7-4244-8139-770F62719C5E}" dt="2023-02-09T22:41:47.476" v="14" actId="1076"/>
          <ac:picMkLst>
            <pc:docMk/>
            <pc:sldMk cId="2656136189" sldId="274"/>
            <ac:picMk id="4" creationId="{92F1F690-DDE9-6F96-4859-46F25E624B00}"/>
          </ac:picMkLst>
        </pc:picChg>
      </pc:sldChg>
      <pc:sldChg chg="modSp">
        <pc:chgData name="مستخدم ضيف" userId="S::urn:spo:anon#beb9f73eecaaa152b44bc164a2ce4dfea62bc5501e2f7be0687434d982526c0a::" providerId="AD" clId="Web-{EAE00FE2-62B7-4244-8139-770F62719C5E}" dt="2023-02-09T22:42:35.791" v="19"/>
        <pc:sldMkLst>
          <pc:docMk/>
          <pc:sldMk cId="4098611982" sldId="275"/>
        </pc:sldMkLst>
        <pc:picChg chg="mod modCrop">
          <ac:chgData name="مستخدم ضيف" userId="S::urn:spo:anon#beb9f73eecaaa152b44bc164a2ce4dfea62bc5501e2f7be0687434d982526c0a::" providerId="AD" clId="Web-{EAE00FE2-62B7-4244-8139-770F62719C5E}" dt="2023-02-09T22:42:35.791" v="19"/>
          <ac:picMkLst>
            <pc:docMk/>
            <pc:sldMk cId="4098611982" sldId="275"/>
            <ac:picMk id="5" creationId="{F3C89408-1DDF-5D90-5033-E1EC2FF66E87}"/>
          </ac:picMkLst>
        </pc:picChg>
      </pc:sldChg>
      <pc:sldChg chg="modSp">
        <pc:chgData name="مستخدم ضيف" userId="S::urn:spo:anon#beb9f73eecaaa152b44bc164a2ce4dfea62bc5501e2f7be0687434d982526c0a::" providerId="AD" clId="Web-{EAE00FE2-62B7-4244-8139-770F62719C5E}" dt="2023-02-09T22:40:16.266" v="8" actId="1076"/>
        <pc:sldMkLst>
          <pc:docMk/>
          <pc:sldMk cId="4060804670" sldId="276"/>
        </pc:sldMkLst>
        <pc:picChg chg="mod modCrop">
          <ac:chgData name="مستخدم ضيف" userId="S::urn:spo:anon#beb9f73eecaaa152b44bc164a2ce4dfea62bc5501e2f7be0687434d982526c0a::" providerId="AD" clId="Web-{EAE00FE2-62B7-4244-8139-770F62719C5E}" dt="2023-02-09T22:40:16.266" v="8" actId="1076"/>
          <ac:picMkLst>
            <pc:docMk/>
            <pc:sldMk cId="4060804670" sldId="276"/>
            <ac:picMk id="4" creationId="{8FAC3C7C-990B-1901-E601-21E17734D866}"/>
          </ac:picMkLst>
        </pc:picChg>
      </pc:sldChg>
      <pc:sldChg chg="modSp">
        <pc:chgData name="مستخدم ضيف" userId="S::urn:spo:anon#beb9f73eecaaa152b44bc164a2ce4dfea62bc5501e2f7be0687434d982526c0a::" providerId="AD" clId="Web-{EAE00FE2-62B7-4244-8139-770F62719C5E}" dt="2023-02-09T22:42:49.167" v="20" actId="1076"/>
        <pc:sldMkLst>
          <pc:docMk/>
          <pc:sldMk cId="895656062" sldId="277"/>
        </pc:sldMkLst>
        <pc:picChg chg="mod modCrop">
          <ac:chgData name="مستخدم ضيف" userId="S::urn:spo:anon#beb9f73eecaaa152b44bc164a2ce4dfea62bc5501e2f7be0687434d982526c0a::" providerId="AD" clId="Web-{EAE00FE2-62B7-4244-8139-770F62719C5E}" dt="2023-02-09T22:42:49.167" v="20" actId="1076"/>
          <ac:picMkLst>
            <pc:docMk/>
            <pc:sldMk cId="895656062" sldId="277"/>
            <ac:picMk id="5" creationId="{E768801C-49B2-4143-5723-3CF31F223F75}"/>
          </ac:picMkLst>
        </pc:picChg>
      </pc:sldChg>
      <pc:sldChg chg="new">
        <pc:chgData name="مستخدم ضيف" userId="S::urn:spo:anon#beb9f73eecaaa152b44bc164a2ce4dfea62bc5501e2f7be0687434d982526c0a::" providerId="AD" clId="Web-{EAE00FE2-62B7-4244-8139-770F62719C5E}" dt="2023-02-09T22:46:18.947" v="21"/>
        <pc:sldMkLst>
          <pc:docMk/>
          <pc:sldMk cId="1275454888" sldId="280"/>
        </pc:sldMkLst>
      </pc:sldChg>
      <pc:sldChg chg="new">
        <pc:chgData name="مستخدم ضيف" userId="S::urn:spo:anon#beb9f73eecaaa152b44bc164a2ce4dfea62bc5501e2f7be0687434d982526c0a::" providerId="AD" clId="Web-{EAE00FE2-62B7-4244-8139-770F62719C5E}" dt="2023-02-09T22:46:51.575" v="22"/>
        <pc:sldMkLst>
          <pc:docMk/>
          <pc:sldMk cId="3630139938" sldId="281"/>
        </pc:sldMkLst>
      </pc:sldChg>
    </pc:docChg>
  </pc:docChgLst>
  <pc:docChgLst>
    <pc:chgData name="Nada Hassan Ahmed Mahmoud" userId="S::95406@must.edu.eg::6b09cb4f-deda-4443-a237-7e882bc5360a" providerId="AD" clId="Web-{FD6CA8D7-9D8B-4277-4095-697C71C973DD}"/>
    <pc:docChg chg="addSld delSld modSld sldOrd">
      <pc:chgData name="Nada Hassan Ahmed Mahmoud" userId="S::95406@must.edu.eg::6b09cb4f-deda-4443-a237-7e882bc5360a" providerId="AD" clId="Web-{FD6CA8D7-9D8B-4277-4095-697C71C973DD}" dt="2023-02-09T22:41:39.055" v="181"/>
      <pc:docMkLst>
        <pc:docMk/>
      </pc:docMkLst>
      <pc:sldChg chg="addSp delSp modSp del">
        <pc:chgData name="Nada Hassan Ahmed Mahmoud" userId="S::95406@must.edu.eg::6b09cb4f-deda-4443-a237-7e882bc5360a" providerId="AD" clId="Web-{FD6CA8D7-9D8B-4277-4095-697C71C973DD}" dt="2023-02-09T22:41:39.055" v="181"/>
        <pc:sldMkLst>
          <pc:docMk/>
          <pc:sldMk cId="47809387" sldId="258"/>
        </pc:sldMkLst>
        <pc:spChg chg="add del mod">
          <ac:chgData name="Nada Hassan Ahmed Mahmoud" userId="S::95406@must.edu.eg::6b09cb4f-deda-4443-a237-7e882bc5360a" providerId="AD" clId="Web-{FD6CA8D7-9D8B-4277-4095-697C71C973DD}" dt="2023-02-09T22:40:25.615" v="165"/>
          <ac:spMkLst>
            <pc:docMk/>
            <pc:sldMk cId="47809387" sldId="258"/>
            <ac:spMk id="4" creationId="{0437920E-6D43-F297-BE8F-9B8241E7360A}"/>
          </ac:spMkLst>
        </pc:spChg>
      </pc:sldChg>
      <pc:sldChg chg="modSp">
        <pc:chgData name="Nada Hassan Ahmed Mahmoud" userId="S::95406@must.edu.eg::6b09cb4f-deda-4443-a237-7e882bc5360a" providerId="AD" clId="Web-{FD6CA8D7-9D8B-4277-4095-697C71C973DD}" dt="2023-02-09T21:57:46.554" v="159" actId="20577"/>
        <pc:sldMkLst>
          <pc:docMk/>
          <pc:sldMk cId="1374621296" sldId="261"/>
        </pc:sldMkLst>
        <pc:spChg chg="mod">
          <ac:chgData name="Nada Hassan Ahmed Mahmoud" userId="S::95406@must.edu.eg::6b09cb4f-deda-4443-a237-7e882bc5360a" providerId="AD" clId="Web-{FD6CA8D7-9D8B-4277-4095-697C71C973DD}" dt="2023-02-09T21:57:46.554" v="159" actId="20577"/>
          <ac:spMkLst>
            <pc:docMk/>
            <pc:sldMk cId="1374621296" sldId="261"/>
            <ac:spMk id="3" creationId="{478C7851-F163-C36F-9D78-C3D93D9118A2}"/>
          </ac:spMkLst>
        </pc:spChg>
      </pc:sldChg>
      <pc:sldChg chg="modSp">
        <pc:chgData name="Nada Hassan Ahmed Mahmoud" userId="S::95406@must.edu.eg::6b09cb4f-deda-4443-a237-7e882bc5360a" providerId="AD" clId="Web-{FD6CA8D7-9D8B-4277-4095-697C71C973DD}" dt="2023-02-09T20:59:15.144" v="117" actId="20577"/>
        <pc:sldMkLst>
          <pc:docMk/>
          <pc:sldMk cId="939363327" sldId="267"/>
        </pc:sldMkLst>
        <pc:spChg chg="mod">
          <ac:chgData name="Nada Hassan Ahmed Mahmoud" userId="S::95406@must.edu.eg::6b09cb4f-deda-4443-a237-7e882bc5360a" providerId="AD" clId="Web-{FD6CA8D7-9D8B-4277-4095-697C71C973DD}" dt="2023-02-09T20:58:44.940" v="115" actId="20577"/>
          <ac:spMkLst>
            <pc:docMk/>
            <pc:sldMk cId="939363327" sldId="267"/>
            <ac:spMk id="2" creationId="{4C9AF7F7-47F7-E94B-0DC4-305FFAB2E7E6}"/>
          </ac:spMkLst>
        </pc:spChg>
        <pc:spChg chg="mod">
          <ac:chgData name="Nada Hassan Ahmed Mahmoud" userId="S::95406@must.edu.eg::6b09cb4f-deda-4443-a237-7e882bc5360a" providerId="AD" clId="Web-{FD6CA8D7-9D8B-4277-4095-697C71C973DD}" dt="2023-02-09T20:59:15.144" v="117" actId="20577"/>
          <ac:spMkLst>
            <pc:docMk/>
            <pc:sldMk cId="939363327" sldId="267"/>
            <ac:spMk id="4" creationId="{C3AD9E2B-0BE4-40B5-72FE-A747838F6C24}"/>
          </ac:spMkLst>
        </pc:spChg>
      </pc:sldChg>
      <pc:sldChg chg="modSp">
        <pc:chgData name="Nada Hassan Ahmed Mahmoud" userId="S::95406@must.edu.eg::6b09cb4f-deda-4443-a237-7e882bc5360a" providerId="AD" clId="Web-{FD6CA8D7-9D8B-4277-4095-697C71C973DD}" dt="2023-02-09T20:58:15.767" v="114" actId="20577"/>
        <pc:sldMkLst>
          <pc:docMk/>
          <pc:sldMk cId="4118433676" sldId="268"/>
        </pc:sldMkLst>
        <pc:spChg chg="mod">
          <ac:chgData name="Nada Hassan Ahmed Mahmoud" userId="S::95406@must.edu.eg::6b09cb4f-deda-4443-a237-7e882bc5360a" providerId="AD" clId="Web-{FD6CA8D7-9D8B-4277-4095-697C71C973DD}" dt="2023-02-09T20:58:15.767" v="114" actId="20577"/>
          <ac:spMkLst>
            <pc:docMk/>
            <pc:sldMk cId="4118433676" sldId="268"/>
            <ac:spMk id="2" creationId="{4C9AF7F7-47F7-E94B-0DC4-305FFAB2E7E6}"/>
          </ac:spMkLst>
        </pc:spChg>
        <pc:spChg chg="mod">
          <ac:chgData name="Nada Hassan Ahmed Mahmoud" userId="S::95406@must.edu.eg::6b09cb4f-deda-4443-a237-7e882bc5360a" providerId="AD" clId="Web-{FD6CA8D7-9D8B-4277-4095-697C71C973DD}" dt="2023-02-09T19:48:48.699" v="110" actId="20577"/>
          <ac:spMkLst>
            <pc:docMk/>
            <pc:sldMk cId="4118433676" sldId="268"/>
            <ac:spMk id="4" creationId="{C3AD9E2B-0BE4-40B5-72FE-A747838F6C24}"/>
          </ac:spMkLst>
        </pc:spChg>
      </pc:sldChg>
      <pc:sldChg chg="modSp">
        <pc:chgData name="Nada Hassan Ahmed Mahmoud" userId="S::95406@must.edu.eg::6b09cb4f-deda-4443-a237-7e882bc5360a" providerId="AD" clId="Web-{FD6CA8D7-9D8B-4277-4095-697C71C973DD}" dt="2023-02-09T21:00:02.161" v="124" actId="20577"/>
        <pc:sldMkLst>
          <pc:docMk/>
          <pc:sldMk cId="2227825944" sldId="269"/>
        </pc:sldMkLst>
        <pc:spChg chg="mod">
          <ac:chgData name="Nada Hassan Ahmed Mahmoud" userId="S::95406@must.edu.eg::6b09cb4f-deda-4443-a237-7e882bc5360a" providerId="AD" clId="Web-{FD6CA8D7-9D8B-4277-4095-697C71C973DD}" dt="2023-02-09T21:00:02.161" v="124" actId="20577"/>
          <ac:spMkLst>
            <pc:docMk/>
            <pc:sldMk cId="2227825944" sldId="269"/>
            <ac:spMk id="3" creationId="{0ED77D09-48E3-BBA4-6D7A-0886E27E1B2E}"/>
          </ac:spMkLst>
        </pc:spChg>
      </pc:sldChg>
      <pc:sldChg chg="modSp">
        <pc:chgData name="Nada Hassan Ahmed Mahmoud" userId="S::95406@must.edu.eg::6b09cb4f-deda-4443-a237-7e882bc5360a" providerId="AD" clId="Web-{FD6CA8D7-9D8B-4277-4095-697C71C973DD}" dt="2023-02-09T22:41:36.977" v="180" actId="20577"/>
        <pc:sldMkLst>
          <pc:docMk/>
          <pc:sldMk cId="717999095" sldId="270"/>
        </pc:sldMkLst>
        <pc:spChg chg="mod">
          <ac:chgData name="Nada Hassan Ahmed Mahmoud" userId="S::95406@must.edu.eg::6b09cb4f-deda-4443-a237-7e882bc5360a" providerId="AD" clId="Web-{FD6CA8D7-9D8B-4277-4095-697C71C973DD}" dt="2023-02-09T22:41:36.977" v="180" actId="20577"/>
          <ac:spMkLst>
            <pc:docMk/>
            <pc:sldMk cId="717999095" sldId="270"/>
            <ac:spMk id="2" creationId="{20986859-E9A3-F7ED-7A1A-56E0A086105D}"/>
          </ac:spMkLst>
        </pc:spChg>
        <pc:spChg chg="mod">
          <ac:chgData name="Nada Hassan Ahmed Mahmoud" userId="S::95406@must.edu.eg::6b09cb4f-deda-4443-a237-7e882bc5360a" providerId="AD" clId="Web-{FD6CA8D7-9D8B-4277-4095-697C71C973DD}" dt="2023-02-09T22:41:23.320" v="178" actId="20577"/>
          <ac:spMkLst>
            <pc:docMk/>
            <pc:sldMk cId="717999095" sldId="270"/>
            <ac:spMk id="3" creationId="{8F44E599-51DA-1614-272E-AE5D8CEEC8B4}"/>
          </ac:spMkLst>
        </pc:spChg>
      </pc:sldChg>
      <pc:sldChg chg="modSp add ord replId">
        <pc:chgData name="Nada Hassan Ahmed Mahmoud" userId="S::95406@must.edu.eg::6b09cb4f-deda-4443-a237-7e882bc5360a" providerId="AD" clId="Web-{FD6CA8D7-9D8B-4277-4095-697C71C973DD}" dt="2023-02-09T19:49:19.950" v="113" actId="20577"/>
        <pc:sldMkLst>
          <pc:docMk/>
          <pc:sldMk cId="2813493897" sldId="271"/>
        </pc:sldMkLst>
        <pc:spChg chg="mod">
          <ac:chgData name="Nada Hassan Ahmed Mahmoud" userId="S::95406@must.edu.eg::6b09cb4f-deda-4443-a237-7e882bc5360a" providerId="AD" clId="Web-{FD6CA8D7-9D8B-4277-4095-697C71C973DD}" dt="2023-02-09T19:49:19.950" v="113" actId="20577"/>
          <ac:spMkLst>
            <pc:docMk/>
            <pc:sldMk cId="2813493897" sldId="271"/>
            <ac:spMk id="3" creationId="{478C7851-F163-C36F-9D78-C3D93D9118A2}"/>
          </ac:spMkLst>
        </pc:spChg>
      </pc:sldChg>
      <pc:sldChg chg="modSp new del">
        <pc:chgData name="Nada Hassan Ahmed Mahmoud" userId="S::95406@must.edu.eg::6b09cb4f-deda-4443-a237-7e882bc5360a" providerId="AD" clId="Web-{FD6CA8D7-9D8B-4277-4095-697C71C973DD}" dt="2023-02-09T21:00:19.130" v="129"/>
        <pc:sldMkLst>
          <pc:docMk/>
          <pc:sldMk cId="1496471932" sldId="272"/>
        </pc:sldMkLst>
        <pc:spChg chg="mod">
          <ac:chgData name="Nada Hassan Ahmed Mahmoud" userId="S::95406@must.edu.eg::6b09cb4f-deda-4443-a237-7e882bc5360a" providerId="AD" clId="Web-{FD6CA8D7-9D8B-4277-4095-697C71C973DD}" dt="2023-02-09T21:00:15.271" v="128" actId="20577"/>
          <ac:spMkLst>
            <pc:docMk/>
            <pc:sldMk cId="1496471932" sldId="272"/>
            <ac:spMk id="2" creationId="{430A9B19-9BD9-4FF0-1382-FA85F40060CC}"/>
          </ac:spMkLst>
        </pc:spChg>
      </pc:sldChg>
      <pc:sldChg chg="modSp add replId">
        <pc:chgData name="Nada Hassan Ahmed Mahmoud" userId="S::95406@must.edu.eg::6b09cb4f-deda-4443-a237-7e882bc5360a" providerId="AD" clId="Web-{FD6CA8D7-9D8B-4277-4095-697C71C973DD}" dt="2023-02-09T21:01:09.757" v="153" actId="20577"/>
        <pc:sldMkLst>
          <pc:docMk/>
          <pc:sldMk cId="1694223142" sldId="272"/>
        </pc:sldMkLst>
        <pc:spChg chg="mod">
          <ac:chgData name="Nada Hassan Ahmed Mahmoud" userId="S::95406@must.edu.eg::6b09cb4f-deda-4443-a237-7e882bc5360a" providerId="AD" clId="Web-{FD6CA8D7-9D8B-4277-4095-697C71C973DD}" dt="2023-02-09T21:01:09.757" v="153" actId="20577"/>
          <ac:spMkLst>
            <pc:docMk/>
            <pc:sldMk cId="1694223142" sldId="272"/>
            <ac:spMk id="2" creationId="{4C9AF7F7-47F7-E94B-0DC4-305FFAB2E7E6}"/>
          </ac:spMkLst>
        </pc:spChg>
      </pc:sldChg>
      <pc:sldChg chg="add replId">
        <pc:chgData name="Nada Hassan Ahmed Mahmoud" userId="S::95406@must.edu.eg::6b09cb4f-deda-4443-a237-7e882bc5360a" providerId="AD" clId="Web-{FD6CA8D7-9D8B-4277-4095-697C71C973DD}" dt="2023-02-09T22:40:29.568" v="166"/>
        <pc:sldMkLst>
          <pc:docMk/>
          <pc:sldMk cId="2611875855" sldId="278"/>
        </pc:sldMkLst>
      </pc:sldChg>
      <pc:sldChg chg="add del replId">
        <pc:chgData name="Nada Hassan Ahmed Mahmoud" userId="S::95406@must.edu.eg::6b09cb4f-deda-4443-a237-7e882bc5360a" providerId="AD" clId="Web-{FD6CA8D7-9D8B-4277-4095-697C71C973DD}" dt="2023-02-09T22:40:37.912" v="170"/>
        <pc:sldMkLst>
          <pc:docMk/>
          <pc:sldMk cId="493598778" sldId="279"/>
        </pc:sldMkLst>
      </pc:sldChg>
    </pc:docChg>
  </pc:docChgLst>
  <pc:docChgLst>
    <pc:chgData name="Guest User" userId="S::urn:spo:anon#beb9f73eecaaa152b44bc164a2ce4dfea62bc5501e2f7be0687434d982526c0a::" providerId="AD" clId="Web-{858C30A2-0DF3-0194-BBE1-736BEA066428}"/>
    <pc:docChg chg="modSld">
      <pc:chgData name="Guest User" userId="S::urn:spo:anon#beb9f73eecaaa152b44bc164a2ce4dfea62bc5501e2f7be0687434d982526c0a::" providerId="AD" clId="Web-{858C30A2-0DF3-0194-BBE1-736BEA066428}" dt="2023-02-10T19:11:50.907" v="51" actId="20577"/>
      <pc:docMkLst>
        <pc:docMk/>
      </pc:docMkLst>
      <pc:sldChg chg="modSp">
        <pc:chgData name="Guest User" userId="S::urn:spo:anon#beb9f73eecaaa152b44bc164a2ce4dfea62bc5501e2f7be0687434d982526c0a::" providerId="AD" clId="Web-{858C30A2-0DF3-0194-BBE1-736BEA066428}" dt="2023-02-10T19:09:39.523" v="6" actId="20577"/>
        <pc:sldMkLst>
          <pc:docMk/>
          <pc:sldMk cId="1374621296" sldId="261"/>
        </pc:sldMkLst>
        <pc:spChg chg="mod">
          <ac:chgData name="Guest User" userId="S::urn:spo:anon#beb9f73eecaaa152b44bc164a2ce4dfea62bc5501e2f7be0687434d982526c0a::" providerId="AD" clId="Web-{858C30A2-0DF3-0194-BBE1-736BEA066428}" dt="2023-02-10T19:09:39.523" v="6" actId="20577"/>
          <ac:spMkLst>
            <pc:docMk/>
            <pc:sldMk cId="1374621296" sldId="261"/>
            <ac:spMk id="3" creationId="{478C7851-F163-C36F-9D78-C3D93D9118A2}"/>
          </ac:spMkLst>
        </pc:spChg>
      </pc:sldChg>
      <pc:sldChg chg="modSp">
        <pc:chgData name="Guest User" userId="S::urn:spo:anon#beb9f73eecaaa152b44bc164a2ce4dfea62bc5501e2f7be0687434d982526c0a::" providerId="AD" clId="Web-{858C30A2-0DF3-0194-BBE1-736BEA066428}" dt="2023-02-10T19:09:50.352" v="11" actId="20577"/>
        <pc:sldMkLst>
          <pc:docMk/>
          <pc:sldMk cId="151334525" sldId="273"/>
        </pc:sldMkLst>
        <pc:spChg chg="mod">
          <ac:chgData name="Guest User" userId="S::urn:spo:anon#beb9f73eecaaa152b44bc164a2ce4dfea62bc5501e2f7be0687434d982526c0a::" providerId="AD" clId="Web-{858C30A2-0DF3-0194-BBE1-736BEA066428}" dt="2023-02-10T19:09:50.352" v="11" actId="20577"/>
          <ac:spMkLst>
            <pc:docMk/>
            <pc:sldMk cId="151334525" sldId="273"/>
            <ac:spMk id="3" creationId="{478C7851-F163-C36F-9D78-C3D93D9118A2}"/>
          </ac:spMkLst>
        </pc:spChg>
      </pc:sldChg>
      <pc:sldChg chg="modSp">
        <pc:chgData name="Guest User" userId="S::urn:spo:anon#beb9f73eecaaa152b44bc164a2ce4dfea62bc5501e2f7be0687434d982526c0a::" providerId="AD" clId="Web-{858C30A2-0DF3-0194-BBE1-736BEA066428}" dt="2023-02-10T19:10:51.591" v="33" actId="14100"/>
        <pc:sldMkLst>
          <pc:docMk/>
          <pc:sldMk cId="2656136189" sldId="274"/>
        </pc:sldMkLst>
        <pc:spChg chg="mod">
          <ac:chgData name="Guest User" userId="S::urn:spo:anon#beb9f73eecaaa152b44bc164a2ce4dfea62bc5501e2f7be0687434d982526c0a::" providerId="AD" clId="Web-{858C30A2-0DF3-0194-BBE1-736BEA066428}" dt="2023-02-10T19:10:51.591" v="33" actId="14100"/>
          <ac:spMkLst>
            <pc:docMk/>
            <pc:sldMk cId="2656136189" sldId="274"/>
            <ac:spMk id="3" creationId="{478C7851-F163-C36F-9D78-C3D93D9118A2}"/>
          </ac:spMkLst>
        </pc:spChg>
      </pc:sldChg>
      <pc:sldChg chg="modSp">
        <pc:chgData name="Guest User" userId="S::urn:spo:anon#beb9f73eecaaa152b44bc164a2ce4dfea62bc5501e2f7be0687434d982526c0a::" providerId="AD" clId="Web-{858C30A2-0DF3-0194-BBE1-736BEA066428}" dt="2023-02-10T19:11:05.326" v="38" actId="20577"/>
        <pc:sldMkLst>
          <pc:docMk/>
          <pc:sldMk cId="4098611982" sldId="275"/>
        </pc:sldMkLst>
        <pc:spChg chg="mod">
          <ac:chgData name="Guest User" userId="S::urn:spo:anon#beb9f73eecaaa152b44bc164a2ce4dfea62bc5501e2f7be0687434d982526c0a::" providerId="AD" clId="Web-{858C30A2-0DF3-0194-BBE1-736BEA066428}" dt="2023-02-10T19:11:05.326" v="38" actId="20577"/>
          <ac:spMkLst>
            <pc:docMk/>
            <pc:sldMk cId="4098611982" sldId="275"/>
            <ac:spMk id="3" creationId="{478C7851-F163-C36F-9D78-C3D93D9118A2}"/>
          </ac:spMkLst>
        </pc:spChg>
      </pc:sldChg>
      <pc:sldChg chg="modSp">
        <pc:chgData name="Guest User" userId="S::urn:spo:anon#beb9f73eecaaa152b44bc164a2ce4dfea62bc5501e2f7be0687434d982526c0a::" providerId="AD" clId="Web-{858C30A2-0DF3-0194-BBE1-736BEA066428}" dt="2023-02-10T19:11:16.405" v="43" actId="20577"/>
        <pc:sldMkLst>
          <pc:docMk/>
          <pc:sldMk cId="4060804670" sldId="276"/>
        </pc:sldMkLst>
        <pc:spChg chg="mod">
          <ac:chgData name="Guest User" userId="S::urn:spo:anon#beb9f73eecaaa152b44bc164a2ce4dfea62bc5501e2f7be0687434d982526c0a::" providerId="AD" clId="Web-{858C30A2-0DF3-0194-BBE1-736BEA066428}" dt="2023-02-10T19:11:16.405" v="43" actId="20577"/>
          <ac:spMkLst>
            <pc:docMk/>
            <pc:sldMk cId="4060804670" sldId="276"/>
            <ac:spMk id="3" creationId="{478C7851-F163-C36F-9D78-C3D93D9118A2}"/>
          </ac:spMkLst>
        </pc:spChg>
      </pc:sldChg>
      <pc:sldChg chg="modSp">
        <pc:chgData name="Guest User" userId="S::urn:spo:anon#beb9f73eecaaa152b44bc164a2ce4dfea62bc5501e2f7be0687434d982526c0a::" providerId="AD" clId="Web-{858C30A2-0DF3-0194-BBE1-736BEA066428}" dt="2023-02-10T19:11:50.907" v="51" actId="20577"/>
        <pc:sldMkLst>
          <pc:docMk/>
          <pc:sldMk cId="895656062" sldId="277"/>
        </pc:sldMkLst>
        <pc:spChg chg="mod">
          <ac:chgData name="Guest User" userId="S::urn:spo:anon#beb9f73eecaaa152b44bc164a2ce4dfea62bc5501e2f7be0687434d982526c0a::" providerId="AD" clId="Web-{858C30A2-0DF3-0194-BBE1-736BEA066428}" dt="2023-02-10T19:11:50.907" v="51" actId="20577"/>
          <ac:spMkLst>
            <pc:docMk/>
            <pc:sldMk cId="895656062" sldId="277"/>
            <ac:spMk id="3" creationId="{478C7851-F163-C36F-9D78-C3D93D9118A2}"/>
          </ac:spMkLst>
        </pc:spChg>
        <pc:picChg chg="mod">
          <ac:chgData name="Guest User" userId="S::urn:spo:anon#beb9f73eecaaa152b44bc164a2ce4dfea62bc5501e2f7be0687434d982526c0a::" providerId="AD" clId="Web-{858C30A2-0DF3-0194-BBE1-736BEA066428}" dt="2023-02-10T19:11:22.827" v="44" actId="1076"/>
          <ac:picMkLst>
            <pc:docMk/>
            <pc:sldMk cId="895656062" sldId="277"/>
            <ac:picMk id="5" creationId="{E768801C-49B2-4143-5723-3CF31F223F75}"/>
          </ac:picMkLst>
        </pc:picChg>
      </pc:sldChg>
    </pc:docChg>
  </pc:docChgLst>
  <pc:docChgLst>
    <pc:chgData clId="Web-{EAE00FE2-62B7-4244-8139-770F62719C5E}"/>
    <pc:docChg chg="modSld">
      <pc:chgData name="" userId="" providerId="" clId="Web-{EAE00FE2-62B7-4244-8139-770F62719C5E}" dt="2023-02-09T22:17:34.830" v="2" actId="20577"/>
      <pc:docMkLst>
        <pc:docMk/>
      </pc:docMkLst>
      <pc:sldChg chg="modSp">
        <pc:chgData name="" userId="" providerId="" clId="Web-{EAE00FE2-62B7-4244-8139-770F62719C5E}" dt="2023-02-09T22:17:34.830" v="2" actId="20577"/>
        <pc:sldMkLst>
          <pc:docMk/>
          <pc:sldMk cId="368176292" sldId="256"/>
        </pc:sldMkLst>
        <pc:spChg chg="mod">
          <ac:chgData name="" userId="" providerId="" clId="Web-{EAE00FE2-62B7-4244-8139-770F62719C5E}" dt="2023-02-09T22:17:34.830" v="2" actId="20577"/>
          <ac:spMkLst>
            <pc:docMk/>
            <pc:sldMk cId="368176292" sldId="256"/>
            <ac:spMk id="2" creationId="{45CA7FF8-0B5B-5BB8-7837-F546E18C1094}"/>
          </ac:spMkLst>
        </pc:spChg>
      </pc:sldChg>
    </pc:docChg>
  </pc:docChgLst>
  <pc:docChgLst>
    <pc:chgData name="Guest User" userId="S::urn:spo:anon#beb9f73eecaaa152b44bc164a2ce4dfea62bc5501e2f7be0687434d982526c0a::" providerId="AD" clId="Web-{EAE36A73-0394-F007-80EE-DCA22C7C0878}"/>
    <pc:docChg chg="modSld addMainMaster delMainMaster">
      <pc:chgData name="Guest User" userId="S::urn:spo:anon#beb9f73eecaaa152b44bc164a2ce4dfea62bc5501e2f7be0687434d982526c0a::" providerId="AD" clId="Web-{EAE36A73-0394-F007-80EE-DCA22C7C0878}" dt="2023-02-11T08:24:39.082" v="24" actId="20577"/>
      <pc:docMkLst>
        <pc:docMk/>
      </pc:docMkLst>
      <pc:sldChg chg="addSp delSp modSp mod setBg modClrScheme addAnim delDesignElem chgLayout">
        <pc:chgData name="Guest User" userId="S::urn:spo:anon#beb9f73eecaaa152b44bc164a2ce4dfea62bc5501e2f7be0687434d982526c0a::" providerId="AD" clId="Web-{EAE36A73-0394-F007-80EE-DCA22C7C0878}" dt="2023-02-11T08:22:41.562" v="16"/>
        <pc:sldMkLst>
          <pc:docMk/>
          <pc:sldMk cId="368176292" sldId="256"/>
        </pc:sldMkLst>
        <pc:spChg chg="mod ord">
          <ac:chgData name="Guest User" userId="S::urn:spo:anon#beb9f73eecaaa152b44bc164a2ce4dfea62bc5501e2f7be0687434d982526c0a::" providerId="AD" clId="Web-{EAE36A73-0394-F007-80EE-DCA22C7C0878}" dt="2023-02-11T08:22:41.562" v="15"/>
          <ac:spMkLst>
            <pc:docMk/>
            <pc:sldMk cId="368176292" sldId="256"/>
            <ac:spMk id="2" creationId="{45CA7FF8-0B5B-5BB8-7837-F546E18C1094}"/>
          </ac:spMkLst>
        </pc:spChg>
        <pc:spChg chg="add">
          <ac:chgData name="Guest User" userId="S::urn:spo:anon#beb9f73eecaaa152b44bc164a2ce4dfea62bc5501e2f7be0687434d982526c0a::" providerId="AD" clId="Web-{EAE36A73-0394-F007-80EE-DCA22C7C0878}" dt="2023-02-11T08:22:41.562" v="15"/>
          <ac:spMkLst>
            <pc:docMk/>
            <pc:sldMk cId="368176292" sldId="256"/>
            <ac:spMk id="6" creationId="{FFD48BC7-DC40-47DE-87EE-9F4B6ECB9ABB}"/>
          </ac:spMkLst>
        </pc:spChg>
        <pc:spChg chg="del">
          <ac:chgData name="Guest User" userId="S::urn:spo:anon#beb9f73eecaaa152b44bc164a2ce4dfea62bc5501e2f7be0687434d982526c0a::" providerId="AD" clId="Web-{EAE36A73-0394-F007-80EE-DCA22C7C0878}" dt="2023-02-11T08:22:00.935" v="12"/>
          <ac:spMkLst>
            <pc:docMk/>
            <pc:sldMk cId="368176292" sldId="256"/>
            <ac:spMk id="7" creationId="{57ABABA7-0420-4200-9B65-1C1967CE9373}"/>
          </ac:spMkLst>
        </pc:spChg>
        <pc:spChg chg="add">
          <ac:chgData name="Guest User" userId="S::urn:spo:anon#beb9f73eecaaa152b44bc164a2ce4dfea62bc5501e2f7be0687434d982526c0a::" providerId="AD" clId="Web-{EAE36A73-0394-F007-80EE-DCA22C7C0878}" dt="2023-02-11T08:22:41.562" v="15"/>
          <ac:spMkLst>
            <pc:docMk/>
            <pc:sldMk cId="368176292" sldId="256"/>
            <ac:spMk id="8" creationId="{E502BBC7-2C76-46F3-BC24-5985BC13DB88}"/>
          </ac:spMkLst>
        </pc:spChg>
        <pc:spChg chg="add">
          <ac:chgData name="Guest User" userId="S::urn:spo:anon#beb9f73eecaaa152b44bc164a2ce4dfea62bc5501e2f7be0687434d982526c0a::" providerId="AD" clId="Web-{EAE36A73-0394-F007-80EE-DCA22C7C0878}" dt="2023-02-11T08:22:41.562" v="15"/>
          <ac:spMkLst>
            <pc:docMk/>
            <pc:sldMk cId="368176292" sldId="256"/>
            <ac:spMk id="10" creationId="{3629484E-3792-4B3D-89AD-7C8A1ED0E0D4}"/>
          </ac:spMkLst>
        </pc:spChg>
        <pc:spChg chg="add">
          <ac:chgData name="Guest User" userId="S::urn:spo:anon#beb9f73eecaaa152b44bc164a2ce4dfea62bc5501e2f7be0687434d982526c0a::" providerId="AD" clId="Web-{EAE36A73-0394-F007-80EE-DCA22C7C0878}" dt="2023-02-11T08:22:41.562" v="15"/>
          <ac:spMkLst>
            <pc:docMk/>
            <pc:sldMk cId="368176292" sldId="256"/>
            <ac:spMk id="11" creationId="{C7F28D52-2A5F-4D23-81AE-7CB8B591C7AF}"/>
          </ac:spMkLst>
        </pc:spChg>
        <pc:spChg chg="del">
          <ac:chgData name="Guest User" userId="S::urn:spo:anon#beb9f73eecaaa152b44bc164a2ce4dfea62bc5501e2f7be0687434d982526c0a::" providerId="AD" clId="Web-{EAE36A73-0394-F007-80EE-DCA22C7C0878}" dt="2023-02-11T08:22:00.935" v="12"/>
          <ac:spMkLst>
            <pc:docMk/>
            <pc:sldMk cId="368176292" sldId="256"/>
            <ac:spMk id="23" creationId="{8576F020-8157-45CE-B1D9-6FA47AFEB4FA}"/>
          </ac:spMkLst>
        </pc:spChg>
        <pc:grpChg chg="del">
          <ac:chgData name="Guest User" userId="S::urn:spo:anon#beb9f73eecaaa152b44bc164a2ce4dfea62bc5501e2f7be0687434d982526c0a::" providerId="AD" clId="Web-{EAE36A73-0394-F007-80EE-DCA22C7C0878}" dt="2023-02-11T08:22:00.935" v="12"/>
          <ac:grpSpMkLst>
            <pc:docMk/>
            <pc:sldMk cId="368176292" sldId="256"/>
            <ac:grpSpMk id="9" creationId="{7A03E380-9CD1-4ABA-A763-9F9D252B8908}"/>
          </ac:grpSpMkLst>
        </pc:grpChg>
      </pc:sldChg>
      <pc:sldChg chg="addSp delSp modSp mod setBg modClrScheme delDesignElem chgLayout">
        <pc:chgData name="Guest User" userId="S::urn:spo:anon#beb9f73eecaaa152b44bc164a2ce4dfea62bc5501e2f7be0687434d982526c0a::" providerId="AD" clId="Web-{EAE36A73-0394-F007-80EE-DCA22C7C0878}" dt="2023-02-11T08:23:11.423" v="19"/>
        <pc:sldMkLst>
          <pc:docMk/>
          <pc:sldMk cId="672368122" sldId="257"/>
        </pc:sldMkLst>
        <pc:spChg chg="mod ord">
          <ac:chgData name="Guest User" userId="S::urn:spo:anon#beb9f73eecaaa152b44bc164a2ce4dfea62bc5501e2f7be0687434d982526c0a::" providerId="AD" clId="Web-{EAE36A73-0394-F007-80EE-DCA22C7C0878}" dt="2023-02-11T08:23:11.423" v="19"/>
          <ac:spMkLst>
            <pc:docMk/>
            <pc:sldMk cId="672368122" sldId="257"/>
            <ac:spMk id="2" creationId="{F2998208-29C6-F15E-0494-7F2A61C0FD37}"/>
          </ac:spMkLst>
        </pc:spChg>
        <pc:spChg chg="del">
          <ac:chgData name="Guest User" userId="S::urn:spo:anon#beb9f73eecaaa152b44bc164a2ce4dfea62bc5501e2f7be0687434d982526c0a::" providerId="AD" clId="Web-{EAE36A73-0394-F007-80EE-DCA22C7C0878}" dt="2023-02-11T08:22:00.935" v="12"/>
          <ac:spMkLst>
            <pc:docMk/>
            <pc:sldMk cId="672368122" sldId="257"/>
            <ac:spMk id="9" creationId="{175CD74B-9CE8-4F20-A3E4-A22A7F036042}"/>
          </ac:spMkLst>
        </pc:spChg>
        <pc:spChg chg="add del">
          <ac:chgData name="Guest User" userId="S::urn:spo:anon#beb9f73eecaaa152b44bc164a2ce4dfea62bc5501e2f7be0687434d982526c0a::" providerId="AD" clId="Web-{EAE36A73-0394-F007-80EE-DCA22C7C0878}" dt="2023-02-11T08:23:11.407" v="18"/>
          <ac:spMkLst>
            <pc:docMk/>
            <pc:sldMk cId="672368122" sldId="257"/>
            <ac:spMk id="10" creationId="{3A5B4632-C963-4296-86F0-79AA9EA5AE98}"/>
          </ac:spMkLst>
        </pc:spChg>
        <pc:spChg chg="del">
          <ac:chgData name="Guest User" userId="S::urn:spo:anon#beb9f73eecaaa152b44bc164a2ce4dfea62bc5501e2f7be0687434d982526c0a::" providerId="AD" clId="Web-{EAE36A73-0394-F007-80EE-DCA22C7C0878}" dt="2023-02-11T08:22:00.935" v="12"/>
          <ac:spMkLst>
            <pc:docMk/>
            <pc:sldMk cId="672368122" sldId="257"/>
            <ac:spMk id="11" creationId="{99C44665-BECF-4482-A00C-E4BE2A87DC7B}"/>
          </ac:spMkLst>
        </pc:spChg>
        <pc:spChg chg="add">
          <ac:chgData name="Guest User" userId="S::urn:spo:anon#beb9f73eecaaa152b44bc164a2ce4dfea62bc5501e2f7be0687434d982526c0a::" providerId="AD" clId="Web-{EAE36A73-0394-F007-80EE-DCA22C7C0878}" dt="2023-02-11T08:23:11.423" v="19"/>
          <ac:spMkLst>
            <pc:docMk/>
            <pc:sldMk cId="672368122" sldId="257"/>
            <ac:spMk id="12" creationId="{DC8C3900-B8A1-4965-88E6-CBCBFE067207}"/>
          </ac:spMkLst>
        </pc:spChg>
        <pc:spChg chg="del">
          <ac:chgData name="Guest User" userId="S::urn:spo:anon#beb9f73eecaaa152b44bc164a2ce4dfea62bc5501e2f7be0687434d982526c0a::" providerId="AD" clId="Web-{EAE36A73-0394-F007-80EE-DCA22C7C0878}" dt="2023-02-11T08:22:00.935" v="12"/>
          <ac:spMkLst>
            <pc:docMk/>
            <pc:sldMk cId="672368122" sldId="257"/>
            <ac:spMk id="13" creationId="{20398C1D-D011-4BA8-AC81-E829677B87FF}"/>
          </ac:spMkLst>
        </pc:spChg>
        <pc:graphicFrameChg chg="mod ord modGraphic">
          <ac:chgData name="Guest User" userId="S::urn:spo:anon#beb9f73eecaaa152b44bc164a2ce4dfea62bc5501e2f7be0687434d982526c0a::" providerId="AD" clId="Web-{EAE36A73-0394-F007-80EE-DCA22C7C0878}" dt="2023-02-11T08:23:11.423" v="19"/>
          <ac:graphicFrameMkLst>
            <pc:docMk/>
            <pc:sldMk cId="672368122" sldId="257"/>
            <ac:graphicFrameMk id="5" creationId="{03F9C396-DB3A-EF2D-5FFA-2B157034A033}"/>
          </ac:graphicFrameMkLst>
        </pc:graphicFrameChg>
      </pc:sldChg>
      <pc:sldChg chg="modSp mod modClrScheme chgLayout">
        <pc:chgData name="Guest User" userId="S::urn:spo:anon#beb9f73eecaaa152b44bc164a2ce4dfea62bc5501e2f7be0687434d982526c0a::" providerId="AD" clId="Web-{EAE36A73-0394-F007-80EE-DCA22C7C0878}" dt="2023-02-11T08:22:00.935" v="12"/>
        <pc:sldMkLst>
          <pc:docMk/>
          <pc:sldMk cId="2476110139" sldId="259"/>
        </pc:sldMkLst>
        <pc:spChg chg="mod ord">
          <ac:chgData name="Guest User" userId="S::urn:spo:anon#beb9f73eecaaa152b44bc164a2ce4dfea62bc5501e2f7be0687434d982526c0a::" providerId="AD" clId="Web-{EAE36A73-0394-F007-80EE-DCA22C7C0878}" dt="2023-02-11T08:22:00.935" v="12"/>
          <ac:spMkLst>
            <pc:docMk/>
            <pc:sldMk cId="2476110139" sldId="259"/>
            <ac:spMk id="2" creationId="{4C9AF7F7-47F7-E94B-0DC4-305FFAB2E7E6}"/>
          </ac:spMkLst>
        </pc:spChg>
        <pc:spChg chg="mod ord">
          <ac:chgData name="Guest User" userId="S::urn:spo:anon#beb9f73eecaaa152b44bc164a2ce4dfea62bc5501e2f7be0687434d982526c0a::" providerId="AD" clId="Web-{EAE36A73-0394-F007-80EE-DCA22C7C0878}" dt="2023-02-11T08:22:00.935" v="12"/>
          <ac:spMkLst>
            <pc:docMk/>
            <pc:sldMk cId="2476110139" sldId="259"/>
            <ac:spMk id="3" creationId="{478C7851-F163-C36F-9D78-C3D93D9118A2}"/>
          </ac:spMkLst>
        </pc:spChg>
      </pc:sldChg>
      <pc:sldChg chg="modSp mod modClrScheme chgLayout">
        <pc:chgData name="Guest User" userId="S::urn:spo:anon#beb9f73eecaaa152b44bc164a2ce4dfea62bc5501e2f7be0687434d982526c0a::" providerId="AD" clId="Web-{EAE36A73-0394-F007-80EE-DCA22C7C0878}" dt="2023-02-11T08:22:00.935" v="12"/>
        <pc:sldMkLst>
          <pc:docMk/>
          <pc:sldMk cId="2057795641" sldId="260"/>
        </pc:sldMkLst>
        <pc:spChg chg="mod ord">
          <ac:chgData name="Guest User" userId="S::urn:spo:anon#beb9f73eecaaa152b44bc164a2ce4dfea62bc5501e2f7be0687434d982526c0a::" providerId="AD" clId="Web-{EAE36A73-0394-F007-80EE-DCA22C7C0878}" dt="2023-02-11T08:22:00.935" v="12"/>
          <ac:spMkLst>
            <pc:docMk/>
            <pc:sldMk cId="2057795641" sldId="260"/>
            <ac:spMk id="2" creationId="{4C9AF7F7-47F7-E94B-0DC4-305FFAB2E7E6}"/>
          </ac:spMkLst>
        </pc:spChg>
        <pc:picChg chg="mod ord">
          <ac:chgData name="Guest User" userId="S::urn:spo:anon#beb9f73eecaaa152b44bc164a2ce4dfea62bc5501e2f7be0687434d982526c0a::" providerId="AD" clId="Web-{EAE36A73-0394-F007-80EE-DCA22C7C0878}" dt="2023-02-11T08:22:00.935" v="12"/>
          <ac:picMkLst>
            <pc:docMk/>
            <pc:sldMk cId="2057795641" sldId="260"/>
            <ac:picMk id="5" creationId="{5CA10889-5D3E-1CA9-A54C-4B0DD66B97C5}"/>
          </ac:picMkLst>
        </pc:picChg>
      </pc:sldChg>
      <pc:sldChg chg="addSp delSp modSp mod setBg modClrScheme chgLayout">
        <pc:chgData name="Guest User" userId="S::urn:spo:anon#beb9f73eecaaa152b44bc164a2ce4dfea62bc5501e2f7be0687434d982526c0a::" providerId="AD" clId="Web-{EAE36A73-0394-F007-80EE-DCA22C7C0878}" dt="2023-02-11T08:24:39.082" v="24" actId="20577"/>
        <pc:sldMkLst>
          <pc:docMk/>
          <pc:sldMk cId="1374621296" sldId="261"/>
        </pc:sldMkLst>
        <pc:spChg chg="mod ord">
          <ac:chgData name="Guest User" userId="S::urn:spo:anon#beb9f73eecaaa152b44bc164a2ce4dfea62bc5501e2f7be0687434d982526c0a::" providerId="AD" clId="Web-{EAE36A73-0394-F007-80EE-DCA22C7C0878}" dt="2023-02-11T08:24:39.082" v="24" actId="20577"/>
          <ac:spMkLst>
            <pc:docMk/>
            <pc:sldMk cId="1374621296" sldId="261"/>
            <ac:spMk id="2" creationId="{4C9AF7F7-47F7-E94B-0DC4-305FFAB2E7E6}"/>
          </ac:spMkLst>
        </pc:spChg>
        <pc:spChg chg="mod ord">
          <ac:chgData name="Guest User" userId="S::urn:spo:anon#beb9f73eecaaa152b44bc164a2ce4dfea62bc5501e2f7be0687434d982526c0a::" providerId="AD" clId="Web-{EAE36A73-0394-F007-80EE-DCA22C7C0878}" dt="2023-02-11T08:24:24.144" v="21"/>
          <ac:spMkLst>
            <pc:docMk/>
            <pc:sldMk cId="1374621296" sldId="261"/>
            <ac:spMk id="3" creationId="{478C7851-F163-C36F-9D78-C3D93D9118A2}"/>
          </ac:spMkLst>
        </pc:spChg>
        <pc:spChg chg="add del">
          <ac:chgData name="Guest User" userId="S::urn:spo:anon#beb9f73eecaaa152b44bc164a2ce4dfea62bc5501e2f7be0687434d982526c0a::" providerId="AD" clId="Web-{EAE36A73-0394-F007-80EE-DCA22C7C0878}" dt="2023-02-11T08:24:24.144" v="21"/>
          <ac:spMkLst>
            <pc:docMk/>
            <pc:sldMk cId="1374621296" sldId="261"/>
            <ac:spMk id="8" creationId="{33CD251C-A887-4D2F-925B-FC097198538B}"/>
          </ac:spMkLst>
        </pc:spChg>
        <pc:spChg chg="add del">
          <ac:chgData name="Guest User" userId="S::urn:spo:anon#beb9f73eecaaa152b44bc164a2ce4dfea62bc5501e2f7be0687434d982526c0a::" providerId="AD" clId="Web-{EAE36A73-0394-F007-80EE-DCA22C7C0878}" dt="2023-02-11T08:24:24.144" v="21"/>
          <ac:spMkLst>
            <pc:docMk/>
            <pc:sldMk cId="1374621296" sldId="261"/>
            <ac:spMk id="14" creationId="{662A3FAA-D056-4098-8115-EA61EAF068CF}"/>
          </ac:spMkLst>
        </pc:spChg>
        <pc:spChg chg="add">
          <ac:chgData name="Guest User" userId="S::urn:spo:anon#beb9f73eecaaa152b44bc164a2ce4dfea62bc5501e2f7be0687434d982526c0a::" providerId="AD" clId="Web-{EAE36A73-0394-F007-80EE-DCA22C7C0878}" dt="2023-02-11T08:24:24.144" v="21"/>
          <ac:spMkLst>
            <pc:docMk/>
            <pc:sldMk cId="1374621296" sldId="261"/>
            <ac:spMk id="19" creationId="{2B566528-1B12-4246-9431-5C2D7D081168}"/>
          </ac:spMkLst>
        </pc:spChg>
        <pc:spChg chg="add">
          <ac:chgData name="Guest User" userId="S::urn:spo:anon#beb9f73eecaaa152b44bc164a2ce4dfea62bc5501e2f7be0687434d982526c0a::" providerId="AD" clId="Web-{EAE36A73-0394-F007-80EE-DCA22C7C0878}" dt="2023-02-11T08:24:24.144" v="21"/>
          <ac:spMkLst>
            <pc:docMk/>
            <pc:sldMk cId="1374621296" sldId="261"/>
            <ac:spMk id="21" creationId="{2E80C965-DB6D-4F81-9E9E-B027384D0BD6}"/>
          </ac:spMkLst>
        </pc:spChg>
        <pc:spChg chg="add">
          <ac:chgData name="Guest User" userId="S::urn:spo:anon#beb9f73eecaaa152b44bc164a2ce4dfea62bc5501e2f7be0687434d982526c0a::" providerId="AD" clId="Web-{EAE36A73-0394-F007-80EE-DCA22C7C0878}" dt="2023-02-11T08:24:24.144" v="21"/>
          <ac:spMkLst>
            <pc:docMk/>
            <pc:sldMk cId="1374621296" sldId="261"/>
            <ac:spMk id="23" creationId="{A580F890-B085-4E95-96AA-55AEBEC5CE6E}"/>
          </ac:spMkLst>
        </pc:spChg>
        <pc:spChg chg="add">
          <ac:chgData name="Guest User" userId="S::urn:spo:anon#beb9f73eecaaa152b44bc164a2ce4dfea62bc5501e2f7be0687434d982526c0a::" providerId="AD" clId="Web-{EAE36A73-0394-F007-80EE-DCA22C7C0878}" dt="2023-02-11T08:24:24.144" v="21"/>
          <ac:spMkLst>
            <pc:docMk/>
            <pc:sldMk cId="1374621296" sldId="261"/>
            <ac:spMk id="25" creationId="{D3F51FEB-38FB-4F6C-9F7B-2F2AFAB65463}"/>
          </ac:spMkLst>
        </pc:spChg>
        <pc:spChg chg="add">
          <ac:chgData name="Guest User" userId="S::urn:spo:anon#beb9f73eecaaa152b44bc164a2ce4dfea62bc5501e2f7be0687434d982526c0a::" providerId="AD" clId="Web-{EAE36A73-0394-F007-80EE-DCA22C7C0878}" dt="2023-02-11T08:24:24.144" v="21"/>
          <ac:spMkLst>
            <pc:docMk/>
            <pc:sldMk cId="1374621296" sldId="261"/>
            <ac:spMk id="27" creationId="{1E547BA6-BAE0-43BB-A7CA-60F69CE252F0}"/>
          </ac:spMkLst>
        </pc:spChg>
        <pc:grpChg chg="add del">
          <ac:chgData name="Guest User" userId="S::urn:spo:anon#beb9f73eecaaa152b44bc164a2ce4dfea62bc5501e2f7be0687434d982526c0a::" providerId="AD" clId="Web-{EAE36A73-0394-F007-80EE-DCA22C7C0878}" dt="2023-02-11T08:24:24.144" v="21"/>
          <ac:grpSpMkLst>
            <pc:docMk/>
            <pc:sldMk cId="1374621296" sldId="261"/>
            <ac:grpSpMk id="10" creationId="{2C3846A5-A498-4C9E-B4DC-13532657D717}"/>
          </ac:grpSpMkLst>
        </pc:grpChg>
      </pc:sldChg>
      <pc:sldChg chg="modSp mod modClrScheme chgLayout">
        <pc:chgData name="Guest User" userId="S::urn:spo:anon#beb9f73eecaaa152b44bc164a2ce4dfea62bc5501e2f7be0687434d982526c0a::" providerId="AD" clId="Web-{EAE36A73-0394-F007-80EE-DCA22C7C0878}" dt="2023-02-11T08:22:00.935" v="12"/>
        <pc:sldMkLst>
          <pc:docMk/>
          <pc:sldMk cId="1402839500" sldId="262"/>
        </pc:sldMkLst>
        <pc:spChg chg="mod ord">
          <ac:chgData name="Guest User" userId="S::urn:spo:anon#beb9f73eecaaa152b44bc164a2ce4dfea62bc5501e2f7be0687434d982526c0a::" providerId="AD" clId="Web-{EAE36A73-0394-F007-80EE-DCA22C7C0878}" dt="2023-02-11T08:22:00.935" v="12"/>
          <ac:spMkLst>
            <pc:docMk/>
            <pc:sldMk cId="1402839500" sldId="262"/>
            <ac:spMk id="2" creationId="{4C9AF7F7-47F7-E94B-0DC4-305FFAB2E7E6}"/>
          </ac:spMkLst>
        </pc:spChg>
        <pc:picChg chg="mod ord">
          <ac:chgData name="Guest User" userId="S::urn:spo:anon#beb9f73eecaaa152b44bc164a2ce4dfea62bc5501e2f7be0687434d982526c0a::" providerId="AD" clId="Web-{EAE36A73-0394-F007-80EE-DCA22C7C0878}" dt="2023-02-11T08:22:00.935" v="12"/>
          <ac:picMkLst>
            <pc:docMk/>
            <pc:sldMk cId="1402839500" sldId="262"/>
            <ac:picMk id="5" creationId="{5CA10889-5D3E-1CA9-A54C-4B0DD66B97C5}"/>
          </ac:picMkLst>
        </pc:picChg>
      </pc:sldChg>
      <pc:sldChg chg="modSp mod modClrScheme chgLayout">
        <pc:chgData name="Guest User" userId="S::urn:spo:anon#beb9f73eecaaa152b44bc164a2ce4dfea62bc5501e2f7be0687434d982526c0a::" providerId="AD" clId="Web-{EAE36A73-0394-F007-80EE-DCA22C7C0878}" dt="2023-02-11T08:22:00.935" v="12"/>
        <pc:sldMkLst>
          <pc:docMk/>
          <pc:sldMk cId="1710392145" sldId="263"/>
        </pc:sldMkLst>
        <pc:spChg chg="mod ord">
          <ac:chgData name="Guest User" userId="S::urn:spo:anon#beb9f73eecaaa152b44bc164a2ce4dfea62bc5501e2f7be0687434d982526c0a::" providerId="AD" clId="Web-{EAE36A73-0394-F007-80EE-DCA22C7C0878}" dt="2023-02-11T08:22:00.935" v="12"/>
          <ac:spMkLst>
            <pc:docMk/>
            <pc:sldMk cId="1710392145" sldId="263"/>
            <ac:spMk id="2" creationId="{4C9AF7F7-47F7-E94B-0DC4-305FFAB2E7E6}"/>
          </ac:spMkLst>
        </pc:spChg>
        <pc:picChg chg="mod ord">
          <ac:chgData name="Guest User" userId="S::urn:spo:anon#beb9f73eecaaa152b44bc164a2ce4dfea62bc5501e2f7be0687434d982526c0a::" providerId="AD" clId="Web-{EAE36A73-0394-F007-80EE-DCA22C7C0878}" dt="2023-02-11T08:22:00.935" v="12"/>
          <ac:picMkLst>
            <pc:docMk/>
            <pc:sldMk cId="1710392145" sldId="263"/>
            <ac:picMk id="5" creationId="{5CA10889-5D3E-1CA9-A54C-4B0DD66B97C5}"/>
          </ac:picMkLst>
        </pc:picChg>
      </pc:sldChg>
      <pc:sldChg chg="modSp mod modClrScheme chgLayout">
        <pc:chgData name="Guest User" userId="S::urn:spo:anon#beb9f73eecaaa152b44bc164a2ce4dfea62bc5501e2f7be0687434d982526c0a::" providerId="AD" clId="Web-{EAE36A73-0394-F007-80EE-DCA22C7C0878}" dt="2023-02-11T08:22:00.935" v="12"/>
        <pc:sldMkLst>
          <pc:docMk/>
          <pc:sldMk cId="507049843" sldId="264"/>
        </pc:sldMkLst>
        <pc:spChg chg="mod ord">
          <ac:chgData name="Guest User" userId="S::urn:spo:anon#beb9f73eecaaa152b44bc164a2ce4dfea62bc5501e2f7be0687434d982526c0a::" providerId="AD" clId="Web-{EAE36A73-0394-F007-80EE-DCA22C7C0878}" dt="2023-02-11T08:22:00.935" v="12"/>
          <ac:spMkLst>
            <pc:docMk/>
            <pc:sldMk cId="507049843" sldId="264"/>
            <ac:spMk id="2" creationId="{4C9AF7F7-47F7-E94B-0DC4-305FFAB2E7E6}"/>
          </ac:spMkLst>
        </pc:spChg>
        <pc:picChg chg="mod ord">
          <ac:chgData name="Guest User" userId="S::urn:spo:anon#beb9f73eecaaa152b44bc164a2ce4dfea62bc5501e2f7be0687434d982526c0a::" providerId="AD" clId="Web-{EAE36A73-0394-F007-80EE-DCA22C7C0878}" dt="2023-02-11T08:22:00.935" v="12"/>
          <ac:picMkLst>
            <pc:docMk/>
            <pc:sldMk cId="507049843" sldId="264"/>
            <ac:picMk id="5" creationId="{5CA10889-5D3E-1CA9-A54C-4B0DD66B97C5}"/>
          </ac:picMkLst>
        </pc:picChg>
      </pc:sldChg>
      <pc:sldChg chg="modSp mod modClrScheme chgLayout">
        <pc:chgData name="Guest User" userId="S::urn:spo:anon#beb9f73eecaaa152b44bc164a2ce4dfea62bc5501e2f7be0687434d982526c0a::" providerId="AD" clId="Web-{EAE36A73-0394-F007-80EE-DCA22C7C0878}" dt="2023-02-11T08:22:00.935" v="12"/>
        <pc:sldMkLst>
          <pc:docMk/>
          <pc:sldMk cId="377396208" sldId="265"/>
        </pc:sldMkLst>
        <pc:spChg chg="mod ord">
          <ac:chgData name="Guest User" userId="S::urn:spo:anon#beb9f73eecaaa152b44bc164a2ce4dfea62bc5501e2f7be0687434d982526c0a::" providerId="AD" clId="Web-{EAE36A73-0394-F007-80EE-DCA22C7C0878}" dt="2023-02-11T08:22:00.935" v="12"/>
          <ac:spMkLst>
            <pc:docMk/>
            <pc:sldMk cId="377396208" sldId="265"/>
            <ac:spMk id="2" creationId="{4C9AF7F7-47F7-E94B-0DC4-305FFAB2E7E6}"/>
          </ac:spMkLst>
        </pc:spChg>
        <pc:picChg chg="mod ord">
          <ac:chgData name="Guest User" userId="S::urn:spo:anon#beb9f73eecaaa152b44bc164a2ce4dfea62bc5501e2f7be0687434d982526c0a::" providerId="AD" clId="Web-{EAE36A73-0394-F007-80EE-DCA22C7C0878}" dt="2023-02-11T08:22:00.935" v="12"/>
          <ac:picMkLst>
            <pc:docMk/>
            <pc:sldMk cId="377396208" sldId="265"/>
            <ac:picMk id="5" creationId="{5CA10889-5D3E-1CA9-A54C-4B0DD66B97C5}"/>
          </ac:picMkLst>
        </pc:picChg>
      </pc:sldChg>
      <pc:sldChg chg="modSp mod modClrScheme chgLayout">
        <pc:chgData name="Guest User" userId="S::urn:spo:anon#beb9f73eecaaa152b44bc164a2ce4dfea62bc5501e2f7be0687434d982526c0a::" providerId="AD" clId="Web-{EAE36A73-0394-F007-80EE-DCA22C7C0878}" dt="2023-02-11T08:22:00.935" v="12"/>
        <pc:sldMkLst>
          <pc:docMk/>
          <pc:sldMk cId="1285401615" sldId="266"/>
        </pc:sldMkLst>
        <pc:spChg chg="mod ord">
          <ac:chgData name="Guest User" userId="S::urn:spo:anon#beb9f73eecaaa152b44bc164a2ce4dfea62bc5501e2f7be0687434d982526c0a::" providerId="AD" clId="Web-{EAE36A73-0394-F007-80EE-DCA22C7C0878}" dt="2023-02-11T08:22:00.935" v="12"/>
          <ac:spMkLst>
            <pc:docMk/>
            <pc:sldMk cId="1285401615" sldId="266"/>
            <ac:spMk id="2" creationId="{4C9AF7F7-47F7-E94B-0DC4-305FFAB2E7E6}"/>
          </ac:spMkLst>
        </pc:spChg>
        <pc:picChg chg="mod ord">
          <ac:chgData name="Guest User" userId="S::urn:spo:anon#beb9f73eecaaa152b44bc164a2ce4dfea62bc5501e2f7be0687434d982526c0a::" providerId="AD" clId="Web-{EAE36A73-0394-F007-80EE-DCA22C7C0878}" dt="2023-02-11T08:22:00.935" v="12"/>
          <ac:picMkLst>
            <pc:docMk/>
            <pc:sldMk cId="1285401615" sldId="266"/>
            <ac:picMk id="5" creationId="{5CA10889-5D3E-1CA9-A54C-4B0DD66B97C5}"/>
          </ac:picMkLst>
        </pc:picChg>
      </pc:sldChg>
      <pc:sldChg chg="modSp mod modClrScheme chgLayout">
        <pc:chgData name="Guest User" userId="S::urn:spo:anon#beb9f73eecaaa152b44bc164a2ce4dfea62bc5501e2f7be0687434d982526c0a::" providerId="AD" clId="Web-{EAE36A73-0394-F007-80EE-DCA22C7C0878}" dt="2023-02-11T08:22:00.935" v="12"/>
        <pc:sldMkLst>
          <pc:docMk/>
          <pc:sldMk cId="939363327" sldId="267"/>
        </pc:sldMkLst>
        <pc:spChg chg="mod ord">
          <ac:chgData name="Guest User" userId="S::urn:spo:anon#beb9f73eecaaa152b44bc164a2ce4dfea62bc5501e2f7be0687434d982526c0a::" providerId="AD" clId="Web-{EAE36A73-0394-F007-80EE-DCA22C7C0878}" dt="2023-02-11T08:22:00.935" v="12"/>
          <ac:spMkLst>
            <pc:docMk/>
            <pc:sldMk cId="939363327" sldId="267"/>
            <ac:spMk id="2" creationId="{4C9AF7F7-47F7-E94B-0DC4-305FFAB2E7E6}"/>
          </ac:spMkLst>
        </pc:spChg>
        <pc:spChg chg="mod ord">
          <ac:chgData name="Guest User" userId="S::urn:spo:anon#beb9f73eecaaa152b44bc164a2ce4dfea62bc5501e2f7be0687434d982526c0a::" providerId="AD" clId="Web-{EAE36A73-0394-F007-80EE-DCA22C7C0878}" dt="2023-02-11T08:22:00.935" v="12"/>
          <ac:spMkLst>
            <pc:docMk/>
            <pc:sldMk cId="939363327" sldId="267"/>
            <ac:spMk id="4" creationId="{C3AD9E2B-0BE4-40B5-72FE-A747838F6C24}"/>
          </ac:spMkLst>
        </pc:spChg>
      </pc:sldChg>
      <pc:sldChg chg="modSp mod modClrScheme chgLayout">
        <pc:chgData name="Guest User" userId="S::urn:spo:anon#beb9f73eecaaa152b44bc164a2ce4dfea62bc5501e2f7be0687434d982526c0a::" providerId="AD" clId="Web-{EAE36A73-0394-F007-80EE-DCA22C7C0878}" dt="2023-02-11T08:22:00.935" v="12"/>
        <pc:sldMkLst>
          <pc:docMk/>
          <pc:sldMk cId="4118433676" sldId="268"/>
        </pc:sldMkLst>
        <pc:spChg chg="mod ord">
          <ac:chgData name="Guest User" userId="S::urn:spo:anon#beb9f73eecaaa152b44bc164a2ce4dfea62bc5501e2f7be0687434d982526c0a::" providerId="AD" clId="Web-{EAE36A73-0394-F007-80EE-DCA22C7C0878}" dt="2023-02-11T08:22:00.935" v="12"/>
          <ac:spMkLst>
            <pc:docMk/>
            <pc:sldMk cId="4118433676" sldId="268"/>
            <ac:spMk id="2" creationId="{4C9AF7F7-47F7-E94B-0DC4-305FFAB2E7E6}"/>
          </ac:spMkLst>
        </pc:spChg>
        <pc:picChg chg="mod ord">
          <ac:chgData name="Guest User" userId="S::urn:spo:anon#beb9f73eecaaa152b44bc164a2ce4dfea62bc5501e2f7be0687434d982526c0a::" providerId="AD" clId="Web-{EAE36A73-0394-F007-80EE-DCA22C7C0878}" dt="2023-02-11T08:22:00.935" v="12"/>
          <ac:picMkLst>
            <pc:docMk/>
            <pc:sldMk cId="4118433676" sldId="268"/>
            <ac:picMk id="3" creationId="{D7D00C6C-9DCB-4181-BF1F-73E6C6211573}"/>
          </ac:picMkLst>
        </pc:picChg>
      </pc:sldChg>
      <pc:sldChg chg="modSp mod modClrScheme chgLayout">
        <pc:chgData name="Guest User" userId="S::urn:spo:anon#beb9f73eecaaa152b44bc164a2ce4dfea62bc5501e2f7be0687434d982526c0a::" providerId="AD" clId="Web-{EAE36A73-0394-F007-80EE-DCA22C7C0878}" dt="2023-02-11T08:22:00.935" v="12"/>
        <pc:sldMkLst>
          <pc:docMk/>
          <pc:sldMk cId="2227825944" sldId="269"/>
        </pc:sldMkLst>
        <pc:spChg chg="mod ord">
          <ac:chgData name="Guest User" userId="S::urn:spo:anon#beb9f73eecaaa152b44bc164a2ce4dfea62bc5501e2f7be0687434d982526c0a::" providerId="AD" clId="Web-{EAE36A73-0394-F007-80EE-DCA22C7C0878}" dt="2023-02-11T08:22:00.935" v="12"/>
          <ac:spMkLst>
            <pc:docMk/>
            <pc:sldMk cId="2227825944" sldId="269"/>
            <ac:spMk id="2" creationId="{F2998208-29C6-F15E-0494-7F2A61C0FD37}"/>
          </ac:spMkLst>
        </pc:spChg>
        <pc:spChg chg="mod ord">
          <ac:chgData name="Guest User" userId="S::urn:spo:anon#beb9f73eecaaa152b44bc164a2ce4dfea62bc5501e2f7be0687434d982526c0a::" providerId="AD" clId="Web-{EAE36A73-0394-F007-80EE-DCA22C7C0878}" dt="2023-02-11T08:22:00.935" v="12"/>
          <ac:spMkLst>
            <pc:docMk/>
            <pc:sldMk cId="2227825944" sldId="269"/>
            <ac:spMk id="3" creationId="{0ED77D09-48E3-BBA4-6D7A-0886E27E1B2E}"/>
          </ac:spMkLst>
        </pc:spChg>
      </pc:sldChg>
      <pc:sldChg chg="modSp mod modClrScheme chgLayout">
        <pc:chgData name="Guest User" userId="S::urn:spo:anon#beb9f73eecaaa152b44bc164a2ce4dfea62bc5501e2f7be0687434d982526c0a::" providerId="AD" clId="Web-{EAE36A73-0394-F007-80EE-DCA22C7C0878}" dt="2023-02-11T08:22:00.935" v="12"/>
        <pc:sldMkLst>
          <pc:docMk/>
          <pc:sldMk cId="717999095" sldId="270"/>
        </pc:sldMkLst>
        <pc:spChg chg="mod ord">
          <ac:chgData name="Guest User" userId="S::urn:spo:anon#beb9f73eecaaa152b44bc164a2ce4dfea62bc5501e2f7be0687434d982526c0a::" providerId="AD" clId="Web-{EAE36A73-0394-F007-80EE-DCA22C7C0878}" dt="2023-02-11T08:22:00.935" v="12"/>
          <ac:spMkLst>
            <pc:docMk/>
            <pc:sldMk cId="717999095" sldId="270"/>
            <ac:spMk id="2" creationId="{20986859-E9A3-F7ED-7A1A-56E0A086105D}"/>
          </ac:spMkLst>
        </pc:spChg>
        <pc:spChg chg="mod ord">
          <ac:chgData name="Guest User" userId="S::urn:spo:anon#beb9f73eecaaa152b44bc164a2ce4dfea62bc5501e2f7be0687434d982526c0a::" providerId="AD" clId="Web-{EAE36A73-0394-F007-80EE-DCA22C7C0878}" dt="2023-02-11T08:22:00.935" v="12"/>
          <ac:spMkLst>
            <pc:docMk/>
            <pc:sldMk cId="717999095" sldId="270"/>
            <ac:spMk id="3" creationId="{8F44E599-51DA-1614-272E-AE5D8CEEC8B4}"/>
          </ac:spMkLst>
        </pc:spChg>
      </pc:sldChg>
      <pc:sldChg chg="delSp modSp mod modClrScheme delDesignElem chgLayout">
        <pc:chgData name="Guest User" userId="S::urn:spo:anon#beb9f73eecaaa152b44bc164a2ce4dfea62bc5501e2f7be0687434d982526c0a::" providerId="AD" clId="Web-{EAE36A73-0394-F007-80EE-DCA22C7C0878}" dt="2023-02-11T08:22:00.935" v="12"/>
        <pc:sldMkLst>
          <pc:docMk/>
          <pc:sldMk cId="2813493897" sldId="271"/>
        </pc:sldMkLst>
        <pc:spChg chg="mod ord">
          <ac:chgData name="Guest User" userId="S::urn:spo:anon#beb9f73eecaaa152b44bc164a2ce4dfea62bc5501e2f7be0687434d982526c0a::" providerId="AD" clId="Web-{EAE36A73-0394-F007-80EE-DCA22C7C0878}" dt="2023-02-11T08:22:00.935" v="12"/>
          <ac:spMkLst>
            <pc:docMk/>
            <pc:sldMk cId="2813493897" sldId="271"/>
            <ac:spMk id="2" creationId="{4C9AF7F7-47F7-E94B-0DC4-305FFAB2E7E6}"/>
          </ac:spMkLst>
        </pc:spChg>
        <pc:spChg chg="del">
          <ac:chgData name="Guest User" userId="S::urn:spo:anon#beb9f73eecaaa152b44bc164a2ce4dfea62bc5501e2f7be0687434d982526c0a::" providerId="AD" clId="Web-{EAE36A73-0394-F007-80EE-DCA22C7C0878}" dt="2023-02-11T08:22:00.935" v="12"/>
          <ac:spMkLst>
            <pc:docMk/>
            <pc:sldMk cId="2813493897" sldId="271"/>
            <ac:spMk id="18" creationId="{F966DD2F-FBF5-41CE-A3F4-565352D95DC3}"/>
          </ac:spMkLst>
        </pc:spChg>
        <pc:spChg chg="del">
          <ac:chgData name="Guest User" userId="S::urn:spo:anon#beb9f73eecaaa152b44bc164a2ce4dfea62bc5501e2f7be0687434d982526c0a::" providerId="AD" clId="Web-{EAE36A73-0394-F007-80EE-DCA22C7C0878}" dt="2023-02-11T08:22:00.935" v="12"/>
          <ac:spMkLst>
            <pc:docMk/>
            <pc:sldMk cId="2813493897" sldId="271"/>
            <ac:spMk id="20" creationId="{F46FCE2B-F2D2-466E-B0AA-8E341DB4981E}"/>
          </ac:spMkLst>
        </pc:spChg>
        <pc:spChg chg="del">
          <ac:chgData name="Guest User" userId="S::urn:spo:anon#beb9f73eecaaa152b44bc164a2ce4dfea62bc5501e2f7be0687434d982526c0a::" providerId="AD" clId="Web-{EAE36A73-0394-F007-80EE-DCA22C7C0878}" dt="2023-02-11T08:22:00.935" v="12"/>
          <ac:spMkLst>
            <pc:docMk/>
            <pc:sldMk cId="2813493897" sldId="271"/>
            <ac:spMk id="22" creationId="{2BD31C98-199A-4722-A1A5-4393A43E740B}"/>
          </ac:spMkLst>
        </pc:spChg>
        <pc:graphicFrameChg chg="mod ord">
          <ac:chgData name="Guest User" userId="S::urn:spo:anon#beb9f73eecaaa152b44bc164a2ce4dfea62bc5501e2f7be0687434d982526c0a::" providerId="AD" clId="Web-{EAE36A73-0394-F007-80EE-DCA22C7C0878}" dt="2023-02-11T08:22:00.935" v="12"/>
          <ac:graphicFrameMkLst>
            <pc:docMk/>
            <pc:sldMk cId="2813493897" sldId="271"/>
            <ac:graphicFrameMk id="5" creationId="{D16C2C30-E28F-1E62-4623-6A2435610055}"/>
          </ac:graphicFrameMkLst>
        </pc:graphicFrameChg>
      </pc:sldChg>
      <pc:sldChg chg="modSp mod modClrScheme chgLayout">
        <pc:chgData name="Guest User" userId="S::urn:spo:anon#beb9f73eecaaa152b44bc164a2ce4dfea62bc5501e2f7be0687434d982526c0a::" providerId="AD" clId="Web-{EAE36A73-0394-F007-80EE-DCA22C7C0878}" dt="2023-02-11T08:22:00.935" v="12"/>
        <pc:sldMkLst>
          <pc:docMk/>
          <pc:sldMk cId="1694223142" sldId="272"/>
        </pc:sldMkLst>
        <pc:spChg chg="mod ord">
          <ac:chgData name="Guest User" userId="S::urn:spo:anon#beb9f73eecaaa152b44bc164a2ce4dfea62bc5501e2f7be0687434d982526c0a::" providerId="AD" clId="Web-{EAE36A73-0394-F007-80EE-DCA22C7C0878}" dt="2023-02-11T08:22:00.935" v="12"/>
          <ac:spMkLst>
            <pc:docMk/>
            <pc:sldMk cId="1694223142" sldId="272"/>
            <ac:spMk id="2" creationId="{4C9AF7F7-47F7-E94B-0DC4-305FFAB2E7E6}"/>
          </ac:spMkLst>
        </pc:spChg>
        <pc:picChg chg="mod ord">
          <ac:chgData name="Guest User" userId="S::urn:spo:anon#beb9f73eecaaa152b44bc164a2ce4dfea62bc5501e2f7be0687434d982526c0a::" providerId="AD" clId="Web-{EAE36A73-0394-F007-80EE-DCA22C7C0878}" dt="2023-02-11T08:22:00.935" v="12"/>
          <ac:picMkLst>
            <pc:docMk/>
            <pc:sldMk cId="1694223142" sldId="272"/>
            <ac:picMk id="5" creationId="{32847545-E221-F60F-DDF9-767E131480CC}"/>
          </ac:picMkLst>
        </pc:picChg>
      </pc:sldChg>
      <pc:sldChg chg="modSp mod modClrScheme chgLayout">
        <pc:chgData name="Guest User" userId="S::urn:spo:anon#beb9f73eecaaa152b44bc164a2ce4dfea62bc5501e2f7be0687434d982526c0a::" providerId="AD" clId="Web-{EAE36A73-0394-F007-80EE-DCA22C7C0878}" dt="2023-02-11T08:22:00.935" v="12"/>
        <pc:sldMkLst>
          <pc:docMk/>
          <pc:sldMk cId="2611875855" sldId="278"/>
        </pc:sldMkLst>
        <pc:spChg chg="mod ord">
          <ac:chgData name="Guest User" userId="S::urn:spo:anon#beb9f73eecaaa152b44bc164a2ce4dfea62bc5501e2f7be0687434d982526c0a::" providerId="AD" clId="Web-{EAE36A73-0394-F007-80EE-DCA22C7C0878}" dt="2023-02-11T08:22:00.935" v="12"/>
          <ac:spMkLst>
            <pc:docMk/>
            <pc:sldMk cId="2611875855" sldId="278"/>
            <ac:spMk id="2" creationId="{20986859-E9A3-F7ED-7A1A-56E0A086105D}"/>
          </ac:spMkLst>
        </pc:spChg>
        <pc:spChg chg="mod ord">
          <ac:chgData name="Guest User" userId="S::urn:spo:anon#beb9f73eecaaa152b44bc164a2ce4dfea62bc5501e2f7be0687434d982526c0a::" providerId="AD" clId="Web-{EAE36A73-0394-F007-80EE-DCA22C7C0878}" dt="2023-02-11T08:22:00.935" v="12"/>
          <ac:spMkLst>
            <pc:docMk/>
            <pc:sldMk cId="2611875855" sldId="278"/>
            <ac:spMk id="3" creationId="{8F44E599-51DA-1614-272E-AE5D8CEEC8B4}"/>
          </ac:spMkLst>
        </pc:spChg>
      </pc:sldChg>
      <pc:sldChg chg="modSp mod modClrScheme chgLayout">
        <pc:chgData name="Guest User" userId="S::urn:spo:anon#beb9f73eecaaa152b44bc164a2ce4dfea62bc5501e2f7be0687434d982526c0a::" providerId="AD" clId="Web-{EAE36A73-0394-F007-80EE-DCA22C7C0878}" dt="2023-02-11T08:22:00.935" v="12"/>
        <pc:sldMkLst>
          <pc:docMk/>
          <pc:sldMk cId="2406220543" sldId="279"/>
        </pc:sldMkLst>
        <pc:spChg chg="mod ord">
          <ac:chgData name="Guest User" userId="S::urn:spo:anon#beb9f73eecaaa152b44bc164a2ce4dfea62bc5501e2f7be0687434d982526c0a::" providerId="AD" clId="Web-{EAE36A73-0394-F007-80EE-DCA22C7C0878}" dt="2023-02-11T08:22:00.935" v="12"/>
          <ac:spMkLst>
            <pc:docMk/>
            <pc:sldMk cId="2406220543" sldId="279"/>
            <ac:spMk id="2" creationId="{20986859-E9A3-F7ED-7A1A-56E0A086105D}"/>
          </ac:spMkLst>
        </pc:spChg>
        <pc:spChg chg="mod ord">
          <ac:chgData name="Guest User" userId="S::urn:spo:anon#beb9f73eecaaa152b44bc164a2ce4dfea62bc5501e2f7be0687434d982526c0a::" providerId="AD" clId="Web-{EAE36A73-0394-F007-80EE-DCA22C7C0878}" dt="2023-02-11T08:22:00.935" v="12"/>
          <ac:spMkLst>
            <pc:docMk/>
            <pc:sldMk cId="2406220543" sldId="279"/>
            <ac:spMk id="3" creationId="{8F44E599-51DA-1614-272E-AE5D8CEEC8B4}"/>
          </ac:spMkLst>
        </pc:spChg>
      </pc:sldChg>
      <pc:sldChg chg="modSp mod modClrScheme chgLayout">
        <pc:chgData name="Guest User" userId="S::urn:spo:anon#beb9f73eecaaa152b44bc164a2ce4dfea62bc5501e2f7be0687434d982526c0a::" providerId="AD" clId="Web-{EAE36A73-0394-F007-80EE-DCA22C7C0878}" dt="2023-02-11T08:22:00.935" v="12"/>
        <pc:sldMkLst>
          <pc:docMk/>
          <pc:sldMk cId="3630139938" sldId="281"/>
        </pc:sldMkLst>
        <pc:spChg chg="mod ord">
          <ac:chgData name="Guest User" userId="S::urn:spo:anon#beb9f73eecaaa152b44bc164a2ce4dfea62bc5501e2f7be0687434d982526c0a::" providerId="AD" clId="Web-{EAE36A73-0394-F007-80EE-DCA22C7C0878}" dt="2023-02-11T08:22:00.935" v="12"/>
          <ac:spMkLst>
            <pc:docMk/>
            <pc:sldMk cId="3630139938" sldId="281"/>
            <ac:spMk id="2" creationId="{A06F769C-4879-E476-9C5E-1A994ED650AB}"/>
          </ac:spMkLst>
        </pc:spChg>
      </pc:sldChg>
      <pc:sldChg chg="modSp mod modClrScheme chgLayout">
        <pc:chgData name="Guest User" userId="S::urn:spo:anon#beb9f73eecaaa152b44bc164a2ce4dfea62bc5501e2f7be0687434d982526c0a::" providerId="AD" clId="Web-{EAE36A73-0394-F007-80EE-DCA22C7C0878}" dt="2023-02-11T08:22:00.935" v="12"/>
        <pc:sldMkLst>
          <pc:docMk/>
          <pc:sldMk cId="1189172201" sldId="282"/>
        </pc:sldMkLst>
        <pc:spChg chg="mod ord">
          <ac:chgData name="Guest User" userId="S::urn:spo:anon#beb9f73eecaaa152b44bc164a2ce4dfea62bc5501e2f7be0687434d982526c0a::" providerId="AD" clId="Web-{EAE36A73-0394-F007-80EE-DCA22C7C0878}" dt="2023-02-11T08:22:00.935" v="12"/>
          <ac:spMkLst>
            <pc:docMk/>
            <pc:sldMk cId="1189172201" sldId="282"/>
            <ac:spMk id="6" creationId="{ACFB2178-7612-06FA-0C4A-7B18816197A6}"/>
          </ac:spMkLst>
        </pc:spChg>
      </pc:sldChg>
      <pc:sldChg chg="modSp mod modClrScheme chgLayout">
        <pc:chgData name="Guest User" userId="S::urn:spo:anon#beb9f73eecaaa152b44bc164a2ce4dfea62bc5501e2f7be0687434d982526c0a::" providerId="AD" clId="Web-{EAE36A73-0394-F007-80EE-DCA22C7C0878}" dt="2023-02-11T08:22:00.935" v="12"/>
        <pc:sldMkLst>
          <pc:docMk/>
          <pc:sldMk cId="675835308" sldId="283"/>
        </pc:sldMkLst>
        <pc:spChg chg="mod ord">
          <ac:chgData name="Guest User" userId="S::urn:spo:anon#beb9f73eecaaa152b44bc164a2ce4dfea62bc5501e2f7be0687434d982526c0a::" providerId="AD" clId="Web-{EAE36A73-0394-F007-80EE-DCA22C7C0878}" dt="2023-02-11T08:22:00.935" v="12"/>
          <ac:spMkLst>
            <pc:docMk/>
            <pc:sldMk cId="675835308" sldId="283"/>
            <ac:spMk id="2" creationId="{4C9AF7F7-47F7-E94B-0DC4-305FFAB2E7E6}"/>
          </ac:spMkLst>
        </pc:spChg>
        <pc:spChg chg="mod ord">
          <ac:chgData name="Guest User" userId="S::urn:spo:anon#beb9f73eecaaa152b44bc164a2ce4dfea62bc5501e2f7be0687434d982526c0a::" providerId="AD" clId="Web-{EAE36A73-0394-F007-80EE-DCA22C7C0878}" dt="2023-02-11T08:22:00.935" v="12"/>
          <ac:spMkLst>
            <pc:docMk/>
            <pc:sldMk cId="675835308" sldId="283"/>
            <ac:spMk id="4" creationId="{C3AD9E2B-0BE4-40B5-72FE-A747838F6C24}"/>
          </ac:spMkLst>
        </pc:spChg>
      </pc:sldChg>
      <pc:sldChg chg="modSp mod modClrScheme chgLayout">
        <pc:chgData name="Guest User" userId="S::urn:spo:anon#beb9f73eecaaa152b44bc164a2ce4dfea62bc5501e2f7be0687434d982526c0a::" providerId="AD" clId="Web-{EAE36A73-0394-F007-80EE-DCA22C7C0878}" dt="2023-02-11T08:22:00.935" v="12"/>
        <pc:sldMkLst>
          <pc:docMk/>
          <pc:sldMk cId="3684261240" sldId="284"/>
        </pc:sldMkLst>
        <pc:spChg chg="mod ord">
          <ac:chgData name="Guest User" userId="S::urn:spo:anon#beb9f73eecaaa152b44bc164a2ce4dfea62bc5501e2f7be0687434d982526c0a::" providerId="AD" clId="Web-{EAE36A73-0394-F007-80EE-DCA22C7C0878}" dt="2023-02-11T08:22:00.935" v="12"/>
          <ac:spMkLst>
            <pc:docMk/>
            <pc:sldMk cId="3684261240" sldId="284"/>
            <ac:spMk id="6" creationId="{ACFB2178-7612-06FA-0C4A-7B18816197A6}"/>
          </ac:spMkLst>
        </pc:spChg>
      </pc:sldChg>
      <pc:sldChg chg="modSp mod modClrScheme chgLayout">
        <pc:chgData name="Guest User" userId="S::urn:spo:anon#beb9f73eecaaa152b44bc164a2ce4dfea62bc5501e2f7be0687434d982526c0a::" providerId="AD" clId="Web-{EAE36A73-0394-F007-80EE-DCA22C7C0878}" dt="2023-02-11T08:22:00.935" v="12"/>
        <pc:sldMkLst>
          <pc:docMk/>
          <pc:sldMk cId="793611719" sldId="285"/>
        </pc:sldMkLst>
        <pc:spChg chg="mod ord">
          <ac:chgData name="Guest User" userId="S::urn:spo:anon#beb9f73eecaaa152b44bc164a2ce4dfea62bc5501e2f7be0687434d982526c0a::" providerId="AD" clId="Web-{EAE36A73-0394-F007-80EE-DCA22C7C0878}" dt="2023-02-11T08:22:00.935" v="12"/>
          <ac:spMkLst>
            <pc:docMk/>
            <pc:sldMk cId="793611719" sldId="285"/>
            <ac:spMk id="6" creationId="{ACFB2178-7612-06FA-0C4A-7B18816197A6}"/>
          </ac:spMkLst>
        </pc:spChg>
      </pc:sldChg>
      <pc:sldChg chg="modSp mod modClrScheme chgLayout">
        <pc:chgData name="Guest User" userId="S::urn:spo:anon#beb9f73eecaaa152b44bc164a2ce4dfea62bc5501e2f7be0687434d982526c0a::" providerId="AD" clId="Web-{EAE36A73-0394-F007-80EE-DCA22C7C0878}" dt="2023-02-11T08:22:00.935" v="12"/>
        <pc:sldMkLst>
          <pc:docMk/>
          <pc:sldMk cId="709037125" sldId="286"/>
        </pc:sldMkLst>
        <pc:spChg chg="mod ord">
          <ac:chgData name="Guest User" userId="S::urn:spo:anon#beb9f73eecaaa152b44bc164a2ce4dfea62bc5501e2f7be0687434d982526c0a::" providerId="AD" clId="Web-{EAE36A73-0394-F007-80EE-DCA22C7C0878}" dt="2023-02-11T08:22:00.935" v="12"/>
          <ac:spMkLst>
            <pc:docMk/>
            <pc:sldMk cId="709037125" sldId="286"/>
            <ac:spMk id="6" creationId="{ACFB2178-7612-06FA-0C4A-7B18816197A6}"/>
          </ac:spMkLst>
        </pc:spChg>
      </pc:sldChg>
      <pc:sldChg chg="modSp mod modClrScheme chgLayout">
        <pc:chgData name="Guest User" userId="S::urn:spo:anon#beb9f73eecaaa152b44bc164a2ce4dfea62bc5501e2f7be0687434d982526c0a::" providerId="AD" clId="Web-{EAE36A73-0394-F007-80EE-DCA22C7C0878}" dt="2023-02-11T08:22:00.935" v="12"/>
        <pc:sldMkLst>
          <pc:docMk/>
          <pc:sldMk cId="839918003" sldId="287"/>
        </pc:sldMkLst>
        <pc:spChg chg="mod ord">
          <ac:chgData name="Guest User" userId="S::urn:spo:anon#beb9f73eecaaa152b44bc164a2ce4dfea62bc5501e2f7be0687434d982526c0a::" providerId="AD" clId="Web-{EAE36A73-0394-F007-80EE-DCA22C7C0878}" dt="2023-02-11T08:22:00.935" v="12"/>
          <ac:spMkLst>
            <pc:docMk/>
            <pc:sldMk cId="839918003" sldId="287"/>
            <ac:spMk id="6" creationId="{ACFB2178-7612-06FA-0C4A-7B18816197A6}"/>
          </ac:spMkLst>
        </pc:spChg>
      </pc:sldChg>
      <pc:sldChg chg="modSp mod modClrScheme chgLayout">
        <pc:chgData name="Guest User" userId="S::urn:spo:anon#beb9f73eecaaa152b44bc164a2ce4dfea62bc5501e2f7be0687434d982526c0a::" providerId="AD" clId="Web-{EAE36A73-0394-F007-80EE-DCA22C7C0878}" dt="2023-02-11T08:22:00.935" v="12"/>
        <pc:sldMkLst>
          <pc:docMk/>
          <pc:sldMk cId="524127724" sldId="288"/>
        </pc:sldMkLst>
        <pc:spChg chg="mod ord">
          <ac:chgData name="Guest User" userId="S::urn:spo:anon#beb9f73eecaaa152b44bc164a2ce4dfea62bc5501e2f7be0687434d982526c0a::" providerId="AD" clId="Web-{EAE36A73-0394-F007-80EE-DCA22C7C0878}" dt="2023-02-11T08:22:00.935" v="12"/>
          <ac:spMkLst>
            <pc:docMk/>
            <pc:sldMk cId="524127724" sldId="288"/>
            <ac:spMk id="6" creationId="{ACFB2178-7612-06FA-0C4A-7B18816197A6}"/>
          </ac:spMkLst>
        </pc:spChg>
      </pc:sldChg>
      <pc:sldChg chg="modSp mod modClrScheme chgLayout">
        <pc:chgData name="Guest User" userId="S::urn:spo:anon#beb9f73eecaaa152b44bc164a2ce4dfea62bc5501e2f7be0687434d982526c0a::" providerId="AD" clId="Web-{EAE36A73-0394-F007-80EE-DCA22C7C0878}" dt="2023-02-11T08:22:00.935" v="12"/>
        <pc:sldMkLst>
          <pc:docMk/>
          <pc:sldMk cId="4111903599" sldId="289"/>
        </pc:sldMkLst>
        <pc:spChg chg="mod ord">
          <ac:chgData name="Guest User" userId="S::urn:spo:anon#beb9f73eecaaa152b44bc164a2ce4dfea62bc5501e2f7be0687434d982526c0a::" providerId="AD" clId="Web-{EAE36A73-0394-F007-80EE-DCA22C7C0878}" dt="2023-02-11T08:22:00.935" v="12"/>
          <ac:spMkLst>
            <pc:docMk/>
            <pc:sldMk cId="4111903599" sldId="289"/>
            <ac:spMk id="2" creationId="{4C9AF7F7-47F7-E94B-0DC4-305FFAB2E7E6}"/>
          </ac:spMkLst>
        </pc:spChg>
        <pc:picChg chg="mod ord">
          <ac:chgData name="Guest User" userId="S::urn:spo:anon#beb9f73eecaaa152b44bc164a2ce4dfea62bc5501e2f7be0687434d982526c0a::" providerId="AD" clId="Web-{EAE36A73-0394-F007-80EE-DCA22C7C0878}" dt="2023-02-11T08:22:00.935" v="12"/>
          <ac:picMkLst>
            <pc:docMk/>
            <pc:sldMk cId="4111903599" sldId="289"/>
            <ac:picMk id="5" creationId="{5CA10889-5D3E-1CA9-A54C-4B0DD66B97C5}"/>
          </ac:picMkLst>
        </pc:picChg>
      </pc:sldChg>
      <pc:sldMasterChg chg="del delSldLayout">
        <pc:chgData name="Guest User" userId="S::urn:spo:anon#beb9f73eecaaa152b44bc164a2ce4dfea62bc5501e2f7be0687434d982526c0a::" providerId="AD" clId="Web-{EAE36A73-0394-F007-80EE-DCA22C7C0878}" dt="2023-02-11T08:22:00.935" v="12"/>
        <pc:sldMasterMkLst>
          <pc:docMk/>
          <pc:sldMasterMk cId="316705145" sldId="2147483714"/>
        </pc:sldMasterMkLst>
        <pc:sldLayoutChg chg="del">
          <pc:chgData name="Guest User" userId="S::urn:spo:anon#beb9f73eecaaa152b44bc164a2ce4dfea62bc5501e2f7be0687434d982526c0a::" providerId="AD" clId="Web-{EAE36A73-0394-F007-80EE-DCA22C7C0878}" dt="2023-02-11T08:22:00.935" v="12"/>
          <pc:sldLayoutMkLst>
            <pc:docMk/>
            <pc:sldMasterMk cId="316705145" sldId="2147483714"/>
            <pc:sldLayoutMk cId="824791148" sldId="2147483715"/>
          </pc:sldLayoutMkLst>
        </pc:sldLayoutChg>
        <pc:sldLayoutChg chg="del">
          <pc:chgData name="Guest User" userId="S::urn:spo:anon#beb9f73eecaaa152b44bc164a2ce4dfea62bc5501e2f7be0687434d982526c0a::" providerId="AD" clId="Web-{EAE36A73-0394-F007-80EE-DCA22C7C0878}" dt="2023-02-11T08:22:00.935" v="12"/>
          <pc:sldLayoutMkLst>
            <pc:docMk/>
            <pc:sldMasterMk cId="316705145" sldId="2147483714"/>
            <pc:sldLayoutMk cId="1022774767" sldId="2147483716"/>
          </pc:sldLayoutMkLst>
        </pc:sldLayoutChg>
        <pc:sldLayoutChg chg="del">
          <pc:chgData name="Guest User" userId="S::urn:spo:anon#beb9f73eecaaa152b44bc164a2ce4dfea62bc5501e2f7be0687434d982526c0a::" providerId="AD" clId="Web-{EAE36A73-0394-F007-80EE-DCA22C7C0878}" dt="2023-02-11T08:22:00.935" v="12"/>
          <pc:sldLayoutMkLst>
            <pc:docMk/>
            <pc:sldMasterMk cId="316705145" sldId="2147483714"/>
            <pc:sldLayoutMk cId="426679283" sldId="2147483717"/>
          </pc:sldLayoutMkLst>
        </pc:sldLayoutChg>
        <pc:sldLayoutChg chg="del">
          <pc:chgData name="Guest User" userId="S::urn:spo:anon#beb9f73eecaaa152b44bc164a2ce4dfea62bc5501e2f7be0687434d982526c0a::" providerId="AD" clId="Web-{EAE36A73-0394-F007-80EE-DCA22C7C0878}" dt="2023-02-11T08:22:00.935" v="12"/>
          <pc:sldLayoutMkLst>
            <pc:docMk/>
            <pc:sldMasterMk cId="316705145" sldId="2147483714"/>
            <pc:sldLayoutMk cId="802380910" sldId="2147483718"/>
          </pc:sldLayoutMkLst>
        </pc:sldLayoutChg>
        <pc:sldLayoutChg chg="del">
          <pc:chgData name="Guest User" userId="S::urn:spo:anon#beb9f73eecaaa152b44bc164a2ce4dfea62bc5501e2f7be0687434d982526c0a::" providerId="AD" clId="Web-{EAE36A73-0394-F007-80EE-DCA22C7C0878}" dt="2023-02-11T08:22:00.935" v="12"/>
          <pc:sldLayoutMkLst>
            <pc:docMk/>
            <pc:sldMasterMk cId="316705145" sldId="2147483714"/>
            <pc:sldLayoutMk cId="3894594550" sldId="2147483719"/>
          </pc:sldLayoutMkLst>
        </pc:sldLayoutChg>
        <pc:sldLayoutChg chg="del">
          <pc:chgData name="Guest User" userId="S::urn:spo:anon#beb9f73eecaaa152b44bc164a2ce4dfea62bc5501e2f7be0687434d982526c0a::" providerId="AD" clId="Web-{EAE36A73-0394-F007-80EE-DCA22C7C0878}" dt="2023-02-11T08:22:00.935" v="12"/>
          <pc:sldLayoutMkLst>
            <pc:docMk/>
            <pc:sldMasterMk cId="316705145" sldId="2147483714"/>
            <pc:sldLayoutMk cId="513784296" sldId="2147483720"/>
          </pc:sldLayoutMkLst>
        </pc:sldLayoutChg>
        <pc:sldLayoutChg chg="del">
          <pc:chgData name="Guest User" userId="S::urn:spo:anon#beb9f73eecaaa152b44bc164a2ce4dfea62bc5501e2f7be0687434d982526c0a::" providerId="AD" clId="Web-{EAE36A73-0394-F007-80EE-DCA22C7C0878}" dt="2023-02-11T08:22:00.935" v="12"/>
          <pc:sldLayoutMkLst>
            <pc:docMk/>
            <pc:sldMasterMk cId="316705145" sldId="2147483714"/>
            <pc:sldLayoutMk cId="2872385139" sldId="2147483721"/>
          </pc:sldLayoutMkLst>
        </pc:sldLayoutChg>
        <pc:sldLayoutChg chg="del">
          <pc:chgData name="Guest User" userId="S::urn:spo:anon#beb9f73eecaaa152b44bc164a2ce4dfea62bc5501e2f7be0687434d982526c0a::" providerId="AD" clId="Web-{EAE36A73-0394-F007-80EE-DCA22C7C0878}" dt="2023-02-11T08:22:00.935" v="12"/>
          <pc:sldLayoutMkLst>
            <pc:docMk/>
            <pc:sldMasterMk cId="316705145" sldId="2147483714"/>
            <pc:sldLayoutMk cId="3870151080" sldId="2147483722"/>
          </pc:sldLayoutMkLst>
        </pc:sldLayoutChg>
        <pc:sldLayoutChg chg="del">
          <pc:chgData name="Guest User" userId="S::urn:spo:anon#beb9f73eecaaa152b44bc164a2ce4dfea62bc5501e2f7be0687434d982526c0a::" providerId="AD" clId="Web-{EAE36A73-0394-F007-80EE-DCA22C7C0878}" dt="2023-02-11T08:22:00.935" v="12"/>
          <pc:sldLayoutMkLst>
            <pc:docMk/>
            <pc:sldMasterMk cId="316705145" sldId="2147483714"/>
            <pc:sldLayoutMk cId="2486475942" sldId="2147483723"/>
          </pc:sldLayoutMkLst>
        </pc:sldLayoutChg>
        <pc:sldLayoutChg chg="del">
          <pc:chgData name="Guest User" userId="S::urn:spo:anon#beb9f73eecaaa152b44bc164a2ce4dfea62bc5501e2f7be0687434d982526c0a::" providerId="AD" clId="Web-{EAE36A73-0394-F007-80EE-DCA22C7C0878}" dt="2023-02-11T08:22:00.935" v="12"/>
          <pc:sldLayoutMkLst>
            <pc:docMk/>
            <pc:sldMasterMk cId="316705145" sldId="2147483714"/>
            <pc:sldLayoutMk cId="1968216169" sldId="2147483724"/>
          </pc:sldLayoutMkLst>
        </pc:sldLayoutChg>
        <pc:sldLayoutChg chg="del">
          <pc:chgData name="Guest User" userId="S::urn:spo:anon#beb9f73eecaaa152b44bc164a2ce4dfea62bc5501e2f7be0687434d982526c0a::" providerId="AD" clId="Web-{EAE36A73-0394-F007-80EE-DCA22C7C0878}" dt="2023-02-11T08:22:00.935" v="12"/>
          <pc:sldLayoutMkLst>
            <pc:docMk/>
            <pc:sldMasterMk cId="316705145" sldId="2147483714"/>
            <pc:sldLayoutMk cId="2361868325" sldId="2147483725"/>
          </pc:sldLayoutMkLst>
        </pc:sldLayoutChg>
        <pc:sldLayoutChg chg="del">
          <pc:chgData name="Guest User" userId="S::urn:spo:anon#beb9f73eecaaa152b44bc164a2ce4dfea62bc5501e2f7be0687434d982526c0a::" providerId="AD" clId="Web-{EAE36A73-0394-F007-80EE-DCA22C7C0878}" dt="2023-02-11T08:22:00.935" v="12"/>
          <pc:sldLayoutMkLst>
            <pc:docMk/>
            <pc:sldMasterMk cId="316705145" sldId="2147483714"/>
            <pc:sldLayoutMk cId="1698586066" sldId="2147483726"/>
          </pc:sldLayoutMkLst>
        </pc:sldLayoutChg>
        <pc:sldLayoutChg chg="del">
          <pc:chgData name="Guest User" userId="S::urn:spo:anon#beb9f73eecaaa152b44bc164a2ce4dfea62bc5501e2f7be0687434d982526c0a::" providerId="AD" clId="Web-{EAE36A73-0394-F007-80EE-DCA22C7C0878}" dt="2023-02-11T08:22:00.935" v="12"/>
          <pc:sldLayoutMkLst>
            <pc:docMk/>
            <pc:sldMasterMk cId="316705145" sldId="2147483714"/>
            <pc:sldLayoutMk cId="3035836140" sldId="2147483727"/>
          </pc:sldLayoutMkLst>
        </pc:sldLayoutChg>
        <pc:sldLayoutChg chg="del">
          <pc:chgData name="Guest User" userId="S::urn:spo:anon#beb9f73eecaaa152b44bc164a2ce4dfea62bc5501e2f7be0687434d982526c0a::" providerId="AD" clId="Web-{EAE36A73-0394-F007-80EE-DCA22C7C0878}" dt="2023-02-11T08:22:00.935" v="12"/>
          <pc:sldLayoutMkLst>
            <pc:docMk/>
            <pc:sldMasterMk cId="316705145" sldId="2147483714"/>
            <pc:sldLayoutMk cId="2416311452" sldId="2147483728"/>
          </pc:sldLayoutMkLst>
        </pc:sldLayoutChg>
        <pc:sldLayoutChg chg="del">
          <pc:chgData name="Guest User" userId="S::urn:spo:anon#beb9f73eecaaa152b44bc164a2ce4dfea62bc5501e2f7be0687434d982526c0a::" providerId="AD" clId="Web-{EAE36A73-0394-F007-80EE-DCA22C7C0878}" dt="2023-02-11T08:22:00.935" v="12"/>
          <pc:sldLayoutMkLst>
            <pc:docMk/>
            <pc:sldMasterMk cId="316705145" sldId="2147483714"/>
            <pc:sldLayoutMk cId="2018850481" sldId="2147483729"/>
          </pc:sldLayoutMkLst>
        </pc:sldLayoutChg>
        <pc:sldLayoutChg chg="del">
          <pc:chgData name="Guest User" userId="S::urn:spo:anon#beb9f73eecaaa152b44bc164a2ce4dfea62bc5501e2f7be0687434d982526c0a::" providerId="AD" clId="Web-{EAE36A73-0394-F007-80EE-DCA22C7C0878}" dt="2023-02-11T08:22:00.935" v="12"/>
          <pc:sldLayoutMkLst>
            <pc:docMk/>
            <pc:sldMasterMk cId="316705145" sldId="2147483714"/>
            <pc:sldLayoutMk cId="509408550" sldId="2147483730"/>
          </pc:sldLayoutMkLst>
        </pc:sldLayoutChg>
      </pc:sldMasterChg>
      <pc:sldMasterChg chg="add addSldLayout modSldLayout">
        <pc:chgData name="Guest User" userId="S::urn:spo:anon#beb9f73eecaaa152b44bc164a2ce4dfea62bc5501e2f7be0687434d982526c0a::" providerId="AD" clId="Web-{EAE36A73-0394-F007-80EE-DCA22C7C0878}" dt="2023-02-11T08:22:00.935" v="12"/>
        <pc:sldMasterMkLst>
          <pc:docMk/>
          <pc:sldMasterMk cId="1248866493" sldId="2147483731"/>
        </pc:sldMasterMkLst>
        <pc:sldLayoutChg chg="add mod replId">
          <pc:chgData name="Guest User" userId="S::urn:spo:anon#beb9f73eecaaa152b44bc164a2ce4dfea62bc5501e2f7be0687434d982526c0a::" providerId="AD" clId="Web-{EAE36A73-0394-F007-80EE-DCA22C7C0878}" dt="2023-02-11T08:22:00.935" v="12"/>
          <pc:sldLayoutMkLst>
            <pc:docMk/>
            <pc:sldMasterMk cId="1248866493" sldId="2147483731"/>
            <pc:sldLayoutMk cId="1229943364" sldId="2147483732"/>
          </pc:sldLayoutMkLst>
        </pc:sldLayoutChg>
        <pc:sldLayoutChg chg="add mod replId">
          <pc:chgData name="Guest User" userId="S::urn:spo:anon#beb9f73eecaaa152b44bc164a2ce4dfea62bc5501e2f7be0687434d982526c0a::" providerId="AD" clId="Web-{EAE36A73-0394-F007-80EE-DCA22C7C0878}" dt="2023-02-11T08:22:00.935" v="12"/>
          <pc:sldLayoutMkLst>
            <pc:docMk/>
            <pc:sldMasterMk cId="1248866493" sldId="2147483731"/>
            <pc:sldLayoutMk cId="3391902473" sldId="2147483733"/>
          </pc:sldLayoutMkLst>
        </pc:sldLayoutChg>
        <pc:sldLayoutChg chg="add mod replId">
          <pc:chgData name="Guest User" userId="S::urn:spo:anon#beb9f73eecaaa152b44bc164a2ce4dfea62bc5501e2f7be0687434d982526c0a::" providerId="AD" clId="Web-{EAE36A73-0394-F007-80EE-DCA22C7C0878}" dt="2023-02-11T08:22:00.935" v="12"/>
          <pc:sldLayoutMkLst>
            <pc:docMk/>
            <pc:sldMasterMk cId="1248866493" sldId="2147483731"/>
            <pc:sldLayoutMk cId="256312994" sldId="2147483734"/>
          </pc:sldLayoutMkLst>
        </pc:sldLayoutChg>
        <pc:sldLayoutChg chg="add mod replId">
          <pc:chgData name="Guest User" userId="S::urn:spo:anon#beb9f73eecaaa152b44bc164a2ce4dfea62bc5501e2f7be0687434d982526c0a::" providerId="AD" clId="Web-{EAE36A73-0394-F007-80EE-DCA22C7C0878}" dt="2023-02-11T08:22:00.935" v="12"/>
          <pc:sldLayoutMkLst>
            <pc:docMk/>
            <pc:sldMasterMk cId="1248866493" sldId="2147483731"/>
            <pc:sldLayoutMk cId="540472581" sldId="2147483735"/>
          </pc:sldLayoutMkLst>
        </pc:sldLayoutChg>
        <pc:sldLayoutChg chg="add mod replId">
          <pc:chgData name="Guest User" userId="S::urn:spo:anon#beb9f73eecaaa152b44bc164a2ce4dfea62bc5501e2f7be0687434d982526c0a::" providerId="AD" clId="Web-{EAE36A73-0394-F007-80EE-DCA22C7C0878}" dt="2023-02-11T08:22:00.935" v="12"/>
          <pc:sldLayoutMkLst>
            <pc:docMk/>
            <pc:sldMasterMk cId="1248866493" sldId="2147483731"/>
            <pc:sldLayoutMk cId="721500869" sldId="2147483736"/>
          </pc:sldLayoutMkLst>
        </pc:sldLayoutChg>
        <pc:sldLayoutChg chg="add mod replId">
          <pc:chgData name="Guest User" userId="S::urn:spo:anon#beb9f73eecaaa152b44bc164a2ce4dfea62bc5501e2f7be0687434d982526c0a::" providerId="AD" clId="Web-{EAE36A73-0394-F007-80EE-DCA22C7C0878}" dt="2023-02-11T08:22:00.935" v="12"/>
          <pc:sldLayoutMkLst>
            <pc:docMk/>
            <pc:sldMasterMk cId="1248866493" sldId="2147483731"/>
            <pc:sldLayoutMk cId="1617368839" sldId="2147483737"/>
          </pc:sldLayoutMkLst>
        </pc:sldLayoutChg>
        <pc:sldLayoutChg chg="add mod replId">
          <pc:chgData name="Guest User" userId="S::urn:spo:anon#beb9f73eecaaa152b44bc164a2ce4dfea62bc5501e2f7be0687434d982526c0a::" providerId="AD" clId="Web-{EAE36A73-0394-F007-80EE-DCA22C7C0878}" dt="2023-02-11T08:22:00.935" v="12"/>
          <pc:sldLayoutMkLst>
            <pc:docMk/>
            <pc:sldMasterMk cId="1248866493" sldId="2147483731"/>
            <pc:sldLayoutMk cId="2203713905" sldId="2147483738"/>
          </pc:sldLayoutMkLst>
        </pc:sldLayoutChg>
        <pc:sldLayoutChg chg="add mod replId">
          <pc:chgData name="Guest User" userId="S::urn:spo:anon#beb9f73eecaaa152b44bc164a2ce4dfea62bc5501e2f7be0687434d982526c0a::" providerId="AD" clId="Web-{EAE36A73-0394-F007-80EE-DCA22C7C0878}" dt="2023-02-11T08:22:00.935" v="12"/>
          <pc:sldLayoutMkLst>
            <pc:docMk/>
            <pc:sldMasterMk cId="1248866493" sldId="2147483731"/>
            <pc:sldLayoutMk cId="3405865945" sldId="2147483739"/>
          </pc:sldLayoutMkLst>
        </pc:sldLayoutChg>
        <pc:sldLayoutChg chg="add mod replId">
          <pc:chgData name="Guest User" userId="S::urn:spo:anon#beb9f73eecaaa152b44bc164a2ce4dfea62bc5501e2f7be0687434d982526c0a::" providerId="AD" clId="Web-{EAE36A73-0394-F007-80EE-DCA22C7C0878}" dt="2023-02-11T08:22:00.935" v="12"/>
          <pc:sldLayoutMkLst>
            <pc:docMk/>
            <pc:sldMasterMk cId="1248866493" sldId="2147483731"/>
            <pc:sldLayoutMk cId="4009292856" sldId="2147483740"/>
          </pc:sldLayoutMkLst>
        </pc:sldLayoutChg>
        <pc:sldLayoutChg chg="add mod replId">
          <pc:chgData name="Guest User" userId="S::urn:spo:anon#beb9f73eecaaa152b44bc164a2ce4dfea62bc5501e2f7be0687434d982526c0a::" providerId="AD" clId="Web-{EAE36A73-0394-F007-80EE-DCA22C7C0878}" dt="2023-02-11T08:22:00.935" v="12"/>
          <pc:sldLayoutMkLst>
            <pc:docMk/>
            <pc:sldMasterMk cId="1248866493" sldId="2147483731"/>
            <pc:sldLayoutMk cId="1855518186" sldId="2147483741"/>
          </pc:sldLayoutMkLst>
        </pc:sldLayoutChg>
        <pc:sldLayoutChg chg="add mod replId">
          <pc:chgData name="Guest User" userId="S::urn:spo:anon#beb9f73eecaaa152b44bc164a2ce4dfea62bc5501e2f7be0687434d982526c0a::" providerId="AD" clId="Web-{EAE36A73-0394-F007-80EE-DCA22C7C0878}" dt="2023-02-11T08:22:00.935" v="12"/>
          <pc:sldLayoutMkLst>
            <pc:docMk/>
            <pc:sldMasterMk cId="1248866493" sldId="2147483731"/>
            <pc:sldLayoutMk cId="1632487537" sldId="2147483742"/>
          </pc:sldLayoutMkLst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A508D2-D76B-4C91-B1F9-9DE39E221826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22D5F4A-1E31-49AE-AC99-B8FD092E12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Rockwell Condensed"/>
            </a:rPr>
            <a:t>SSMS For Database</a:t>
          </a:r>
          <a:endParaRPr lang="en-US">
            <a:latin typeface="Rockwell Condensed"/>
          </a:endParaRPr>
        </a:p>
      </dgm:t>
    </dgm:pt>
    <dgm:pt modelId="{223480EE-1C39-4049-A95F-C6BAE9BDC977}" type="parTrans" cxnId="{5F3FFCFD-9671-4DDD-9B24-A5FF9C4622F1}">
      <dgm:prSet/>
      <dgm:spPr/>
      <dgm:t>
        <a:bodyPr/>
        <a:lstStyle/>
        <a:p>
          <a:endParaRPr lang="en-US"/>
        </a:p>
      </dgm:t>
    </dgm:pt>
    <dgm:pt modelId="{C15CFEDE-1C28-416C-A4FE-32E13305C80B}" type="sibTrans" cxnId="{5F3FFCFD-9671-4DDD-9B24-A5FF9C4622F1}">
      <dgm:prSet/>
      <dgm:spPr/>
      <dgm:t>
        <a:bodyPr/>
        <a:lstStyle/>
        <a:p>
          <a:endParaRPr lang="en-US"/>
        </a:p>
      </dgm:t>
    </dgm:pt>
    <dgm:pt modelId="{16E3724B-BD2E-438A-936A-6A6B9A75A6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err="1">
              <a:latin typeface="Rockwell Condensed"/>
            </a:rPr>
            <a:t>Drawio</a:t>
          </a:r>
          <a:r>
            <a:rPr lang="en-US" b="1">
              <a:latin typeface="Rockwell Condensed"/>
            </a:rPr>
            <a:t> for creating ERD</a:t>
          </a:r>
          <a:endParaRPr lang="en-US">
            <a:latin typeface="Rockwell Condensed"/>
          </a:endParaRPr>
        </a:p>
      </dgm:t>
    </dgm:pt>
    <dgm:pt modelId="{4A882F6D-FBA8-493E-851D-A65E499246D8}" type="parTrans" cxnId="{70CD5A9E-D648-44CC-BE10-AB29EB34EAD3}">
      <dgm:prSet/>
      <dgm:spPr/>
      <dgm:t>
        <a:bodyPr/>
        <a:lstStyle/>
        <a:p>
          <a:endParaRPr lang="en-US"/>
        </a:p>
      </dgm:t>
    </dgm:pt>
    <dgm:pt modelId="{30D88051-7832-463E-B5CB-9A59E620A55F}" type="sibTrans" cxnId="{70CD5A9E-D648-44CC-BE10-AB29EB34EAD3}">
      <dgm:prSet/>
      <dgm:spPr/>
      <dgm:t>
        <a:bodyPr/>
        <a:lstStyle/>
        <a:p>
          <a:endParaRPr lang="en-US"/>
        </a:p>
      </dgm:t>
    </dgm:pt>
    <dgm:pt modelId="{C2C6F88D-C8F8-4256-8A58-53970935D2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Rockwell Condensed"/>
            </a:rPr>
            <a:t>RedGate(</a:t>
          </a:r>
          <a:r>
            <a:rPr lang="en-US" b="1" err="1">
              <a:latin typeface="Rockwell Condensed"/>
            </a:rPr>
            <a:t>sql</a:t>
          </a:r>
          <a:r>
            <a:rPr lang="en-US" b="1">
              <a:latin typeface="Rockwell Condensed"/>
            </a:rPr>
            <a:t> data Generator), Excel and Python for filling tables</a:t>
          </a:r>
          <a:endParaRPr lang="en-US">
            <a:latin typeface="Rockwell Condensed"/>
          </a:endParaRPr>
        </a:p>
      </dgm:t>
    </dgm:pt>
    <dgm:pt modelId="{90AD6917-F622-4CCE-953C-28A57DA45F58}" type="parTrans" cxnId="{DA6131F3-BFB0-443E-A28B-E6BC9EDB28DA}">
      <dgm:prSet/>
      <dgm:spPr/>
      <dgm:t>
        <a:bodyPr/>
        <a:lstStyle/>
        <a:p>
          <a:endParaRPr lang="en-US"/>
        </a:p>
      </dgm:t>
    </dgm:pt>
    <dgm:pt modelId="{D96FF5BC-22DD-450B-AB5D-F599A84DB129}" type="sibTrans" cxnId="{DA6131F3-BFB0-443E-A28B-E6BC9EDB28DA}">
      <dgm:prSet/>
      <dgm:spPr/>
      <dgm:t>
        <a:bodyPr/>
        <a:lstStyle/>
        <a:p>
          <a:endParaRPr lang="en-US"/>
        </a:p>
      </dgm:t>
    </dgm:pt>
    <dgm:pt modelId="{F0B04852-9DD2-4AE8-B13B-AFAD9C2116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Rockwell Condensed"/>
            </a:rPr>
            <a:t>SSRS For Reports</a:t>
          </a:r>
          <a:endParaRPr lang="en-US">
            <a:latin typeface="Rockwell Condensed"/>
          </a:endParaRPr>
        </a:p>
      </dgm:t>
    </dgm:pt>
    <dgm:pt modelId="{4F3351DA-C919-4534-8A66-F9523D9C3381}" type="parTrans" cxnId="{4A8B26A0-69A4-40F8-A9D5-5AFB3FEE8497}">
      <dgm:prSet/>
      <dgm:spPr/>
      <dgm:t>
        <a:bodyPr/>
        <a:lstStyle/>
        <a:p>
          <a:endParaRPr lang="en-US"/>
        </a:p>
      </dgm:t>
    </dgm:pt>
    <dgm:pt modelId="{0B4F2FFA-111F-4847-92BF-8E14B07F6C36}" type="sibTrans" cxnId="{4A8B26A0-69A4-40F8-A9D5-5AFB3FEE8497}">
      <dgm:prSet/>
      <dgm:spPr/>
      <dgm:t>
        <a:bodyPr/>
        <a:lstStyle/>
        <a:p>
          <a:endParaRPr lang="en-US"/>
        </a:p>
      </dgm:t>
    </dgm:pt>
    <dgm:pt modelId="{02629EA4-AAFB-4258-AAA7-F16875A499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Rockwell Condensed"/>
            </a:rPr>
            <a:t>Power BI For Dashboards</a:t>
          </a:r>
          <a:endParaRPr lang="en-US">
            <a:latin typeface="Rockwell Condensed"/>
          </a:endParaRPr>
        </a:p>
      </dgm:t>
    </dgm:pt>
    <dgm:pt modelId="{A828E815-AE3B-4627-907E-7CDF046E07E0}" type="parTrans" cxnId="{9F6F3B9C-B1AE-4727-BAB9-A90904313456}">
      <dgm:prSet/>
      <dgm:spPr/>
      <dgm:t>
        <a:bodyPr/>
        <a:lstStyle/>
        <a:p>
          <a:endParaRPr lang="en-US"/>
        </a:p>
      </dgm:t>
    </dgm:pt>
    <dgm:pt modelId="{7BA58271-59E2-4526-8ECE-9DBFC700FC3A}" type="sibTrans" cxnId="{9F6F3B9C-B1AE-4727-BAB9-A90904313456}">
      <dgm:prSet/>
      <dgm:spPr/>
      <dgm:t>
        <a:bodyPr/>
        <a:lstStyle/>
        <a:p>
          <a:endParaRPr lang="en-US"/>
        </a:p>
      </dgm:t>
    </dgm:pt>
    <dgm:pt modelId="{9B6D131A-88D9-41DC-89E9-4B3684E014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Rockwell Condensed"/>
            </a:rPr>
            <a:t>C# For Application</a:t>
          </a:r>
          <a:endParaRPr lang="en-US">
            <a:latin typeface="Rockwell Condensed"/>
          </a:endParaRPr>
        </a:p>
      </dgm:t>
    </dgm:pt>
    <dgm:pt modelId="{0A5E014F-43FA-447D-92DB-ADC072C44111}" type="parTrans" cxnId="{47EFC033-4BBF-476F-A42F-AFBEF7611F93}">
      <dgm:prSet/>
      <dgm:spPr/>
      <dgm:t>
        <a:bodyPr/>
        <a:lstStyle/>
        <a:p>
          <a:endParaRPr lang="en-US"/>
        </a:p>
      </dgm:t>
    </dgm:pt>
    <dgm:pt modelId="{ABED0714-C957-4D74-AAD5-E80CA4773082}" type="sibTrans" cxnId="{47EFC033-4BBF-476F-A42F-AFBEF7611F93}">
      <dgm:prSet/>
      <dgm:spPr/>
      <dgm:t>
        <a:bodyPr/>
        <a:lstStyle/>
        <a:p>
          <a:endParaRPr lang="en-US"/>
        </a:p>
      </dgm:t>
    </dgm:pt>
    <dgm:pt modelId="{FD4A253C-3AF0-4461-AAD6-B5C42C0D6F2E}" type="pres">
      <dgm:prSet presAssocID="{3CA508D2-D76B-4C91-B1F9-9DE39E221826}" presName="diagram" presStyleCnt="0">
        <dgm:presLayoutVars>
          <dgm:dir/>
          <dgm:resizeHandles val="exact"/>
        </dgm:presLayoutVars>
      </dgm:prSet>
      <dgm:spPr/>
    </dgm:pt>
    <dgm:pt modelId="{14DD4C55-55A0-4F4E-8326-F9ACD4138AA7}" type="pres">
      <dgm:prSet presAssocID="{022D5F4A-1E31-49AE-AC99-B8FD092E1274}" presName="node" presStyleLbl="node1" presStyleIdx="0" presStyleCnt="6">
        <dgm:presLayoutVars>
          <dgm:bulletEnabled val="1"/>
        </dgm:presLayoutVars>
      </dgm:prSet>
      <dgm:spPr/>
    </dgm:pt>
    <dgm:pt modelId="{9AFB678A-EE32-4CB8-9FE6-079D3E3B0F09}" type="pres">
      <dgm:prSet presAssocID="{C15CFEDE-1C28-416C-A4FE-32E13305C80B}" presName="sibTrans" presStyleCnt="0"/>
      <dgm:spPr/>
    </dgm:pt>
    <dgm:pt modelId="{8116D729-8A37-4F1C-AADE-E34AF51EFD1A}" type="pres">
      <dgm:prSet presAssocID="{16E3724B-BD2E-438A-936A-6A6B9A75A688}" presName="node" presStyleLbl="node1" presStyleIdx="1" presStyleCnt="6">
        <dgm:presLayoutVars>
          <dgm:bulletEnabled val="1"/>
        </dgm:presLayoutVars>
      </dgm:prSet>
      <dgm:spPr/>
    </dgm:pt>
    <dgm:pt modelId="{E2C360AE-553C-4B14-BEAE-A6A1AC5AF6C7}" type="pres">
      <dgm:prSet presAssocID="{30D88051-7832-463E-B5CB-9A59E620A55F}" presName="sibTrans" presStyleCnt="0"/>
      <dgm:spPr/>
    </dgm:pt>
    <dgm:pt modelId="{AFB67D2A-1D18-4218-AF65-C7DE6457E720}" type="pres">
      <dgm:prSet presAssocID="{C2C6F88D-C8F8-4256-8A58-53970935D298}" presName="node" presStyleLbl="node1" presStyleIdx="2" presStyleCnt="6">
        <dgm:presLayoutVars>
          <dgm:bulletEnabled val="1"/>
        </dgm:presLayoutVars>
      </dgm:prSet>
      <dgm:spPr/>
    </dgm:pt>
    <dgm:pt modelId="{355180EC-B6F6-4C5B-B5D4-91D55499FF3A}" type="pres">
      <dgm:prSet presAssocID="{D96FF5BC-22DD-450B-AB5D-F599A84DB129}" presName="sibTrans" presStyleCnt="0"/>
      <dgm:spPr/>
    </dgm:pt>
    <dgm:pt modelId="{94EFA581-0824-4C3A-88F1-8C54478A9314}" type="pres">
      <dgm:prSet presAssocID="{F0B04852-9DD2-4AE8-B13B-AFAD9C21165C}" presName="node" presStyleLbl="node1" presStyleIdx="3" presStyleCnt="6">
        <dgm:presLayoutVars>
          <dgm:bulletEnabled val="1"/>
        </dgm:presLayoutVars>
      </dgm:prSet>
      <dgm:spPr/>
    </dgm:pt>
    <dgm:pt modelId="{A697B5B2-65CD-4993-8441-5A2A6DFB9C08}" type="pres">
      <dgm:prSet presAssocID="{0B4F2FFA-111F-4847-92BF-8E14B07F6C36}" presName="sibTrans" presStyleCnt="0"/>
      <dgm:spPr/>
    </dgm:pt>
    <dgm:pt modelId="{C012C0C2-BE88-43D6-B397-395950A9E68F}" type="pres">
      <dgm:prSet presAssocID="{02629EA4-AAFB-4258-AAA7-F16875A4997C}" presName="node" presStyleLbl="node1" presStyleIdx="4" presStyleCnt="6">
        <dgm:presLayoutVars>
          <dgm:bulletEnabled val="1"/>
        </dgm:presLayoutVars>
      </dgm:prSet>
      <dgm:spPr/>
    </dgm:pt>
    <dgm:pt modelId="{31BACC22-18B5-4CEF-B421-97A5748E8B8A}" type="pres">
      <dgm:prSet presAssocID="{7BA58271-59E2-4526-8ECE-9DBFC700FC3A}" presName="sibTrans" presStyleCnt="0"/>
      <dgm:spPr/>
    </dgm:pt>
    <dgm:pt modelId="{75E1A34E-6664-4D16-8B00-5ED657220D34}" type="pres">
      <dgm:prSet presAssocID="{9B6D131A-88D9-41DC-89E9-4B3684E01417}" presName="node" presStyleLbl="node1" presStyleIdx="5" presStyleCnt="6">
        <dgm:presLayoutVars>
          <dgm:bulletEnabled val="1"/>
        </dgm:presLayoutVars>
      </dgm:prSet>
      <dgm:spPr/>
    </dgm:pt>
  </dgm:ptLst>
  <dgm:cxnLst>
    <dgm:cxn modelId="{47EFC033-4BBF-476F-A42F-AFBEF7611F93}" srcId="{3CA508D2-D76B-4C91-B1F9-9DE39E221826}" destId="{9B6D131A-88D9-41DC-89E9-4B3684E01417}" srcOrd="5" destOrd="0" parTransId="{0A5E014F-43FA-447D-92DB-ADC072C44111}" sibTransId="{ABED0714-C957-4D74-AAD5-E80CA4773082}"/>
    <dgm:cxn modelId="{07BF6839-9CF1-4AB9-B270-EF01AA6D6C5C}" type="presOf" srcId="{022D5F4A-1E31-49AE-AC99-B8FD092E1274}" destId="{14DD4C55-55A0-4F4E-8326-F9ACD4138AA7}" srcOrd="0" destOrd="0" presId="urn:microsoft.com/office/officeart/2005/8/layout/default"/>
    <dgm:cxn modelId="{776A6E88-636E-4DBB-A68A-6B0AE6394886}" type="presOf" srcId="{C2C6F88D-C8F8-4256-8A58-53970935D298}" destId="{AFB67D2A-1D18-4218-AF65-C7DE6457E720}" srcOrd="0" destOrd="0" presId="urn:microsoft.com/office/officeart/2005/8/layout/default"/>
    <dgm:cxn modelId="{9F6F3B9C-B1AE-4727-BAB9-A90904313456}" srcId="{3CA508D2-D76B-4C91-B1F9-9DE39E221826}" destId="{02629EA4-AAFB-4258-AAA7-F16875A4997C}" srcOrd="4" destOrd="0" parTransId="{A828E815-AE3B-4627-907E-7CDF046E07E0}" sibTransId="{7BA58271-59E2-4526-8ECE-9DBFC700FC3A}"/>
    <dgm:cxn modelId="{70CD5A9E-D648-44CC-BE10-AB29EB34EAD3}" srcId="{3CA508D2-D76B-4C91-B1F9-9DE39E221826}" destId="{16E3724B-BD2E-438A-936A-6A6B9A75A688}" srcOrd="1" destOrd="0" parTransId="{4A882F6D-FBA8-493E-851D-A65E499246D8}" sibTransId="{30D88051-7832-463E-B5CB-9A59E620A55F}"/>
    <dgm:cxn modelId="{4A8B26A0-69A4-40F8-A9D5-5AFB3FEE8497}" srcId="{3CA508D2-D76B-4C91-B1F9-9DE39E221826}" destId="{F0B04852-9DD2-4AE8-B13B-AFAD9C21165C}" srcOrd="3" destOrd="0" parTransId="{4F3351DA-C919-4534-8A66-F9523D9C3381}" sibTransId="{0B4F2FFA-111F-4847-92BF-8E14B07F6C36}"/>
    <dgm:cxn modelId="{C1BF9EA0-CEDA-47D9-AD92-5EFD6EB1D9F4}" type="presOf" srcId="{02629EA4-AAFB-4258-AAA7-F16875A4997C}" destId="{C012C0C2-BE88-43D6-B397-395950A9E68F}" srcOrd="0" destOrd="0" presId="urn:microsoft.com/office/officeart/2005/8/layout/default"/>
    <dgm:cxn modelId="{510ED0C9-F2F1-4972-87C4-BFB56BF5E30F}" type="presOf" srcId="{9B6D131A-88D9-41DC-89E9-4B3684E01417}" destId="{75E1A34E-6664-4D16-8B00-5ED657220D34}" srcOrd="0" destOrd="0" presId="urn:microsoft.com/office/officeart/2005/8/layout/default"/>
    <dgm:cxn modelId="{147D27D2-2BE6-46BF-AA85-5DE45E6980B0}" type="presOf" srcId="{16E3724B-BD2E-438A-936A-6A6B9A75A688}" destId="{8116D729-8A37-4F1C-AADE-E34AF51EFD1A}" srcOrd="0" destOrd="0" presId="urn:microsoft.com/office/officeart/2005/8/layout/default"/>
    <dgm:cxn modelId="{E82495E4-06AD-46D0-921A-78B652B531C0}" type="presOf" srcId="{F0B04852-9DD2-4AE8-B13B-AFAD9C21165C}" destId="{94EFA581-0824-4C3A-88F1-8C54478A9314}" srcOrd="0" destOrd="0" presId="urn:microsoft.com/office/officeart/2005/8/layout/default"/>
    <dgm:cxn modelId="{921695E8-4E3D-40E8-99C5-BB26619E0C74}" type="presOf" srcId="{3CA508D2-D76B-4C91-B1F9-9DE39E221826}" destId="{FD4A253C-3AF0-4461-AAD6-B5C42C0D6F2E}" srcOrd="0" destOrd="0" presId="urn:microsoft.com/office/officeart/2005/8/layout/default"/>
    <dgm:cxn modelId="{DA6131F3-BFB0-443E-A28B-E6BC9EDB28DA}" srcId="{3CA508D2-D76B-4C91-B1F9-9DE39E221826}" destId="{C2C6F88D-C8F8-4256-8A58-53970935D298}" srcOrd="2" destOrd="0" parTransId="{90AD6917-F622-4CCE-953C-28A57DA45F58}" sibTransId="{D96FF5BC-22DD-450B-AB5D-F599A84DB129}"/>
    <dgm:cxn modelId="{5F3FFCFD-9671-4DDD-9B24-A5FF9C4622F1}" srcId="{3CA508D2-D76B-4C91-B1F9-9DE39E221826}" destId="{022D5F4A-1E31-49AE-AC99-B8FD092E1274}" srcOrd="0" destOrd="0" parTransId="{223480EE-1C39-4049-A95F-C6BAE9BDC977}" sibTransId="{C15CFEDE-1C28-416C-A4FE-32E13305C80B}"/>
    <dgm:cxn modelId="{D956CB6E-7E93-42C8-84A5-5100F58FE4BC}" type="presParOf" srcId="{FD4A253C-3AF0-4461-AAD6-B5C42C0D6F2E}" destId="{14DD4C55-55A0-4F4E-8326-F9ACD4138AA7}" srcOrd="0" destOrd="0" presId="urn:microsoft.com/office/officeart/2005/8/layout/default"/>
    <dgm:cxn modelId="{871E6B40-12E7-4671-AD46-CDB82FC15C8B}" type="presParOf" srcId="{FD4A253C-3AF0-4461-AAD6-B5C42C0D6F2E}" destId="{9AFB678A-EE32-4CB8-9FE6-079D3E3B0F09}" srcOrd="1" destOrd="0" presId="urn:microsoft.com/office/officeart/2005/8/layout/default"/>
    <dgm:cxn modelId="{3F79E7C0-5D79-4D09-BF17-01AFD8665266}" type="presParOf" srcId="{FD4A253C-3AF0-4461-AAD6-B5C42C0D6F2E}" destId="{8116D729-8A37-4F1C-AADE-E34AF51EFD1A}" srcOrd="2" destOrd="0" presId="urn:microsoft.com/office/officeart/2005/8/layout/default"/>
    <dgm:cxn modelId="{251608DE-71AD-4E50-976E-9208FC70A5B0}" type="presParOf" srcId="{FD4A253C-3AF0-4461-AAD6-B5C42C0D6F2E}" destId="{E2C360AE-553C-4B14-BEAE-A6A1AC5AF6C7}" srcOrd="3" destOrd="0" presId="urn:microsoft.com/office/officeart/2005/8/layout/default"/>
    <dgm:cxn modelId="{982F84AE-B5BD-45C9-8F01-92BC19620661}" type="presParOf" srcId="{FD4A253C-3AF0-4461-AAD6-B5C42C0D6F2E}" destId="{AFB67D2A-1D18-4218-AF65-C7DE6457E720}" srcOrd="4" destOrd="0" presId="urn:microsoft.com/office/officeart/2005/8/layout/default"/>
    <dgm:cxn modelId="{B46C7617-E370-4781-A041-7325EDC095F5}" type="presParOf" srcId="{FD4A253C-3AF0-4461-AAD6-B5C42C0D6F2E}" destId="{355180EC-B6F6-4C5B-B5D4-91D55499FF3A}" srcOrd="5" destOrd="0" presId="urn:microsoft.com/office/officeart/2005/8/layout/default"/>
    <dgm:cxn modelId="{436F1738-BBC3-4CD5-8110-15C682796F04}" type="presParOf" srcId="{FD4A253C-3AF0-4461-AAD6-B5C42C0D6F2E}" destId="{94EFA581-0824-4C3A-88F1-8C54478A9314}" srcOrd="6" destOrd="0" presId="urn:microsoft.com/office/officeart/2005/8/layout/default"/>
    <dgm:cxn modelId="{F1D6370C-4684-44C7-BFBB-D8F434F178AE}" type="presParOf" srcId="{FD4A253C-3AF0-4461-AAD6-B5C42C0D6F2E}" destId="{A697B5B2-65CD-4993-8441-5A2A6DFB9C08}" srcOrd="7" destOrd="0" presId="urn:microsoft.com/office/officeart/2005/8/layout/default"/>
    <dgm:cxn modelId="{381F303C-246C-4AD9-8150-4D893055838D}" type="presParOf" srcId="{FD4A253C-3AF0-4461-AAD6-B5C42C0D6F2E}" destId="{C012C0C2-BE88-43D6-B397-395950A9E68F}" srcOrd="8" destOrd="0" presId="urn:microsoft.com/office/officeart/2005/8/layout/default"/>
    <dgm:cxn modelId="{9AA9C39D-5726-463C-8CD9-78BC86B46563}" type="presParOf" srcId="{FD4A253C-3AF0-4461-AAD6-B5C42C0D6F2E}" destId="{31BACC22-18B5-4CEF-B421-97A5748E8B8A}" srcOrd="9" destOrd="0" presId="urn:microsoft.com/office/officeart/2005/8/layout/default"/>
    <dgm:cxn modelId="{3C79E40E-F27B-4147-8238-11F4F1D47234}" type="presParOf" srcId="{FD4A253C-3AF0-4461-AAD6-B5C42C0D6F2E}" destId="{75E1A34E-6664-4D16-8B00-5ED657220D3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ADD30F-587C-47D5-826F-EF8F5BB2D3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21255153-B2DC-4FAC-8BFB-CF5CF702F9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Rockwell Condensed"/>
            </a:rPr>
            <a:t>Does the number of students increase?</a:t>
          </a:r>
          <a:endParaRPr lang="en-US">
            <a:latin typeface="Rockwell Condensed"/>
          </a:endParaRPr>
        </a:p>
      </dgm:t>
    </dgm:pt>
    <dgm:pt modelId="{988800C5-050D-4D2B-B6AA-58757F178D5B}" type="parTrans" cxnId="{559D9405-6B3F-4F29-83B4-02E3A2CB3636}">
      <dgm:prSet/>
      <dgm:spPr/>
      <dgm:t>
        <a:bodyPr/>
        <a:lstStyle/>
        <a:p>
          <a:endParaRPr lang="en-US"/>
        </a:p>
      </dgm:t>
    </dgm:pt>
    <dgm:pt modelId="{A20657C3-FDBE-448A-8CD5-29AC79164DA0}" type="sibTrans" cxnId="{559D9405-6B3F-4F29-83B4-02E3A2CB3636}">
      <dgm:prSet/>
      <dgm:spPr/>
      <dgm:t>
        <a:bodyPr/>
        <a:lstStyle/>
        <a:p>
          <a:endParaRPr lang="en-US"/>
        </a:p>
      </dgm:t>
    </dgm:pt>
    <dgm:pt modelId="{7FAC58BB-468E-4524-AA83-9AA7BD136C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Rockwell Condensed"/>
            </a:rPr>
            <a:t>Do the organization need a new branches?</a:t>
          </a:r>
          <a:endParaRPr lang="en-US">
            <a:latin typeface="Rockwell Condensed"/>
          </a:endParaRPr>
        </a:p>
      </dgm:t>
    </dgm:pt>
    <dgm:pt modelId="{DF9BF3A6-F289-4AAE-BEA1-FBFD389B91BC}" type="parTrans" cxnId="{8591B600-1B99-42CB-8361-5042D0BA5C97}">
      <dgm:prSet/>
      <dgm:spPr/>
      <dgm:t>
        <a:bodyPr/>
        <a:lstStyle/>
        <a:p>
          <a:endParaRPr lang="en-US"/>
        </a:p>
      </dgm:t>
    </dgm:pt>
    <dgm:pt modelId="{8073273D-8520-4E5F-9AD9-F35928205ADB}" type="sibTrans" cxnId="{8591B600-1B99-42CB-8361-5042D0BA5C97}">
      <dgm:prSet/>
      <dgm:spPr/>
      <dgm:t>
        <a:bodyPr/>
        <a:lstStyle/>
        <a:p>
          <a:endParaRPr lang="en-US"/>
        </a:p>
      </dgm:t>
    </dgm:pt>
    <dgm:pt modelId="{8F4DA4AD-22FC-4484-B55D-BFEE1B230D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Rockwell Condensed"/>
            </a:rPr>
            <a:t>The most Tracks the students register in ?</a:t>
          </a:r>
          <a:endParaRPr lang="en-US">
            <a:latin typeface="Rockwell Condensed"/>
          </a:endParaRPr>
        </a:p>
      </dgm:t>
    </dgm:pt>
    <dgm:pt modelId="{9E489893-4487-46BD-9688-CCB3820B9007}" type="parTrans" cxnId="{F703FB44-0771-4069-A6E8-864613126DED}">
      <dgm:prSet/>
      <dgm:spPr/>
      <dgm:t>
        <a:bodyPr/>
        <a:lstStyle/>
        <a:p>
          <a:endParaRPr lang="en-US"/>
        </a:p>
      </dgm:t>
    </dgm:pt>
    <dgm:pt modelId="{DA3DA36A-07C6-497B-A627-5C53596BF492}" type="sibTrans" cxnId="{F703FB44-0771-4069-A6E8-864613126DED}">
      <dgm:prSet/>
      <dgm:spPr/>
      <dgm:t>
        <a:bodyPr/>
        <a:lstStyle/>
        <a:p>
          <a:endParaRPr lang="en-US"/>
        </a:p>
      </dgm:t>
    </dgm:pt>
    <dgm:pt modelId="{65D0F1B6-7340-44E3-8B58-43F980FD52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Rockwell Condensed"/>
            </a:rPr>
            <a:t>Do we need to change instructors?</a:t>
          </a:r>
          <a:endParaRPr lang="en-US">
            <a:latin typeface="Rockwell Condensed"/>
          </a:endParaRPr>
        </a:p>
      </dgm:t>
    </dgm:pt>
    <dgm:pt modelId="{2EDBC95D-C7FA-435C-A872-11195DB80375}" type="parTrans" cxnId="{DFE93288-AB13-4B4E-9D69-E787BA024146}">
      <dgm:prSet/>
      <dgm:spPr/>
      <dgm:t>
        <a:bodyPr/>
        <a:lstStyle/>
        <a:p>
          <a:endParaRPr lang="en-US"/>
        </a:p>
      </dgm:t>
    </dgm:pt>
    <dgm:pt modelId="{C06F6E74-88E7-4E27-8DF3-AC764410A382}" type="sibTrans" cxnId="{DFE93288-AB13-4B4E-9D69-E787BA024146}">
      <dgm:prSet/>
      <dgm:spPr/>
      <dgm:t>
        <a:bodyPr/>
        <a:lstStyle/>
        <a:p>
          <a:endParaRPr lang="en-US"/>
        </a:p>
      </dgm:t>
    </dgm:pt>
    <dgm:pt modelId="{24CFACF0-3A39-4244-8F48-23DCA11DA3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Rockwell Condensed"/>
            </a:rPr>
            <a:t>Do we need to change the content of courses based on grades?</a:t>
          </a:r>
          <a:endParaRPr lang="en-US">
            <a:latin typeface="Rockwell Condensed"/>
          </a:endParaRPr>
        </a:p>
      </dgm:t>
    </dgm:pt>
    <dgm:pt modelId="{0DE93C8B-46A2-4FA8-9F84-79737A5BE20C}" type="parTrans" cxnId="{D7074A3D-B87A-4E81-B55A-94125733DAF3}">
      <dgm:prSet/>
      <dgm:spPr/>
      <dgm:t>
        <a:bodyPr/>
        <a:lstStyle/>
        <a:p>
          <a:endParaRPr lang="en-US"/>
        </a:p>
      </dgm:t>
    </dgm:pt>
    <dgm:pt modelId="{00D8EEA8-7DE6-445B-9A02-BE5F16E59719}" type="sibTrans" cxnId="{D7074A3D-B87A-4E81-B55A-94125733DAF3}">
      <dgm:prSet/>
      <dgm:spPr/>
      <dgm:t>
        <a:bodyPr/>
        <a:lstStyle/>
        <a:p>
          <a:endParaRPr lang="en-US"/>
        </a:p>
      </dgm:t>
    </dgm:pt>
    <dgm:pt modelId="{30F08E33-98C5-423F-AB01-3BD20881BB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Rockwell Condensed"/>
            </a:rPr>
            <a:t>Does ITI qualify students to labor market?</a:t>
          </a:r>
          <a:endParaRPr lang="en-US">
            <a:latin typeface="Rockwell Condensed"/>
          </a:endParaRPr>
        </a:p>
      </dgm:t>
    </dgm:pt>
    <dgm:pt modelId="{7E6CDD07-2559-4740-AFB3-5C44C16988A4}" type="parTrans" cxnId="{78A71D30-7F72-4CCF-AD68-3F70771EA240}">
      <dgm:prSet/>
      <dgm:spPr/>
      <dgm:t>
        <a:bodyPr/>
        <a:lstStyle/>
        <a:p>
          <a:endParaRPr lang="en-US"/>
        </a:p>
      </dgm:t>
    </dgm:pt>
    <dgm:pt modelId="{A179FCD0-C884-4890-B264-17ECF194367E}" type="sibTrans" cxnId="{78A71D30-7F72-4CCF-AD68-3F70771EA240}">
      <dgm:prSet/>
      <dgm:spPr/>
      <dgm:t>
        <a:bodyPr/>
        <a:lstStyle/>
        <a:p>
          <a:endParaRPr lang="en-US"/>
        </a:p>
      </dgm:t>
    </dgm:pt>
    <dgm:pt modelId="{E8670CF8-5B4E-4205-82FD-AEFB7A0AA2EF}" type="pres">
      <dgm:prSet presAssocID="{82ADD30F-587C-47D5-826F-EF8F5BB2D3BA}" presName="root" presStyleCnt="0">
        <dgm:presLayoutVars>
          <dgm:dir/>
          <dgm:resizeHandles val="exact"/>
        </dgm:presLayoutVars>
      </dgm:prSet>
      <dgm:spPr/>
    </dgm:pt>
    <dgm:pt modelId="{17441077-3C7E-4685-B5CE-BEE54C418DBD}" type="pres">
      <dgm:prSet presAssocID="{21255153-B2DC-4FAC-8BFB-CF5CF702F9EB}" presName="compNode" presStyleCnt="0"/>
      <dgm:spPr/>
    </dgm:pt>
    <dgm:pt modelId="{3EE01A3C-1652-492E-A47A-E0CA4F115A0E}" type="pres">
      <dgm:prSet presAssocID="{21255153-B2DC-4FAC-8BFB-CF5CF702F9EB}" presName="bgRect" presStyleLbl="bgShp" presStyleIdx="0" presStyleCnt="6"/>
      <dgm:spPr/>
    </dgm:pt>
    <dgm:pt modelId="{8A0C5D19-9192-45A3-A6C8-0EC5D0A422D9}" type="pres">
      <dgm:prSet presAssocID="{21255153-B2DC-4FAC-8BFB-CF5CF702F9E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19DCA038-967F-42B0-B076-7E3B8BB5137F}" type="pres">
      <dgm:prSet presAssocID="{21255153-B2DC-4FAC-8BFB-CF5CF702F9EB}" presName="spaceRect" presStyleCnt="0"/>
      <dgm:spPr/>
    </dgm:pt>
    <dgm:pt modelId="{5399D753-B5C1-4F92-976E-BC8FA894330B}" type="pres">
      <dgm:prSet presAssocID="{21255153-B2DC-4FAC-8BFB-CF5CF702F9EB}" presName="parTx" presStyleLbl="revTx" presStyleIdx="0" presStyleCnt="6">
        <dgm:presLayoutVars>
          <dgm:chMax val="0"/>
          <dgm:chPref val="0"/>
        </dgm:presLayoutVars>
      </dgm:prSet>
      <dgm:spPr/>
    </dgm:pt>
    <dgm:pt modelId="{0BED7517-006B-4039-86B5-861FE803208C}" type="pres">
      <dgm:prSet presAssocID="{A20657C3-FDBE-448A-8CD5-29AC79164DA0}" presName="sibTrans" presStyleCnt="0"/>
      <dgm:spPr/>
    </dgm:pt>
    <dgm:pt modelId="{381A3035-477B-4D63-A44B-CF985108E27F}" type="pres">
      <dgm:prSet presAssocID="{7FAC58BB-468E-4524-AA83-9AA7BD136CFE}" presName="compNode" presStyleCnt="0"/>
      <dgm:spPr/>
    </dgm:pt>
    <dgm:pt modelId="{A818676F-83F4-4A62-87BD-E5DBF430F7F2}" type="pres">
      <dgm:prSet presAssocID="{7FAC58BB-468E-4524-AA83-9AA7BD136CFE}" presName="bgRect" presStyleLbl="bgShp" presStyleIdx="1" presStyleCnt="6"/>
      <dgm:spPr/>
    </dgm:pt>
    <dgm:pt modelId="{A52FCD71-A2A5-4A06-AE8C-9888587D8D34}" type="pres">
      <dgm:prSet presAssocID="{7FAC58BB-468E-4524-AA83-9AA7BD136CF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32E4B3DE-DD17-42BA-8F18-C3BE2EB1201F}" type="pres">
      <dgm:prSet presAssocID="{7FAC58BB-468E-4524-AA83-9AA7BD136CFE}" presName="spaceRect" presStyleCnt="0"/>
      <dgm:spPr/>
    </dgm:pt>
    <dgm:pt modelId="{AD611DB8-C3D0-4911-A9AC-B9C908D7BBDD}" type="pres">
      <dgm:prSet presAssocID="{7FAC58BB-468E-4524-AA83-9AA7BD136CFE}" presName="parTx" presStyleLbl="revTx" presStyleIdx="1" presStyleCnt="6">
        <dgm:presLayoutVars>
          <dgm:chMax val="0"/>
          <dgm:chPref val="0"/>
        </dgm:presLayoutVars>
      </dgm:prSet>
      <dgm:spPr/>
    </dgm:pt>
    <dgm:pt modelId="{37FD070F-BCF5-4F91-8413-5411537D0966}" type="pres">
      <dgm:prSet presAssocID="{8073273D-8520-4E5F-9AD9-F35928205ADB}" presName="sibTrans" presStyleCnt="0"/>
      <dgm:spPr/>
    </dgm:pt>
    <dgm:pt modelId="{31AA8EBE-9EFA-4523-A383-B63CF13EAC72}" type="pres">
      <dgm:prSet presAssocID="{8F4DA4AD-22FC-4484-B55D-BFEE1B230D8A}" presName="compNode" presStyleCnt="0"/>
      <dgm:spPr/>
    </dgm:pt>
    <dgm:pt modelId="{DC0F11AB-816D-4947-83E7-09B3F91D8EDC}" type="pres">
      <dgm:prSet presAssocID="{8F4DA4AD-22FC-4484-B55D-BFEE1B230D8A}" presName="bgRect" presStyleLbl="bgShp" presStyleIdx="2" presStyleCnt="6"/>
      <dgm:spPr/>
    </dgm:pt>
    <dgm:pt modelId="{5C516536-5805-4293-AB3B-D3B0C2CABFD2}" type="pres">
      <dgm:prSet presAssocID="{8F4DA4AD-22FC-4484-B55D-BFEE1B230D8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e footprints"/>
        </a:ext>
      </dgm:extLst>
    </dgm:pt>
    <dgm:pt modelId="{A0B85022-A1CD-4B86-9676-C4714CAF664C}" type="pres">
      <dgm:prSet presAssocID="{8F4DA4AD-22FC-4484-B55D-BFEE1B230D8A}" presName="spaceRect" presStyleCnt="0"/>
      <dgm:spPr/>
    </dgm:pt>
    <dgm:pt modelId="{3FE2749C-61A9-4DC5-A063-8CC65207C119}" type="pres">
      <dgm:prSet presAssocID="{8F4DA4AD-22FC-4484-B55D-BFEE1B230D8A}" presName="parTx" presStyleLbl="revTx" presStyleIdx="2" presStyleCnt="6">
        <dgm:presLayoutVars>
          <dgm:chMax val="0"/>
          <dgm:chPref val="0"/>
        </dgm:presLayoutVars>
      </dgm:prSet>
      <dgm:spPr/>
    </dgm:pt>
    <dgm:pt modelId="{C5E4E2CA-4E35-423E-B887-45F794118E34}" type="pres">
      <dgm:prSet presAssocID="{DA3DA36A-07C6-497B-A627-5C53596BF492}" presName="sibTrans" presStyleCnt="0"/>
      <dgm:spPr/>
    </dgm:pt>
    <dgm:pt modelId="{F360CF23-7891-440F-9B61-C3FAB150A901}" type="pres">
      <dgm:prSet presAssocID="{65D0F1B6-7340-44E3-8B58-43F980FD520D}" presName="compNode" presStyleCnt="0"/>
      <dgm:spPr/>
    </dgm:pt>
    <dgm:pt modelId="{C2AA0E2F-2D2A-4273-8037-063EBD2DAD5B}" type="pres">
      <dgm:prSet presAssocID="{65D0F1B6-7340-44E3-8B58-43F980FD520D}" presName="bgRect" presStyleLbl="bgShp" presStyleIdx="3" presStyleCnt="6"/>
      <dgm:spPr/>
    </dgm:pt>
    <dgm:pt modelId="{420A301D-634D-42B2-B54B-162D0C13F1B4}" type="pres">
      <dgm:prSet presAssocID="{65D0F1B6-7340-44E3-8B58-43F980FD520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B13BCC46-15A0-4F13-97EE-7EF522765400}" type="pres">
      <dgm:prSet presAssocID="{65D0F1B6-7340-44E3-8B58-43F980FD520D}" presName="spaceRect" presStyleCnt="0"/>
      <dgm:spPr/>
    </dgm:pt>
    <dgm:pt modelId="{26F20C21-AD87-450B-BCFC-E0BACE60CEDC}" type="pres">
      <dgm:prSet presAssocID="{65D0F1B6-7340-44E3-8B58-43F980FD520D}" presName="parTx" presStyleLbl="revTx" presStyleIdx="3" presStyleCnt="6">
        <dgm:presLayoutVars>
          <dgm:chMax val="0"/>
          <dgm:chPref val="0"/>
        </dgm:presLayoutVars>
      </dgm:prSet>
      <dgm:spPr/>
    </dgm:pt>
    <dgm:pt modelId="{F2097E73-A55B-4419-8A11-D99F0887928C}" type="pres">
      <dgm:prSet presAssocID="{C06F6E74-88E7-4E27-8DF3-AC764410A382}" presName="sibTrans" presStyleCnt="0"/>
      <dgm:spPr/>
    </dgm:pt>
    <dgm:pt modelId="{D0C745E5-020A-4431-B881-C72EEDC58A78}" type="pres">
      <dgm:prSet presAssocID="{24CFACF0-3A39-4244-8F48-23DCA11DA351}" presName="compNode" presStyleCnt="0"/>
      <dgm:spPr/>
    </dgm:pt>
    <dgm:pt modelId="{25317264-0B04-4285-878D-DF8C389457E1}" type="pres">
      <dgm:prSet presAssocID="{24CFACF0-3A39-4244-8F48-23DCA11DA351}" presName="bgRect" presStyleLbl="bgShp" presStyleIdx="4" presStyleCnt="6"/>
      <dgm:spPr/>
    </dgm:pt>
    <dgm:pt modelId="{A12C8866-63C6-4882-989C-6D04A1630F1D}" type="pres">
      <dgm:prSet presAssocID="{24CFACF0-3A39-4244-8F48-23DCA11DA35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CD246D0F-5A74-4B04-8D54-E08A839EFB63}" type="pres">
      <dgm:prSet presAssocID="{24CFACF0-3A39-4244-8F48-23DCA11DA351}" presName="spaceRect" presStyleCnt="0"/>
      <dgm:spPr/>
    </dgm:pt>
    <dgm:pt modelId="{2E2BE936-A70D-4544-A613-99F56D7079CE}" type="pres">
      <dgm:prSet presAssocID="{24CFACF0-3A39-4244-8F48-23DCA11DA351}" presName="parTx" presStyleLbl="revTx" presStyleIdx="4" presStyleCnt="6">
        <dgm:presLayoutVars>
          <dgm:chMax val="0"/>
          <dgm:chPref val="0"/>
        </dgm:presLayoutVars>
      </dgm:prSet>
      <dgm:spPr/>
    </dgm:pt>
    <dgm:pt modelId="{F2A109FD-8C07-42AB-A23C-841B070DEADA}" type="pres">
      <dgm:prSet presAssocID="{00D8EEA8-7DE6-445B-9A02-BE5F16E59719}" presName="sibTrans" presStyleCnt="0"/>
      <dgm:spPr/>
    </dgm:pt>
    <dgm:pt modelId="{80303172-C232-4D99-A64C-714D8CB3622D}" type="pres">
      <dgm:prSet presAssocID="{30F08E33-98C5-423F-AB01-3BD20881BBB8}" presName="compNode" presStyleCnt="0"/>
      <dgm:spPr/>
    </dgm:pt>
    <dgm:pt modelId="{C9A3648A-76E7-4421-9B12-4B0D2D7BA82D}" type="pres">
      <dgm:prSet presAssocID="{30F08E33-98C5-423F-AB01-3BD20881BBB8}" presName="bgRect" presStyleLbl="bgShp" presStyleIdx="5" presStyleCnt="6"/>
      <dgm:spPr/>
    </dgm:pt>
    <dgm:pt modelId="{FFD88B76-1D41-41C7-988E-0F84462FE5CB}" type="pres">
      <dgm:prSet presAssocID="{30F08E33-98C5-423F-AB01-3BD20881BBB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84624B57-82A3-42E6-938A-858EAE8FA92D}" type="pres">
      <dgm:prSet presAssocID="{30F08E33-98C5-423F-AB01-3BD20881BBB8}" presName="spaceRect" presStyleCnt="0"/>
      <dgm:spPr/>
    </dgm:pt>
    <dgm:pt modelId="{E8203C46-AE7F-470C-9F37-3906D4AF7662}" type="pres">
      <dgm:prSet presAssocID="{30F08E33-98C5-423F-AB01-3BD20881BBB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8591B600-1B99-42CB-8361-5042D0BA5C97}" srcId="{82ADD30F-587C-47D5-826F-EF8F5BB2D3BA}" destId="{7FAC58BB-468E-4524-AA83-9AA7BD136CFE}" srcOrd="1" destOrd="0" parTransId="{DF9BF3A6-F289-4AAE-BEA1-FBFD389B91BC}" sibTransId="{8073273D-8520-4E5F-9AD9-F35928205ADB}"/>
    <dgm:cxn modelId="{559D9405-6B3F-4F29-83B4-02E3A2CB3636}" srcId="{82ADD30F-587C-47D5-826F-EF8F5BB2D3BA}" destId="{21255153-B2DC-4FAC-8BFB-CF5CF702F9EB}" srcOrd="0" destOrd="0" parTransId="{988800C5-050D-4D2B-B6AA-58757F178D5B}" sibTransId="{A20657C3-FDBE-448A-8CD5-29AC79164DA0}"/>
    <dgm:cxn modelId="{D7B7811E-A32B-4F40-80E4-313BAD81F8DC}" type="presOf" srcId="{21255153-B2DC-4FAC-8BFB-CF5CF702F9EB}" destId="{5399D753-B5C1-4F92-976E-BC8FA894330B}" srcOrd="0" destOrd="0" presId="urn:microsoft.com/office/officeart/2018/2/layout/IconVerticalSolidList"/>
    <dgm:cxn modelId="{78A71D30-7F72-4CCF-AD68-3F70771EA240}" srcId="{82ADD30F-587C-47D5-826F-EF8F5BB2D3BA}" destId="{30F08E33-98C5-423F-AB01-3BD20881BBB8}" srcOrd="5" destOrd="0" parTransId="{7E6CDD07-2559-4740-AFB3-5C44C16988A4}" sibTransId="{A179FCD0-C884-4890-B264-17ECF194367E}"/>
    <dgm:cxn modelId="{D7074A3D-B87A-4E81-B55A-94125733DAF3}" srcId="{82ADD30F-587C-47D5-826F-EF8F5BB2D3BA}" destId="{24CFACF0-3A39-4244-8F48-23DCA11DA351}" srcOrd="4" destOrd="0" parTransId="{0DE93C8B-46A2-4FA8-9F84-79737A5BE20C}" sibTransId="{00D8EEA8-7DE6-445B-9A02-BE5F16E59719}"/>
    <dgm:cxn modelId="{74B64540-765C-491D-8486-4DC1D4334B23}" type="presOf" srcId="{65D0F1B6-7340-44E3-8B58-43F980FD520D}" destId="{26F20C21-AD87-450B-BCFC-E0BACE60CEDC}" srcOrd="0" destOrd="0" presId="urn:microsoft.com/office/officeart/2018/2/layout/IconVerticalSolidList"/>
    <dgm:cxn modelId="{F703FB44-0771-4069-A6E8-864613126DED}" srcId="{82ADD30F-587C-47D5-826F-EF8F5BB2D3BA}" destId="{8F4DA4AD-22FC-4484-B55D-BFEE1B230D8A}" srcOrd="2" destOrd="0" parTransId="{9E489893-4487-46BD-9688-CCB3820B9007}" sibTransId="{DA3DA36A-07C6-497B-A627-5C53596BF492}"/>
    <dgm:cxn modelId="{239B2C50-70AF-4659-998E-E108E41AEDA6}" type="presOf" srcId="{7FAC58BB-468E-4524-AA83-9AA7BD136CFE}" destId="{AD611DB8-C3D0-4911-A9AC-B9C908D7BBDD}" srcOrd="0" destOrd="0" presId="urn:microsoft.com/office/officeart/2018/2/layout/IconVerticalSolidList"/>
    <dgm:cxn modelId="{8FBC4871-F2E8-4D1D-B18A-DDBE10E40DE1}" type="presOf" srcId="{82ADD30F-587C-47D5-826F-EF8F5BB2D3BA}" destId="{E8670CF8-5B4E-4205-82FD-AEFB7A0AA2EF}" srcOrd="0" destOrd="0" presId="urn:microsoft.com/office/officeart/2018/2/layout/IconVerticalSolidList"/>
    <dgm:cxn modelId="{DFE93288-AB13-4B4E-9D69-E787BA024146}" srcId="{82ADD30F-587C-47D5-826F-EF8F5BB2D3BA}" destId="{65D0F1B6-7340-44E3-8B58-43F980FD520D}" srcOrd="3" destOrd="0" parTransId="{2EDBC95D-C7FA-435C-A872-11195DB80375}" sibTransId="{C06F6E74-88E7-4E27-8DF3-AC764410A382}"/>
    <dgm:cxn modelId="{11E31D8A-A172-48CF-B4C0-53BE23A92825}" type="presOf" srcId="{30F08E33-98C5-423F-AB01-3BD20881BBB8}" destId="{E8203C46-AE7F-470C-9F37-3906D4AF7662}" srcOrd="0" destOrd="0" presId="urn:microsoft.com/office/officeart/2018/2/layout/IconVerticalSolidList"/>
    <dgm:cxn modelId="{6E3B2B9A-A7AD-4337-AE32-DD269E72B7E4}" type="presOf" srcId="{8F4DA4AD-22FC-4484-B55D-BFEE1B230D8A}" destId="{3FE2749C-61A9-4DC5-A063-8CC65207C119}" srcOrd="0" destOrd="0" presId="urn:microsoft.com/office/officeart/2018/2/layout/IconVerticalSolidList"/>
    <dgm:cxn modelId="{32A069F7-1A1B-42F1-BAED-2F04E0ED3D61}" type="presOf" srcId="{24CFACF0-3A39-4244-8F48-23DCA11DA351}" destId="{2E2BE936-A70D-4544-A613-99F56D7079CE}" srcOrd="0" destOrd="0" presId="urn:microsoft.com/office/officeart/2018/2/layout/IconVerticalSolidList"/>
    <dgm:cxn modelId="{BEAD72BD-D0CD-4D47-B2F9-B82135B5923B}" type="presParOf" srcId="{E8670CF8-5B4E-4205-82FD-AEFB7A0AA2EF}" destId="{17441077-3C7E-4685-B5CE-BEE54C418DBD}" srcOrd="0" destOrd="0" presId="urn:microsoft.com/office/officeart/2018/2/layout/IconVerticalSolidList"/>
    <dgm:cxn modelId="{170CB137-32AB-4E3F-AD04-58C163A093E6}" type="presParOf" srcId="{17441077-3C7E-4685-B5CE-BEE54C418DBD}" destId="{3EE01A3C-1652-492E-A47A-E0CA4F115A0E}" srcOrd="0" destOrd="0" presId="urn:microsoft.com/office/officeart/2018/2/layout/IconVerticalSolidList"/>
    <dgm:cxn modelId="{7881AB7A-3B6D-4913-88A9-DC41EF097F03}" type="presParOf" srcId="{17441077-3C7E-4685-B5CE-BEE54C418DBD}" destId="{8A0C5D19-9192-45A3-A6C8-0EC5D0A422D9}" srcOrd="1" destOrd="0" presId="urn:microsoft.com/office/officeart/2018/2/layout/IconVerticalSolidList"/>
    <dgm:cxn modelId="{1F44F7E2-3C49-4AE2-8E30-29F3C289C81A}" type="presParOf" srcId="{17441077-3C7E-4685-B5CE-BEE54C418DBD}" destId="{19DCA038-967F-42B0-B076-7E3B8BB5137F}" srcOrd="2" destOrd="0" presId="urn:microsoft.com/office/officeart/2018/2/layout/IconVerticalSolidList"/>
    <dgm:cxn modelId="{3CF57EAD-017D-4F96-BE56-3D457E4C4B9E}" type="presParOf" srcId="{17441077-3C7E-4685-B5CE-BEE54C418DBD}" destId="{5399D753-B5C1-4F92-976E-BC8FA894330B}" srcOrd="3" destOrd="0" presId="urn:microsoft.com/office/officeart/2018/2/layout/IconVerticalSolidList"/>
    <dgm:cxn modelId="{E7883004-437B-4D93-B522-973224940769}" type="presParOf" srcId="{E8670CF8-5B4E-4205-82FD-AEFB7A0AA2EF}" destId="{0BED7517-006B-4039-86B5-861FE803208C}" srcOrd="1" destOrd="0" presId="urn:microsoft.com/office/officeart/2018/2/layout/IconVerticalSolidList"/>
    <dgm:cxn modelId="{6190A0E7-6F1A-46D7-BF99-9B20BE5A95AE}" type="presParOf" srcId="{E8670CF8-5B4E-4205-82FD-AEFB7A0AA2EF}" destId="{381A3035-477B-4D63-A44B-CF985108E27F}" srcOrd="2" destOrd="0" presId="urn:microsoft.com/office/officeart/2018/2/layout/IconVerticalSolidList"/>
    <dgm:cxn modelId="{6FF161E7-5F6C-4B5F-831F-D129C4D673F5}" type="presParOf" srcId="{381A3035-477B-4D63-A44B-CF985108E27F}" destId="{A818676F-83F4-4A62-87BD-E5DBF430F7F2}" srcOrd="0" destOrd="0" presId="urn:microsoft.com/office/officeart/2018/2/layout/IconVerticalSolidList"/>
    <dgm:cxn modelId="{A0D7C0F0-D7D1-490D-B582-9885956F5D80}" type="presParOf" srcId="{381A3035-477B-4D63-A44B-CF985108E27F}" destId="{A52FCD71-A2A5-4A06-AE8C-9888587D8D34}" srcOrd="1" destOrd="0" presId="urn:microsoft.com/office/officeart/2018/2/layout/IconVerticalSolidList"/>
    <dgm:cxn modelId="{E75D70E8-C093-4768-A2DD-91D35A10985E}" type="presParOf" srcId="{381A3035-477B-4D63-A44B-CF985108E27F}" destId="{32E4B3DE-DD17-42BA-8F18-C3BE2EB1201F}" srcOrd="2" destOrd="0" presId="urn:microsoft.com/office/officeart/2018/2/layout/IconVerticalSolidList"/>
    <dgm:cxn modelId="{B29D0C25-0322-44D5-BC27-3B115400754C}" type="presParOf" srcId="{381A3035-477B-4D63-A44B-CF985108E27F}" destId="{AD611DB8-C3D0-4911-A9AC-B9C908D7BBDD}" srcOrd="3" destOrd="0" presId="urn:microsoft.com/office/officeart/2018/2/layout/IconVerticalSolidList"/>
    <dgm:cxn modelId="{7E4C58D0-6902-4086-BD2C-BF49C51A6CE1}" type="presParOf" srcId="{E8670CF8-5B4E-4205-82FD-AEFB7A0AA2EF}" destId="{37FD070F-BCF5-4F91-8413-5411537D0966}" srcOrd="3" destOrd="0" presId="urn:microsoft.com/office/officeart/2018/2/layout/IconVerticalSolidList"/>
    <dgm:cxn modelId="{ABF5D021-62E4-4A53-8064-BC8037124D19}" type="presParOf" srcId="{E8670CF8-5B4E-4205-82FD-AEFB7A0AA2EF}" destId="{31AA8EBE-9EFA-4523-A383-B63CF13EAC72}" srcOrd="4" destOrd="0" presId="urn:microsoft.com/office/officeart/2018/2/layout/IconVerticalSolidList"/>
    <dgm:cxn modelId="{80EA839C-FA07-4D1A-A9A4-BC73388A6990}" type="presParOf" srcId="{31AA8EBE-9EFA-4523-A383-B63CF13EAC72}" destId="{DC0F11AB-816D-4947-83E7-09B3F91D8EDC}" srcOrd="0" destOrd="0" presId="urn:microsoft.com/office/officeart/2018/2/layout/IconVerticalSolidList"/>
    <dgm:cxn modelId="{D17FC901-A3B9-4FF2-8BC0-EEBBF01B5DDE}" type="presParOf" srcId="{31AA8EBE-9EFA-4523-A383-B63CF13EAC72}" destId="{5C516536-5805-4293-AB3B-D3B0C2CABFD2}" srcOrd="1" destOrd="0" presId="urn:microsoft.com/office/officeart/2018/2/layout/IconVerticalSolidList"/>
    <dgm:cxn modelId="{38D1D56A-57E2-4277-8CC3-88EEFE996AF0}" type="presParOf" srcId="{31AA8EBE-9EFA-4523-A383-B63CF13EAC72}" destId="{A0B85022-A1CD-4B86-9676-C4714CAF664C}" srcOrd="2" destOrd="0" presId="urn:microsoft.com/office/officeart/2018/2/layout/IconVerticalSolidList"/>
    <dgm:cxn modelId="{AEC64DFA-88F5-4123-AE45-91816774DFF4}" type="presParOf" srcId="{31AA8EBE-9EFA-4523-A383-B63CF13EAC72}" destId="{3FE2749C-61A9-4DC5-A063-8CC65207C119}" srcOrd="3" destOrd="0" presId="urn:microsoft.com/office/officeart/2018/2/layout/IconVerticalSolidList"/>
    <dgm:cxn modelId="{07456455-A65F-458F-835A-FBBADF90A744}" type="presParOf" srcId="{E8670CF8-5B4E-4205-82FD-AEFB7A0AA2EF}" destId="{C5E4E2CA-4E35-423E-B887-45F794118E34}" srcOrd="5" destOrd="0" presId="urn:microsoft.com/office/officeart/2018/2/layout/IconVerticalSolidList"/>
    <dgm:cxn modelId="{C3CBDC97-F520-499A-9BD2-06C03BDD8F79}" type="presParOf" srcId="{E8670CF8-5B4E-4205-82FD-AEFB7A0AA2EF}" destId="{F360CF23-7891-440F-9B61-C3FAB150A901}" srcOrd="6" destOrd="0" presId="urn:microsoft.com/office/officeart/2018/2/layout/IconVerticalSolidList"/>
    <dgm:cxn modelId="{80206E23-10B5-472F-8BD1-8CEAC825482B}" type="presParOf" srcId="{F360CF23-7891-440F-9B61-C3FAB150A901}" destId="{C2AA0E2F-2D2A-4273-8037-063EBD2DAD5B}" srcOrd="0" destOrd="0" presId="urn:microsoft.com/office/officeart/2018/2/layout/IconVerticalSolidList"/>
    <dgm:cxn modelId="{699C473E-D190-403B-84B5-CC7A8F854082}" type="presParOf" srcId="{F360CF23-7891-440F-9B61-C3FAB150A901}" destId="{420A301D-634D-42B2-B54B-162D0C13F1B4}" srcOrd="1" destOrd="0" presId="urn:microsoft.com/office/officeart/2018/2/layout/IconVerticalSolidList"/>
    <dgm:cxn modelId="{362ABBCF-D677-44BC-BCC0-C9B44BB55AAF}" type="presParOf" srcId="{F360CF23-7891-440F-9B61-C3FAB150A901}" destId="{B13BCC46-15A0-4F13-97EE-7EF522765400}" srcOrd="2" destOrd="0" presId="urn:microsoft.com/office/officeart/2018/2/layout/IconVerticalSolidList"/>
    <dgm:cxn modelId="{FF06DC08-0083-471F-BC73-AE2D8A54E938}" type="presParOf" srcId="{F360CF23-7891-440F-9B61-C3FAB150A901}" destId="{26F20C21-AD87-450B-BCFC-E0BACE60CEDC}" srcOrd="3" destOrd="0" presId="urn:microsoft.com/office/officeart/2018/2/layout/IconVerticalSolidList"/>
    <dgm:cxn modelId="{2EEF9B3A-14FB-41E6-AE61-4F46CB1AFA28}" type="presParOf" srcId="{E8670CF8-5B4E-4205-82FD-AEFB7A0AA2EF}" destId="{F2097E73-A55B-4419-8A11-D99F0887928C}" srcOrd="7" destOrd="0" presId="urn:microsoft.com/office/officeart/2018/2/layout/IconVerticalSolidList"/>
    <dgm:cxn modelId="{0CE422AA-BB4B-4F71-8AEE-56077F2ED941}" type="presParOf" srcId="{E8670CF8-5B4E-4205-82FD-AEFB7A0AA2EF}" destId="{D0C745E5-020A-4431-B881-C72EEDC58A78}" srcOrd="8" destOrd="0" presId="urn:microsoft.com/office/officeart/2018/2/layout/IconVerticalSolidList"/>
    <dgm:cxn modelId="{3898A0B5-99A1-422A-A1C6-F7D98371EB29}" type="presParOf" srcId="{D0C745E5-020A-4431-B881-C72EEDC58A78}" destId="{25317264-0B04-4285-878D-DF8C389457E1}" srcOrd="0" destOrd="0" presId="urn:microsoft.com/office/officeart/2018/2/layout/IconVerticalSolidList"/>
    <dgm:cxn modelId="{675F3B72-267B-4679-B6DD-20D16476D766}" type="presParOf" srcId="{D0C745E5-020A-4431-B881-C72EEDC58A78}" destId="{A12C8866-63C6-4882-989C-6D04A1630F1D}" srcOrd="1" destOrd="0" presId="urn:microsoft.com/office/officeart/2018/2/layout/IconVerticalSolidList"/>
    <dgm:cxn modelId="{D4BB24CE-6AF9-4C96-8209-FAFBFCBACB88}" type="presParOf" srcId="{D0C745E5-020A-4431-B881-C72EEDC58A78}" destId="{CD246D0F-5A74-4B04-8D54-E08A839EFB63}" srcOrd="2" destOrd="0" presId="urn:microsoft.com/office/officeart/2018/2/layout/IconVerticalSolidList"/>
    <dgm:cxn modelId="{B7EFA107-F401-473A-811A-A7817DD196F8}" type="presParOf" srcId="{D0C745E5-020A-4431-B881-C72EEDC58A78}" destId="{2E2BE936-A70D-4544-A613-99F56D7079CE}" srcOrd="3" destOrd="0" presId="urn:microsoft.com/office/officeart/2018/2/layout/IconVerticalSolidList"/>
    <dgm:cxn modelId="{81DC55BB-7D34-48A7-B671-07F3ACC9F72F}" type="presParOf" srcId="{E8670CF8-5B4E-4205-82FD-AEFB7A0AA2EF}" destId="{F2A109FD-8C07-42AB-A23C-841B070DEADA}" srcOrd="9" destOrd="0" presId="urn:microsoft.com/office/officeart/2018/2/layout/IconVerticalSolidList"/>
    <dgm:cxn modelId="{D2CFCEAB-9412-4EEF-AE51-372148F3DF31}" type="presParOf" srcId="{E8670CF8-5B4E-4205-82FD-AEFB7A0AA2EF}" destId="{80303172-C232-4D99-A64C-714D8CB3622D}" srcOrd="10" destOrd="0" presId="urn:microsoft.com/office/officeart/2018/2/layout/IconVerticalSolidList"/>
    <dgm:cxn modelId="{70954254-8102-4C64-A779-1A8FB3C7E780}" type="presParOf" srcId="{80303172-C232-4D99-A64C-714D8CB3622D}" destId="{C9A3648A-76E7-4421-9B12-4B0D2D7BA82D}" srcOrd="0" destOrd="0" presId="urn:microsoft.com/office/officeart/2018/2/layout/IconVerticalSolidList"/>
    <dgm:cxn modelId="{B51C2D0D-9D52-4532-A33A-EFD7CD07F73C}" type="presParOf" srcId="{80303172-C232-4D99-A64C-714D8CB3622D}" destId="{FFD88B76-1D41-41C7-988E-0F84462FE5CB}" srcOrd="1" destOrd="0" presId="urn:microsoft.com/office/officeart/2018/2/layout/IconVerticalSolidList"/>
    <dgm:cxn modelId="{8392FC65-616F-47F6-9309-2ABB60633451}" type="presParOf" srcId="{80303172-C232-4D99-A64C-714D8CB3622D}" destId="{84624B57-82A3-42E6-938A-858EAE8FA92D}" srcOrd="2" destOrd="0" presId="urn:microsoft.com/office/officeart/2018/2/layout/IconVerticalSolidList"/>
    <dgm:cxn modelId="{52CD6B60-6644-4E9E-98E4-C949567B2581}" type="presParOf" srcId="{80303172-C232-4D99-A64C-714D8CB3622D}" destId="{E8203C46-AE7F-470C-9F37-3906D4AF76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DD4C55-55A0-4F4E-8326-F9ACD4138AA7}">
      <dsp:nvSpPr>
        <dsp:cNvPr id="0" name=""/>
        <dsp:cNvSpPr/>
      </dsp:nvSpPr>
      <dsp:spPr>
        <a:xfrm>
          <a:off x="141319" y="2654"/>
          <a:ext cx="2704145" cy="16224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Rockwell Condensed"/>
            </a:rPr>
            <a:t>SSMS For Database</a:t>
          </a:r>
          <a:endParaRPr lang="en-US" sz="2400" kern="1200">
            <a:latin typeface="Rockwell Condensed"/>
          </a:endParaRPr>
        </a:p>
      </dsp:txBody>
      <dsp:txXfrm>
        <a:off x="141319" y="2654"/>
        <a:ext cx="2704145" cy="1622487"/>
      </dsp:txXfrm>
    </dsp:sp>
    <dsp:sp modelId="{8116D729-8A37-4F1C-AADE-E34AF51EFD1A}">
      <dsp:nvSpPr>
        <dsp:cNvPr id="0" name=""/>
        <dsp:cNvSpPr/>
      </dsp:nvSpPr>
      <dsp:spPr>
        <a:xfrm>
          <a:off x="3115879" y="2654"/>
          <a:ext cx="2704145" cy="1622487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err="1">
              <a:latin typeface="Rockwell Condensed"/>
            </a:rPr>
            <a:t>Drawio</a:t>
          </a:r>
          <a:r>
            <a:rPr lang="en-US" sz="2400" b="1" kern="1200">
              <a:latin typeface="Rockwell Condensed"/>
            </a:rPr>
            <a:t> for creating ERD</a:t>
          </a:r>
          <a:endParaRPr lang="en-US" sz="2400" kern="1200">
            <a:latin typeface="Rockwell Condensed"/>
          </a:endParaRPr>
        </a:p>
      </dsp:txBody>
      <dsp:txXfrm>
        <a:off x="3115879" y="2654"/>
        <a:ext cx="2704145" cy="1622487"/>
      </dsp:txXfrm>
    </dsp:sp>
    <dsp:sp modelId="{AFB67D2A-1D18-4218-AF65-C7DE6457E720}">
      <dsp:nvSpPr>
        <dsp:cNvPr id="0" name=""/>
        <dsp:cNvSpPr/>
      </dsp:nvSpPr>
      <dsp:spPr>
        <a:xfrm>
          <a:off x="141319" y="1895556"/>
          <a:ext cx="2704145" cy="1622487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Rockwell Condensed"/>
            </a:rPr>
            <a:t>RedGate(</a:t>
          </a:r>
          <a:r>
            <a:rPr lang="en-US" sz="2400" b="1" kern="1200" err="1">
              <a:latin typeface="Rockwell Condensed"/>
            </a:rPr>
            <a:t>sql</a:t>
          </a:r>
          <a:r>
            <a:rPr lang="en-US" sz="2400" b="1" kern="1200">
              <a:latin typeface="Rockwell Condensed"/>
            </a:rPr>
            <a:t> data Generator), Excel and Python for filling tables</a:t>
          </a:r>
          <a:endParaRPr lang="en-US" sz="2400" kern="1200">
            <a:latin typeface="Rockwell Condensed"/>
          </a:endParaRPr>
        </a:p>
      </dsp:txBody>
      <dsp:txXfrm>
        <a:off x="141319" y="1895556"/>
        <a:ext cx="2704145" cy="1622487"/>
      </dsp:txXfrm>
    </dsp:sp>
    <dsp:sp modelId="{94EFA581-0824-4C3A-88F1-8C54478A9314}">
      <dsp:nvSpPr>
        <dsp:cNvPr id="0" name=""/>
        <dsp:cNvSpPr/>
      </dsp:nvSpPr>
      <dsp:spPr>
        <a:xfrm>
          <a:off x="3115879" y="1895556"/>
          <a:ext cx="2704145" cy="1622487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Rockwell Condensed"/>
            </a:rPr>
            <a:t>SSRS For Reports</a:t>
          </a:r>
          <a:endParaRPr lang="en-US" sz="2400" kern="1200">
            <a:latin typeface="Rockwell Condensed"/>
          </a:endParaRPr>
        </a:p>
      </dsp:txBody>
      <dsp:txXfrm>
        <a:off x="3115879" y="1895556"/>
        <a:ext cx="2704145" cy="1622487"/>
      </dsp:txXfrm>
    </dsp:sp>
    <dsp:sp modelId="{C012C0C2-BE88-43D6-B397-395950A9E68F}">
      <dsp:nvSpPr>
        <dsp:cNvPr id="0" name=""/>
        <dsp:cNvSpPr/>
      </dsp:nvSpPr>
      <dsp:spPr>
        <a:xfrm>
          <a:off x="141319" y="3788458"/>
          <a:ext cx="2704145" cy="1622487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Rockwell Condensed"/>
            </a:rPr>
            <a:t>Power BI For Dashboards</a:t>
          </a:r>
          <a:endParaRPr lang="en-US" sz="2400" kern="1200">
            <a:latin typeface="Rockwell Condensed"/>
          </a:endParaRPr>
        </a:p>
      </dsp:txBody>
      <dsp:txXfrm>
        <a:off x="141319" y="3788458"/>
        <a:ext cx="2704145" cy="1622487"/>
      </dsp:txXfrm>
    </dsp:sp>
    <dsp:sp modelId="{75E1A34E-6664-4D16-8B00-5ED657220D34}">
      <dsp:nvSpPr>
        <dsp:cNvPr id="0" name=""/>
        <dsp:cNvSpPr/>
      </dsp:nvSpPr>
      <dsp:spPr>
        <a:xfrm>
          <a:off x="3115879" y="3788458"/>
          <a:ext cx="2704145" cy="1622487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Rockwell Condensed"/>
            </a:rPr>
            <a:t>C# For Application</a:t>
          </a:r>
          <a:endParaRPr lang="en-US" sz="2400" kern="1200">
            <a:latin typeface="Rockwell Condensed"/>
          </a:endParaRPr>
        </a:p>
      </dsp:txBody>
      <dsp:txXfrm>
        <a:off x="3115879" y="3788458"/>
        <a:ext cx="2704145" cy="16224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01A3C-1652-492E-A47A-E0CA4F115A0E}">
      <dsp:nvSpPr>
        <dsp:cNvPr id="0" name=""/>
        <dsp:cNvSpPr/>
      </dsp:nvSpPr>
      <dsp:spPr>
        <a:xfrm>
          <a:off x="0" y="1181"/>
          <a:ext cx="8987404" cy="5036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C5D19-9192-45A3-A6C8-0EC5D0A422D9}">
      <dsp:nvSpPr>
        <dsp:cNvPr id="0" name=""/>
        <dsp:cNvSpPr/>
      </dsp:nvSpPr>
      <dsp:spPr>
        <a:xfrm>
          <a:off x="152358" y="114506"/>
          <a:ext cx="277016" cy="2770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9D753-B5C1-4F92-976E-BC8FA894330B}">
      <dsp:nvSpPr>
        <dsp:cNvPr id="0" name=""/>
        <dsp:cNvSpPr/>
      </dsp:nvSpPr>
      <dsp:spPr>
        <a:xfrm>
          <a:off x="581733" y="1181"/>
          <a:ext cx="8405670" cy="503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05" tIns="53305" rIns="53305" bIns="5330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Rockwell Condensed"/>
            </a:rPr>
            <a:t>Does the number of students increase?</a:t>
          </a:r>
          <a:endParaRPr lang="en-US" sz="1900" kern="1200">
            <a:latin typeface="Rockwell Condensed"/>
          </a:endParaRPr>
        </a:p>
      </dsp:txBody>
      <dsp:txXfrm>
        <a:off x="581733" y="1181"/>
        <a:ext cx="8405670" cy="503665"/>
      </dsp:txXfrm>
    </dsp:sp>
    <dsp:sp modelId="{A818676F-83F4-4A62-87BD-E5DBF430F7F2}">
      <dsp:nvSpPr>
        <dsp:cNvPr id="0" name=""/>
        <dsp:cNvSpPr/>
      </dsp:nvSpPr>
      <dsp:spPr>
        <a:xfrm>
          <a:off x="0" y="630764"/>
          <a:ext cx="8987404" cy="5036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2FCD71-A2A5-4A06-AE8C-9888587D8D34}">
      <dsp:nvSpPr>
        <dsp:cNvPr id="0" name=""/>
        <dsp:cNvSpPr/>
      </dsp:nvSpPr>
      <dsp:spPr>
        <a:xfrm>
          <a:off x="152358" y="744089"/>
          <a:ext cx="277016" cy="2770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11DB8-C3D0-4911-A9AC-B9C908D7BBDD}">
      <dsp:nvSpPr>
        <dsp:cNvPr id="0" name=""/>
        <dsp:cNvSpPr/>
      </dsp:nvSpPr>
      <dsp:spPr>
        <a:xfrm>
          <a:off x="581733" y="630764"/>
          <a:ext cx="8405670" cy="503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05" tIns="53305" rIns="53305" bIns="5330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Rockwell Condensed"/>
            </a:rPr>
            <a:t>Do the organization need a new branches?</a:t>
          </a:r>
          <a:endParaRPr lang="en-US" sz="1900" kern="1200">
            <a:latin typeface="Rockwell Condensed"/>
          </a:endParaRPr>
        </a:p>
      </dsp:txBody>
      <dsp:txXfrm>
        <a:off x="581733" y="630764"/>
        <a:ext cx="8405670" cy="503665"/>
      </dsp:txXfrm>
    </dsp:sp>
    <dsp:sp modelId="{DC0F11AB-816D-4947-83E7-09B3F91D8EDC}">
      <dsp:nvSpPr>
        <dsp:cNvPr id="0" name=""/>
        <dsp:cNvSpPr/>
      </dsp:nvSpPr>
      <dsp:spPr>
        <a:xfrm>
          <a:off x="0" y="1260346"/>
          <a:ext cx="8987404" cy="5036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16536-5805-4293-AB3B-D3B0C2CABFD2}">
      <dsp:nvSpPr>
        <dsp:cNvPr id="0" name=""/>
        <dsp:cNvSpPr/>
      </dsp:nvSpPr>
      <dsp:spPr>
        <a:xfrm>
          <a:off x="152358" y="1373671"/>
          <a:ext cx="277016" cy="2770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2749C-61A9-4DC5-A063-8CC65207C119}">
      <dsp:nvSpPr>
        <dsp:cNvPr id="0" name=""/>
        <dsp:cNvSpPr/>
      </dsp:nvSpPr>
      <dsp:spPr>
        <a:xfrm>
          <a:off x="581733" y="1260346"/>
          <a:ext cx="8405670" cy="503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05" tIns="53305" rIns="53305" bIns="5330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Rockwell Condensed"/>
            </a:rPr>
            <a:t>The most Tracks the students register in ?</a:t>
          </a:r>
          <a:endParaRPr lang="en-US" sz="1900" kern="1200">
            <a:latin typeface="Rockwell Condensed"/>
          </a:endParaRPr>
        </a:p>
      </dsp:txBody>
      <dsp:txXfrm>
        <a:off x="581733" y="1260346"/>
        <a:ext cx="8405670" cy="503665"/>
      </dsp:txXfrm>
    </dsp:sp>
    <dsp:sp modelId="{C2AA0E2F-2D2A-4273-8037-063EBD2DAD5B}">
      <dsp:nvSpPr>
        <dsp:cNvPr id="0" name=""/>
        <dsp:cNvSpPr/>
      </dsp:nvSpPr>
      <dsp:spPr>
        <a:xfrm>
          <a:off x="0" y="1889928"/>
          <a:ext cx="8987404" cy="5036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0A301D-634D-42B2-B54B-162D0C13F1B4}">
      <dsp:nvSpPr>
        <dsp:cNvPr id="0" name=""/>
        <dsp:cNvSpPr/>
      </dsp:nvSpPr>
      <dsp:spPr>
        <a:xfrm>
          <a:off x="152358" y="2003253"/>
          <a:ext cx="277016" cy="2770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20C21-AD87-450B-BCFC-E0BACE60CEDC}">
      <dsp:nvSpPr>
        <dsp:cNvPr id="0" name=""/>
        <dsp:cNvSpPr/>
      </dsp:nvSpPr>
      <dsp:spPr>
        <a:xfrm>
          <a:off x="581733" y="1889928"/>
          <a:ext cx="8405670" cy="503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05" tIns="53305" rIns="53305" bIns="5330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Rockwell Condensed"/>
            </a:rPr>
            <a:t>Do we need to change instructors?</a:t>
          </a:r>
          <a:endParaRPr lang="en-US" sz="1900" kern="1200">
            <a:latin typeface="Rockwell Condensed"/>
          </a:endParaRPr>
        </a:p>
      </dsp:txBody>
      <dsp:txXfrm>
        <a:off x="581733" y="1889928"/>
        <a:ext cx="8405670" cy="503665"/>
      </dsp:txXfrm>
    </dsp:sp>
    <dsp:sp modelId="{25317264-0B04-4285-878D-DF8C389457E1}">
      <dsp:nvSpPr>
        <dsp:cNvPr id="0" name=""/>
        <dsp:cNvSpPr/>
      </dsp:nvSpPr>
      <dsp:spPr>
        <a:xfrm>
          <a:off x="0" y="2519510"/>
          <a:ext cx="8987404" cy="5036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2C8866-63C6-4882-989C-6D04A1630F1D}">
      <dsp:nvSpPr>
        <dsp:cNvPr id="0" name=""/>
        <dsp:cNvSpPr/>
      </dsp:nvSpPr>
      <dsp:spPr>
        <a:xfrm>
          <a:off x="152358" y="2632835"/>
          <a:ext cx="277016" cy="2770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BE936-A70D-4544-A613-99F56D7079CE}">
      <dsp:nvSpPr>
        <dsp:cNvPr id="0" name=""/>
        <dsp:cNvSpPr/>
      </dsp:nvSpPr>
      <dsp:spPr>
        <a:xfrm>
          <a:off x="581733" y="2519510"/>
          <a:ext cx="8405670" cy="503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05" tIns="53305" rIns="53305" bIns="5330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Rockwell Condensed"/>
            </a:rPr>
            <a:t>Do we need to change the content of courses based on grades?</a:t>
          </a:r>
          <a:endParaRPr lang="en-US" sz="1900" kern="1200">
            <a:latin typeface="Rockwell Condensed"/>
          </a:endParaRPr>
        </a:p>
      </dsp:txBody>
      <dsp:txXfrm>
        <a:off x="581733" y="2519510"/>
        <a:ext cx="8405670" cy="503665"/>
      </dsp:txXfrm>
    </dsp:sp>
    <dsp:sp modelId="{C9A3648A-76E7-4421-9B12-4B0D2D7BA82D}">
      <dsp:nvSpPr>
        <dsp:cNvPr id="0" name=""/>
        <dsp:cNvSpPr/>
      </dsp:nvSpPr>
      <dsp:spPr>
        <a:xfrm>
          <a:off x="0" y="3149093"/>
          <a:ext cx="8987404" cy="5036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88B76-1D41-41C7-988E-0F84462FE5CB}">
      <dsp:nvSpPr>
        <dsp:cNvPr id="0" name=""/>
        <dsp:cNvSpPr/>
      </dsp:nvSpPr>
      <dsp:spPr>
        <a:xfrm>
          <a:off x="152358" y="3262418"/>
          <a:ext cx="277016" cy="2770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03C46-AE7F-470C-9F37-3906D4AF7662}">
      <dsp:nvSpPr>
        <dsp:cNvPr id="0" name=""/>
        <dsp:cNvSpPr/>
      </dsp:nvSpPr>
      <dsp:spPr>
        <a:xfrm>
          <a:off x="581733" y="3149093"/>
          <a:ext cx="8405670" cy="503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05" tIns="53305" rIns="53305" bIns="5330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Rockwell Condensed"/>
            </a:rPr>
            <a:t>Does ITI qualify students to labor market?</a:t>
          </a:r>
          <a:endParaRPr lang="en-US" sz="1900" kern="1200">
            <a:latin typeface="Rockwell Condensed"/>
          </a:endParaRPr>
        </a:p>
      </dsp:txBody>
      <dsp:txXfrm>
        <a:off x="581733" y="3149093"/>
        <a:ext cx="8405670" cy="503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4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1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8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0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7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0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6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1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6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9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6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A7FF8-0B5B-5BB8-7837-F546E18C1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>
                <a:latin typeface="Rockwell Condensed"/>
              </a:rPr>
              <a:t>Examination System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17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F7F7-47F7-E94B-0DC4-305FFAB2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C00000"/>
                </a:solidFill>
                <a:latin typeface="Rockwell Condensed"/>
                <a:ea typeface="Calibri" panose="020F0502020204030204" pitchFamily="34" charset="0"/>
                <a:cs typeface="Arial"/>
              </a:rPr>
              <a:t>Examination System Application</a:t>
            </a:r>
            <a:br>
              <a:rPr lang="en-US" sz="3600" b="1">
                <a:effectLst/>
                <a:latin typeface="Rockwell Condensed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3600">
              <a:ea typeface="+mj-lt"/>
              <a:cs typeface="+mj-lt"/>
            </a:endParaRPr>
          </a:p>
          <a:p>
            <a:endParaRPr lang="en-US">
              <a:latin typeface="Times New Roman"/>
              <a:cs typeface="Arial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A10889-5D3E-1CA9-A54C-4B0DD66B9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892620" y="1623423"/>
            <a:ext cx="7361510" cy="4288427"/>
          </a:xfrm>
        </p:spPr>
      </p:pic>
    </p:spTree>
    <p:extLst>
      <p:ext uri="{BB962C8B-B14F-4D97-AF65-F5344CB8AC3E}">
        <p14:creationId xmlns:p14="http://schemas.microsoft.com/office/powerpoint/2010/main" val="1710392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F7F7-47F7-E94B-0DC4-305FFAB2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Examination System Application</a:t>
            </a:r>
            <a:br>
              <a:rPr lang="en-US" sz="360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>
              <a:solidFill>
                <a:srgbClr val="C0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A10889-5D3E-1CA9-A54C-4B0DD66B9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882327" y="1623423"/>
            <a:ext cx="7382096" cy="4288427"/>
          </a:xfrm>
        </p:spPr>
      </p:pic>
    </p:spTree>
    <p:extLst>
      <p:ext uri="{BB962C8B-B14F-4D97-AF65-F5344CB8AC3E}">
        <p14:creationId xmlns:p14="http://schemas.microsoft.com/office/powerpoint/2010/main" val="507049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F7F7-47F7-E94B-0DC4-305FFAB2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C00000"/>
                </a:solidFill>
                <a:latin typeface="Rockwell Condensed"/>
                <a:ea typeface="Calibri" panose="020F0502020204030204" pitchFamily="34" charset="0"/>
                <a:cs typeface="Arial"/>
              </a:rPr>
              <a:t>Examination System Application</a:t>
            </a:r>
            <a:br>
              <a:rPr lang="en-US" sz="3600" b="1">
                <a:effectLst/>
                <a:latin typeface="Rockwell Condensed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3600">
              <a:ea typeface="+mj-lt"/>
              <a:cs typeface="+mj-lt"/>
            </a:endParaRPr>
          </a:p>
          <a:p>
            <a:endParaRPr lang="en-US">
              <a:latin typeface="Times New Roman"/>
              <a:cs typeface="Arial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A10889-5D3E-1CA9-A54C-4B0DD66B9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882327" y="1625098"/>
            <a:ext cx="7382096" cy="4285076"/>
          </a:xfrm>
        </p:spPr>
      </p:pic>
    </p:spTree>
    <p:extLst>
      <p:ext uri="{BB962C8B-B14F-4D97-AF65-F5344CB8AC3E}">
        <p14:creationId xmlns:p14="http://schemas.microsoft.com/office/powerpoint/2010/main" val="377396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F7F7-47F7-E94B-0DC4-305FFAB2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C00000"/>
                </a:solidFill>
                <a:latin typeface="Rockwell Condensed"/>
                <a:ea typeface="Calibri" panose="020F0502020204030204" pitchFamily="34" charset="0"/>
                <a:cs typeface="Arial"/>
              </a:rPr>
              <a:t>Examination System Application</a:t>
            </a:r>
            <a:br>
              <a:rPr lang="en-US" sz="3600" b="1">
                <a:effectLst/>
                <a:latin typeface="Rockwell Condensed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3600">
              <a:ea typeface="+mj-lt"/>
              <a:cs typeface="+mj-lt"/>
            </a:endParaRPr>
          </a:p>
          <a:p>
            <a:endParaRPr lang="en-US">
              <a:latin typeface="Times New Roman"/>
              <a:cs typeface="Arial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A10889-5D3E-1CA9-A54C-4B0DD66B9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906250" y="1623423"/>
            <a:ext cx="7334250" cy="4288427"/>
          </a:xfrm>
        </p:spPr>
      </p:pic>
    </p:spTree>
    <p:extLst>
      <p:ext uri="{BB962C8B-B14F-4D97-AF65-F5344CB8AC3E}">
        <p14:creationId xmlns:p14="http://schemas.microsoft.com/office/powerpoint/2010/main" val="1285401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F7F7-47F7-E94B-0DC4-305FFAB2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C00000"/>
                </a:solidFill>
                <a:latin typeface="Rockwell Condensed"/>
                <a:ea typeface="Calibri" panose="020F0502020204030204" pitchFamily="34" charset="0"/>
                <a:cs typeface="Arial"/>
              </a:rPr>
              <a:t>Examination System Application</a:t>
            </a:r>
            <a:br>
              <a:rPr lang="en-US" sz="3600" b="1">
                <a:effectLst/>
                <a:latin typeface="Rockwell Condensed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3600">
              <a:ea typeface="+mj-lt"/>
              <a:cs typeface="+mj-lt"/>
            </a:endParaRPr>
          </a:p>
          <a:p>
            <a:endParaRPr lang="en-US">
              <a:latin typeface="Times New Roman"/>
              <a:cs typeface="Arial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A10889-5D3E-1CA9-A54C-4B0DD66B9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879441" y="1625678"/>
            <a:ext cx="7387868" cy="4283917"/>
          </a:xfrm>
        </p:spPr>
      </p:pic>
    </p:spTree>
    <p:extLst>
      <p:ext uri="{BB962C8B-B14F-4D97-AF65-F5344CB8AC3E}">
        <p14:creationId xmlns:p14="http://schemas.microsoft.com/office/powerpoint/2010/main" val="4111903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AF7F7-47F7-E94B-0DC4-305FFAB2E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21" y="321734"/>
            <a:ext cx="10876312" cy="6052793"/>
          </a:xfrm>
        </p:spPr>
        <p:txBody>
          <a:bodyPr>
            <a:normAutofit/>
          </a:bodyPr>
          <a:lstStyle/>
          <a:p>
            <a:r>
              <a:rPr lang="en-US" sz="3600" b="1">
                <a:latin typeface="Rockwell Condensed"/>
                <a:cs typeface="Arial"/>
              </a:rPr>
              <a:t>          </a:t>
            </a:r>
            <a:r>
              <a:rPr lang="en-US" sz="4000" b="1">
                <a:latin typeface="Rockwell Condensed"/>
                <a:cs typeface="Arial"/>
              </a:rPr>
              <a:t>     </a:t>
            </a:r>
            <a:r>
              <a:rPr lang="en-US" sz="4000" b="1">
                <a:solidFill>
                  <a:srgbClr val="C00000"/>
                </a:solidFill>
                <a:latin typeface="Rockwell Condensed"/>
                <a:cs typeface="Arial"/>
              </a:rPr>
              <a:t> Reports</a:t>
            </a:r>
          </a:p>
          <a:p>
            <a:endParaRPr lang="en-US" sz="3600">
              <a:latin typeface="Rockwell Condensed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C7851-F163-C36F-9D78-C3D93D911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457200" algn="l"/>
              </a:tabLst>
            </a:pPr>
            <a:endParaRPr lang="en-US" sz="2000" b="1">
              <a:latin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457200" algn="l"/>
              </a:tabLst>
            </a:pPr>
            <a:endParaRPr lang="en-US" sz="2000"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457200" algn="l"/>
              </a:tabLst>
            </a:pPr>
            <a:endParaRPr lang="en-US" sz="2000">
              <a:cs typeface="Times New Roman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21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515DD7B0-3257-89A0-408D-1BCBD1228E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24"/>
          <a:stretch/>
        </p:blipFill>
        <p:spPr>
          <a:xfrm>
            <a:off x="2597011" y="2102986"/>
            <a:ext cx="8698929" cy="436401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CFB2178-7612-06FA-0C4A-7B188161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solidFill>
                  <a:srgbClr val="C00000"/>
                </a:solidFill>
                <a:latin typeface="Rockwell Condensed"/>
                <a:cs typeface="Times New Roman"/>
              </a:rPr>
              <a:t>1-</a:t>
            </a:r>
            <a:r>
              <a:rPr lang="en-US" sz="2400" b="1">
                <a:solidFill>
                  <a:srgbClr val="FF0000"/>
                </a:solidFill>
                <a:latin typeface="Rockwell Condensed"/>
                <a:cs typeface="Times New Roman"/>
              </a:rPr>
              <a:t> 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Rockwell Condensed"/>
                <a:cs typeface="Times New Roman"/>
              </a:rPr>
              <a:t>Takes Track number and returns the students information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latin typeface="Rockwell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189172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FB2178-7612-06FA-0C4A-7B188161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solidFill>
                  <a:srgbClr val="C00000"/>
                </a:solidFill>
                <a:latin typeface="Rockwell Condensed"/>
                <a:cs typeface="Times New Roman"/>
              </a:rPr>
              <a:t>2-</a:t>
            </a:r>
            <a:r>
              <a:rPr lang="en-US" sz="2400" b="1">
                <a:solidFill>
                  <a:srgbClr val="FF0000"/>
                </a:solidFill>
                <a:latin typeface="Rockwell Condensed"/>
                <a:cs typeface="Times New Roman"/>
              </a:rPr>
              <a:t> 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Rockwell Condensed"/>
                <a:cs typeface="Times New Roman"/>
              </a:rPr>
              <a:t>Takes the student ID and returns the grades of the student in all courses %</a:t>
            </a:r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  <a:latin typeface="Rockwell Condensed"/>
            </a:endParaRPr>
          </a:p>
        </p:txBody>
      </p:sp>
      <p:pic>
        <p:nvPicPr>
          <p:cNvPr id="2" name="Picture 2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2BAF7678-2DF3-2087-0111-53E5F8882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654" y="2031688"/>
            <a:ext cx="8774805" cy="429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61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FB2178-7612-06FA-0C4A-7B188161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solidFill>
                  <a:srgbClr val="C00000"/>
                </a:solidFill>
                <a:latin typeface="Rockwell Condensed"/>
                <a:cs typeface="Times New Roman"/>
              </a:rPr>
              <a:t>3-</a:t>
            </a:r>
            <a:r>
              <a:rPr lang="en-US" sz="2400" b="1">
                <a:solidFill>
                  <a:srgbClr val="FF0000"/>
                </a:solidFill>
                <a:latin typeface="Rockwell Condensed"/>
                <a:cs typeface="Times New Roman"/>
              </a:rPr>
              <a:t> 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Rockwell Condensed"/>
                <a:cs typeface="Times New Roman"/>
              </a:rPr>
              <a:t>Takes the instructor ID and returns the name of the courses that he teaches and the number of   student per course. </a:t>
            </a:r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  <a:latin typeface="Rockwell Condensed"/>
            </a:endParaRPr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ED55109-0691-8853-46F2-0DEEE152E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654" y="2138271"/>
            <a:ext cx="8903593" cy="408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11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FB2178-7612-06FA-0C4A-7B188161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solidFill>
                  <a:srgbClr val="C00000"/>
                </a:solidFill>
                <a:latin typeface="Rockwell Condensed"/>
                <a:cs typeface="Times New Roman"/>
              </a:rPr>
              <a:t>4- </a:t>
            </a:r>
            <a:r>
              <a:rPr lang="en-US" sz="2400" b="1">
                <a:latin typeface="Rockwell Condensed"/>
                <a:cs typeface="Times New Roman"/>
              </a:rPr>
              <a:t>Takes course ID and returns its topics</a:t>
            </a:r>
            <a:endParaRPr lang="en-US" sz="2400" b="1">
              <a:latin typeface="Rockwell Condensed"/>
              <a:ea typeface="+mj-lt"/>
              <a:cs typeface="+mj-lt"/>
            </a:endParaRPr>
          </a:p>
          <a:p>
            <a:endParaRPr lang="en-US" sz="2400" b="1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pic>
        <p:nvPicPr>
          <p:cNvPr id="2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6A291D0-B700-2271-404B-247F19980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654" y="2072954"/>
            <a:ext cx="8903593" cy="436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3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6859-E9A3-F7ED-7A1A-56E0A086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Rockwell Condensed"/>
                <a:ea typeface="+mj-lt"/>
                <a:cs typeface="+mj-lt"/>
              </a:rPr>
              <a:t>Team Members</a:t>
            </a:r>
            <a:endParaRPr lang="en-US" dirty="0">
              <a:latin typeface="Rockwell Condensed"/>
              <a:ea typeface="+mj-lt"/>
              <a:cs typeface="+mj-lt"/>
            </a:endParaRPr>
          </a:p>
          <a:p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4E599-51DA-1614-272E-AE5D8CEEC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32985"/>
            <a:ext cx="8915400" cy="395944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sz="2400" b="1">
                <a:latin typeface="Rockwell Condensed"/>
                <a:ea typeface="+mn-lt"/>
                <a:cs typeface="+mn-lt"/>
              </a:rPr>
              <a:t>Omnia Saleh Hamida </a:t>
            </a:r>
            <a:endParaRPr lang="en-US">
              <a:latin typeface="Rockwell Condensed"/>
            </a:endParaRPr>
          </a:p>
          <a:p>
            <a:pPr>
              <a:buFont typeface="Arial" charset="2"/>
              <a:buChar char="•"/>
            </a:pPr>
            <a:r>
              <a:rPr lang="en-US" sz="2400" b="1">
                <a:latin typeface="Rockwell Condensed"/>
                <a:ea typeface="+mn-lt"/>
                <a:cs typeface="+mn-lt"/>
              </a:rPr>
              <a:t>Omnia Nasser Abd El-Fattah</a:t>
            </a:r>
            <a:endParaRPr lang="en-US" sz="2400" b="1" i="0">
              <a:effectLst/>
              <a:latin typeface="Rockwell Condensed"/>
              <a:ea typeface="+mn-lt"/>
              <a:cs typeface="+mn-lt"/>
            </a:endParaRPr>
          </a:p>
          <a:p>
            <a:pPr>
              <a:buFont typeface="Arial" charset="2"/>
              <a:buChar char="•"/>
            </a:pPr>
            <a:r>
              <a:rPr lang="en-US" sz="2400" b="1">
                <a:latin typeface="Rockwell Condensed"/>
                <a:ea typeface="+mn-lt"/>
                <a:cs typeface="+mn-lt"/>
              </a:rPr>
              <a:t>Hager Abas Eissa</a:t>
            </a:r>
            <a:endParaRPr lang="en-US" sz="2400" b="1" i="0">
              <a:effectLst/>
              <a:latin typeface="Rockwell Condensed"/>
              <a:ea typeface="+mn-lt"/>
              <a:cs typeface="+mn-lt"/>
            </a:endParaRPr>
          </a:p>
          <a:p>
            <a:pPr>
              <a:buFont typeface="Arial" charset="2"/>
              <a:buChar char="•"/>
            </a:pPr>
            <a:r>
              <a:rPr lang="en-US" sz="2400" b="1">
                <a:latin typeface="Rockwell Condensed"/>
                <a:ea typeface="+mn-lt"/>
                <a:cs typeface="+mn-lt"/>
              </a:rPr>
              <a:t>Shaimaa Abd Allah Ahmed </a:t>
            </a:r>
            <a:endParaRPr lang="en-US" sz="2400" b="1" i="0">
              <a:effectLst/>
              <a:latin typeface="Rockwell Condensed"/>
              <a:ea typeface="+mn-lt"/>
              <a:cs typeface="+mn-lt"/>
            </a:endParaRPr>
          </a:p>
          <a:p>
            <a:pPr>
              <a:buFont typeface="Arial" charset="2"/>
              <a:buChar char="•"/>
            </a:pPr>
            <a:r>
              <a:rPr lang="en-US" sz="2400" b="1">
                <a:latin typeface="Rockwell Condensed"/>
                <a:ea typeface="+mn-lt"/>
                <a:cs typeface="+mn-lt"/>
              </a:rPr>
              <a:t>Aya Mahmoud Mohammed</a:t>
            </a:r>
            <a:endParaRPr lang="en-US" sz="2400" b="1" i="0">
              <a:effectLst/>
              <a:latin typeface="Rockwell Condensed"/>
              <a:ea typeface="+mn-lt"/>
              <a:cs typeface="+mn-lt"/>
            </a:endParaRPr>
          </a:p>
          <a:p>
            <a:pPr>
              <a:buFont typeface="Arial" charset="2"/>
              <a:buChar char="•"/>
            </a:pPr>
            <a:r>
              <a:rPr lang="en-US" sz="2400" b="1">
                <a:latin typeface="Rockwell Condensed"/>
                <a:ea typeface="+mn-lt"/>
                <a:cs typeface="+mn-lt"/>
              </a:rPr>
              <a:t>Gehad Radwan Ahmed</a:t>
            </a:r>
          </a:p>
          <a:p>
            <a:pPr marL="0" indent="0">
              <a:buNone/>
            </a:pPr>
            <a:endParaRPr lang="en-US" sz="1800" b="1">
              <a:latin typeface="verdana"/>
              <a:ea typeface="verdana"/>
              <a:cs typeface="+mn-lt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 algn="l">
              <a:buNone/>
            </a:pPr>
            <a:endParaRPr lang="en-US" b="0" i="0">
              <a:solidFill>
                <a:srgbClr val="40404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endParaRPr lang="en-US">
              <a:solidFill>
                <a:srgbClr val="404040"/>
              </a:solidFill>
              <a:latin typeface="verdana" panose="020B0604030504040204" pitchFamily="34" charset="0"/>
            </a:endParaRPr>
          </a:p>
          <a:p>
            <a:pPr marL="0" indent="0" algn="l">
              <a:buNone/>
            </a:pPr>
            <a:endParaRPr lang="en-US" b="0" i="0">
              <a:solidFill>
                <a:srgbClr val="40404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999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FB2178-7612-06FA-0C4A-7B188161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solidFill>
                  <a:srgbClr val="C00000"/>
                </a:solidFill>
                <a:latin typeface="Rockwell Condensed"/>
                <a:cs typeface="Times New Roman"/>
              </a:rPr>
              <a:t>5-</a:t>
            </a:r>
            <a:r>
              <a:rPr lang="en-US" sz="2400" b="1">
                <a:solidFill>
                  <a:srgbClr val="FF0000"/>
                </a:solidFill>
                <a:latin typeface="Rockwell Condensed"/>
                <a:cs typeface="Times New Roman"/>
              </a:rPr>
              <a:t> </a:t>
            </a:r>
            <a:r>
              <a:rPr lang="en-US" sz="2400" b="1">
                <a:latin typeface="Rockwell Condensed"/>
                <a:cs typeface="Times New Roman"/>
              </a:rPr>
              <a:t>Takes exam number and returns the Questions in it and choices (free form) </a:t>
            </a:r>
          </a:p>
        </p:txBody>
      </p:sp>
      <p:pic>
        <p:nvPicPr>
          <p:cNvPr id="2" name="Picture 3" descr="Graphical user interface, text, application, table, email&#10;&#10;Description automatically generated">
            <a:extLst>
              <a:ext uri="{FF2B5EF4-FFF2-40B4-BE49-F238E27FC236}">
                <a16:creationId xmlns:a16="http://schemas.microsoft.com/office/drawing/2014/main" id="{64426349-7876-A763-279C-326FB7A8C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654" y="2141056"/>
            <a:ext cx="8903593" cy="407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18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FB2178-7612-06FA-0C4A-7B188161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solidFill>
                  <a:srgbClr val="C00000"/>
                </a:solidFill>
                <a:latin typeface="Rockwell Condensed"/>
                <a:cs typeface="Times New Roman"/>
              </a:rPr>
              <a:t>6-</a:t>
            </a:r>
            <a:r>
              <a:rPr lang="en-US" sz="2400" b="1">
                <a:solidFill>
                  <a:srgbClr val="FF0000"/>
                </a:solidFill>
                <a:latin typeface="Rockwell Condensed"/>
                <a:cs typeface="Times New Roman"/>
              </a:rPr>
              <a:t> </a:t>
            </a:r>
            <a:r>
              <a:rPr lang="en-US" sz="2400" b="1">
                <a:latin typeface="Rockwell Condensed"/>
                <a:cs typeface="Times New Roman"/>
              </a:rPr>
              <a:t>Takes exam number and the student ID then returns the Questions in this exam with the student answers. </a:t>
            </a:r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98FE137-6520-E5C2-1080-0EC48D680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654" y="2145085"/>
            <a:ext cx="8903593" cy="409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27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F7F7-47F7-E94B-0DC4-305FFAB2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C00000"/>
                </a:solidFill>
                <a:latin typeface="Rockwell Condensed"/>
                <a:ea typeface="Calibri" panose="020F0502020204030204" pitchFamily="34" charset="0"/>
                <a:cs typeface="Arial"/>
              </a:rPr>
              <a:t>Data Warehouse</a:t>
            </a:r>
            <a:br>
              <a:rPr lang="en-US" sz="3600" b="1">
                <a:effectLst/>
                <a:latin typeface="Rockwell Condensed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b="1">
              <a:latin typeface="Rockwell Condensed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D7D00C6C-9DCB-4181-BF1F-73E6C6211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7501" y="1825625"/>
            <a:ext cx="5476997" cy="4351338"/>
          </a:xfrm>
        </p:spPr>
      </p:pic>
    </p:spTree>
    <p:extLst>
      <p:ext uri="{BB962C8B-B14F-4D97-AF65-F5344CB8AC3E}">
        <p14:creationId xmlns:p14="http://schemas.microsoft.com/office/powerpoint/2010/main" val="4118433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F7F7-47F7-E94B-0DC4-305FFAB2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C00000"/>
                </a:solidFill>
                <a:latin typeface="Rockwell Condensed"/>
                <a:ea typeface="Calibri" panose="020F0502020204030204" pitchFamily="34" charset="0"/>
                <a:cs typeface="Arial"/>
              </a:rPr>
              <a:t>Dashboards</a:t>
            </a:r>
            <a:br>
              <a:rPr lang="en-US" sz="3600" b="1">
                <a:effectLst/>
                <a:latin typeface="Rockwell Condensed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b="1">
              <a:latin typeface="Rockwell Condensed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D9E2B-0BE4-40B5-72FE-A747838F6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1244"/>
            <a:ext cx="8915400" cy="43099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400" b="1">
                <a:latin typeface="Rockwell Condensed"/>
              </a:rPr>
              <a:t>It helps to answer some questions that provide managers with information to take decisions for developing the organization.</a:t>
            </a:r>
            <a:endParaRPr lang="en-US" sz="2400" b="1">
              <a:latin typeface="Rockwell Condensed"/>
              <a:ea typeface="+mn-lt"/>
              <a:cs typeface="+mn-lt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35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F7F7-47F7-E94B-0DC4-305FFAB2E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C00000"/>
                </a:solidFill>
                <a:latin typeface="Rockwell Condensed"/>
                <a:ea typeface="Calibri" panose="020F0502020204030204" pitchFamily="34" charset="0"/>
                <a:cs typeface="Arial"/>
              </a:rPr>
              <a:t>Questions</a:t>
            </a:r>
            <a:b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6C2C30-E28F-1E62-4623-6A24356100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733015"/>
              </p:ext>
            </p:extLst>
          </p:nvPr>
        </p:nvGraphicFramePr>
        <p:xfrm>
          <a:off x="1794897" y="2108161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3493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F7F7-47F7-E94B-0DC4-305FFAB2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C00000"/>
                </a:solidFill>
                <a:latin typeface="Rockwell Condensed"/>
                <a:ea typeface="Calibri" panose="020F0502020204030204" pitchFamily="34" charset="0"/>
                <a:cs typeface="Arial"/>
              </a:rPr>
              <a:t>Power BI Dashboards</a:t>
            </a:r>
            <a:br>
              <a:rPr lang="en-US" sz="3600">
                <a:effectLst/>
                <a:latin typeface="Rockwell Condensed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>
              <a:solidFill>
                <a:srgbClr val="C00000"/>
              </a:solidFill>
              <a:latin typeface="Rockwell Condensed"/>
            </a:endParaRP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32847545-E221-F60F-DDF9-767E13148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392" y="1825625"/>
            <a:ext cx="7705215" cy="4351338"/>
          </a:xfrm>
        </p:spPr>
      </p:pic>
    </p:spTree>
    <p:extLst>
      <p:ext uri="{BB962C8B-B14F-4D97-AF65-F5344CB8AC3E}">
        <p14:creationId xmlns:p14="http://schemas.microsoft.com/office/powerpoint/2010/main" val="1694223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F7F7-47F7-E94B-0DC4-305FFAB2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Rockwell Condensed"/>
                <a:ea typeface="+mj-lt"/>
                <a:cs typeface="+mj-lt"/>
              </a:rPr>
              <a:t>Conclusion</a:t>
            </a:r>
            <a:br>
              <a:rPr lang="en-US" sz="3600" dirty="0">
                <a:effectLst/>
                <a:latin typeface="Rockwell Condensed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accent1"/>
              </a:solidFill>
              <a:latin typeface="Rockwell Condensed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D9E2B-0BE4-40B5-72FE-A747838F6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>
                <a:latin typeface="Rockwell Condensed"/>
              </a:rPr>
              <a:t>With the completion of this project, we conclude that it has achieved its purpose. The whole project provides a Desktop Application for students to take their exam and allows Instructors to Generate Exams randomly. </a:t>
            </a:r>
          </a:p>
          <a:p>
            <a:pPr marL="0" indent="0">
              <a:buNone/>
            </a:pPr>
            <a:r>
              <a:rPr lang="en-US" sz="2400" b="1">
                <a:latin typeface="Rockwell Condensed"/>
              </a:rPr>
              <a:t>The analysis of the system helps managers to take decisions for developing the organization.</a:t>
            </a:r>
          </a:p>
        </p:txBody>
      </p:sp>
    </p:spTree>
    <p:extLst>
      <p:ext uri="{BB962C8B-B14F-4D97-AF65-F5344CB8AC3E}">
        <p14:creationId xmlns:p14="http://schemas.microsoft.com/office/powerpoint/2010/main" val="939363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769C-4879-E476-9C5E-1A994ED65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848" y="2740347"/>
            <a:ext cx="7272669" cy="179847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Rockwell Condensed"/>
                <a:ea typeface="+mj-lt"/>
                <a:cs typeface="+mj-lt"/>
              </a:rPr>
              <a:t>Thank You!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13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6859-E9A3-F7ED-7A1A-56E0A086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C00000"/>
                </a:solidFill>
                <a:latin typeface="Rockwell Condensed"/>
                <a:ea typeface="+mj-lt"/>
                <a:cs typeface="+mj-lt"/>
              </a:rPr>
              <a:t>Agenda</a:t>
            </a:r>
          </a:p>
          <a:p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4E599-51DA-1614-272E-AE5D8CEEC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32985"/>
            <a:ext cx="8915400" cy="395944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sz="2400" b="1">
                <a:solidFill>
                  <a:schemeClr val="tx1"/>
                </a:solidFill>
                <a:latin typeface="Rockwell Condensed"/>
                <a:ea typeface="+mn-lt"/>
                <a:cs typeface="+mn-lt"/>
              </a:rPr>
              <a:t>Introduction</a:t>
            </a:r>
            <a:endParaRPr lang="en-US" sz="2400" b="1">
              <a:solidFill>
                <a:schemeClr val="tx1"/>
              </a:solidFill>
              <a:latin typeface="Rockwell Condensed"/>
              <a:cs typeface="Times New Roman"/>
            </a:endParaRPr>
          </a:p>
          <a:p>
            <a:pPr>
              <a:buFont typeface="Arial" charset="2"/>
              <a:buChar char="•"/>
            </a:pPr>
            <a:r>
              <a:rPr lang="en-US" sz="2400" b="1">
                <a:solidFill>
                  <a:schemeClr val="tx1"/>
                </a:solidFill>
                <a:latin typeface="Rockwell Condensed"/>
                <a:ea typeface="+mn-lt"/>
                <a:cs typeface="+mn-lt"/>
              </a:rPr>
              <a:t>Tools and Languages</a:t>
            </a:r>
          </a:p>
          <a:p>
            <a:pPr>
              <a:buFont typeface="Arial" charset="2"/>
              <a:buChar char="•"/>
            </a:pPr>
            <a:r>
              <a:rPr lang="en-US" sz="2400" b="1">
                <a:solidFill>
                  <a:schemeClr val="tx1"/>
                </a:solidFill>
                <a:latin typeface="Rockwell Condensed"/>
                <a:ea typeface="+mn-lt"/>
                <a:cs typeface="+mn-lt"/>
              </a:rPr>
              <a:t>Creation Database </a:t>
            </a:r>
            <a:endParaRPr lang="en-US" sz="2400" b="1" i="0">
              <a:solidFill>
                <a:schemeClr val="tx1"/>
              </a:solidFill>
              <a:effectLst/>
              <a:latin typeface="Rockwell Condensed"/>
              <a:ea typeface="+mn-lt"/>
              <a:cs typeface="+mn-lt"/>
            </a:endParaRPr>
          </a:p>
          <a:p>
            <a:pPr>
              <a:buFont typeface="Arial" charset="2"/>
              <a:buChar char="•"/>
            </a:pPr>
            <a:r>
              <a:rPr lang="en-US" sz="2400" b="1">
                <a:solidFill>
                  <a:schemeClr val="tx1"/>
                </a:solidFill>
                <a:latin typeface="Rockwell Condensed"/>
                <a:ea typeface="+mn-lt"/>
                <a:cs typeface="Times New Roman"/>
              </a:rPr>
              <a:t>Stored</a:t>
            </a:r>
            <a:r>
              <a:rPr lang="en-US" sz="2400">
                <a:solidFill>
                  <a:schemeClr val="tx1"/>
                </a:solidFill>
                <a:latin typeface="Rockwell Condensed"/>
                <a:ea typeface="+mn-lt"/>
                <a:cs typeface="Times New Roman"/>
              </a:rPr>
              <a:t> </a:t>
            </a:r>
            <a:r>
              <a:rPr lang="en-US" sz="2400" b="1">
                <a:solidFill>
                  <a:schemeClr val="tx1"/>
                </a:solidFill>
                <a:latin typeface="Rockwell Condensed"/>
                <a:ea typeface="+mn-lt"/>
                <a:cs typeface="Times New Roman"/>
              </a:rPr>
              <a:t>procedures</a:t>
            </a:r>
            <a:r>
              <a:rPr lang="en-US" sz="2400">
                <a:solidFill>
                  <a:schemeClr val="tx1"/>
                </a:solidFill>
                <a:latin typeface="Rockwell Condensed"/>
                <a:ea typeface="+mn-lt"/>
                <a:cs typeface="Times New Roman"/>
              </a:rPr>
              <a:t> </a:t>
            </a:r>
            <a:endParaRPr lang="en-US" sz="2400" i="0">
              <a:solidFill>
                <a:schemeClr val="tx1"/>
              </a:solidFill>
              <a:effectLst/>
              <a:latin typeface="Rockwell Condensed"/>
              <a:ea typeface="+mn-lt"/>
              <a:cs typeface="Times New Roman"/>
            </a:endParaRPr>
          </a:p>
          <a:p>
            <a:pPr>
              <a:buFont typeface="Arial" charset="2"/>
              <a:buChar char="•"/>
            </a:pPr>
            <a:r>
              <a:rPr lang="en-US" sz="2400" b="1">
                <a:solidFill>
                  <a:schemeClr val="tx1"/>
                </a:solidFill>
                <a:latin typeface="Rockwell Condensed"/>
                <a:ea typeface="+mn-lt"/>
                <a:cs typeface="Times New Roman"/>
              </a:rPr>
              <a:t>Examination System Application</a:t>
            </a:r>
            <a:r>
              <a:rPr lang="en-US" sz="2400" b="1">
                <a:solidFill>
                  <a:schemeClr val="tx1"/>
                </a:solidFill>
                <a:latin typeface="Rockwell Condensed"/>
                <a:ea typeface="+mn-lt"/>
                <a:cs typeface="+mn-lt"/>
              </a:rPr>
              <a:t> </a:t>
            </a:r>
            <a:endParaRPr lang="en-US" sz="2400" b="1" i="0">
              <a:solidFill>
                <a:schemeClr val="tx1"/>
              </a:solidFill>
              <a:effectLst/>
              <a:latin typeface="Rockwell Condensed"/>
              <a:ea typeface="+mn-lt"/>
              <a:cs typeface="+mn-lt"/>
            </a:endParaRPr>
          </a:p>
          <a:p>
            <a:pPr>
              <a:buFont typeface="Arial" charset="2"/>
              <a:buChar char="•"/>
            </a:pPr>
            <a:r>
              <a:rPr lang="en-US" sz="2400" b="1">
                <a:solidFill>
                  <a:schemeClr val="tx1"/>
                </a:solidFill>
                <a:latin typeface="Rockwell Condensed"/>
                <a:ea typeface="+mn-lt"/>
                <a:cs typeface="Times New Roman"/>
              </a:rPr>
              <a:t>Reports</a:t>
            </a:r>
            <a:endParaRPr lang="en-US" sz="2400" b="1" i="0">
              <a:solidFill>
                <a:schemeClr val="tx1"/>
              </a:solidFill>
              <a:effectLst/>
              <a:latin typeface="Rockwell Condensed"/>
              <a:ea typeface="+mn-lt"/>
              <a:cs typeface="Times New Roman"/>
            </a:endParaRPr>
          </a:p>
          <a:p>
            <a:pPr>
              <a:buFont typeface="Arial" charset="2"/>
              <a:buChar char="•"/>
            </a:pPr>
            <a:r>
              <a:rPr lang="en-US" sz="2400" b="1">
                <a:solidFill>
                  <a:schemeClr val="tx1"/>
                </a:solidFill>
                <a:latin typeface="Rockwell Condensed"/>
                <a:ea typeface="+mn-lt"/>
                <a:cs typeface="Times New Roman"/>
              </a:rPr>
              <a:t>Power BI Dashboards</a:t>
            </a:r>
          </a:p>
          <a:p>
            <a:pPr marL="0" indent="0">
              <a:buNone/>
            </a:pPr>
            <a:endParaRPr lang="en-US" sz="1800" b="1">
              <a:latin typeface="verdana"/>
              <a:ea typeface="verdana"/>
              <a:cs typeface="+mn-lt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 algn="l">
              <a:buNone/>
            </a:pPr>
            <a:endParaRPr lang="en-US" b="0" i="0">
              <a:solidFill>
                <a:srgbClr val="40404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endParaRPr lang="en-US">
              <a:solidFill>
                <a:srgbClr val="404040"/>
              </a:solidFill>
              <a:latin typeface="verdana" panose="020B0604030504040204" pitchFamily="34" charset="0"/>
            </a:endParaRPr>
          </a:p>
          <a:p>
            <a:pPr marL="0" indent="0" algn="l">
              <a:buNone/>
            </a:pPr>
            <a:endParaRPr lang="en-US" b="0" i="0">
              <a:solidFill>
                <a:srgbClr val="40404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22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6859-E9A3-F7ED-7A1A-56E0A086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C00000"/>
                </a:solidFill>
                <a:latin typeface="Rockwell Condensed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4E599-51DA-1614-272E-AE5D8CEEC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32985"/>
            <a:ext cx="8915400" cy="39594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rgbClr val="404040"/>
                </a:solidFill>
                <a:latin typeface="Rockwell Condensed"/>
                <a:ea typeface="verdana"/>
              </a:rPr>
              <a:t>Examination System needs</a:t>
            </a:r>
            <a:r>
              <a:rPr lang="en-US" sz="2400" b="1" i="0">
                <a:solidFill>
                  <a:srgbClr val="404040"/>
                </a:solidFill>
                <a:effectLst/>
                <a:latin typeface="Rockwell Condensed"/>
                <a:ea typeface="verdana"/>
              </a:rPr>
              <a:t> less manpower handle examination as it Generates Exams</a:t>
            </a:r>
            <a:r>
              <a:rPr lang="en-US" sz="2400" b="1">
                <a:solidFill>
                  <a:srgbClr val="404040"/>
                </a:solidFill>
                <a:latin typeface="Rockwell Condensed"/>
                <a:ea typeface="verdana"/>
              </a:rPr>
              <a:t>, and </a:t>
            </a:r>
            <a:r>
              <a:rPr lang="en-US" sz="2400" b="1" i="0">
                <a:solidFill>
                  <a:srgbClr val="404040"/>
                </a:solidFill>
                <a:effectLst/>
                <a:latin typeface="Rockwell Condensed"/>
                <a:ea typeface="verdana"/>
              </a:rPr>
              <a:t>Organizations can also easily monitor</a:t>
            </a:r>
            <a:r>
              <a:rPr lang="en-US" sz="2400" b="1">
                <a:solidFill>
                  <a:srgbClr val="404040"/>
                </a:solidFill>
                <a:latin typeface="Rockwell Condensed"/>
                <a:ea typeface="verdana"/>
              </a:rPr>
              <a:t>.</a:t>
            </a:r>
            <a:endParaRPr lang="en-US" sz="2400" b="1" i="0">
              <a:solidFill>
                <a:srgbClr val="404040"/>
              </a:solidFill>
              <a:effectLst/>
              <a:latin typeface="Rockwell Condensed"/>
              <a:ea typeface="verdana"/>
            </a:endParaRPr>
          </a:p>
          <a:p>
            <a:pPr marL="0" indent="0">
              <a:buNone/>
            </a:pPr>
            <a:endParaRPr lang="en-US" sz="2400" b="1">
              <a:latin typeface="Rockwell Condensed"/>
              <a:ea typeface="verdana"/>
            </a:endParaRPr>
          </a:p>
          <a:p>
            <a:pPr marL="0" indent="0">
              <a:buNone/>
            </a:pPr>
            <a:r>
              <a:rPr lang="en-US" sz="2400" b="1">
                <a:latin typeface="Rockwell Condensed"/>
                <a:ea typeface="Verdana"/>
              </a:rPr>
              <a:t>The analysis of the system helps managers to take decisions for developing the organization.</a:t>
            </a:r>
          </a:p>
          <a:p>
            <a:pPr marL="0" indent="0">
              <a:buNone/>
            </a:pPr>
            <a:endParaRPr lang="en-US" sz="1800" b="1">
              <a:ea typeface="+mn-lt"/>
              <a:cs typeface="+mn-lt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 algn="l">
              <a:buNone/>
            </a:pPr>
            <a:endParaRPr lang="en-US" b="0" i="0">
              <a:solidFill>
                <a:srgbClr val="40404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endParaRPr lang="en-US">
              <a:solidFill>
                <a:srgbClr val="404040"/>
              </a:solidFill>
              <a:latin typeface="verdana" panose="020B0604030504040204" pitchFamily="34" charset="0"/>
            </a:endParaRPr>
          </a:p>
          <a:p>
            <a:pPr marL="0" indent="0" algn="l">
              <a:buNone/>
            </a:pPr>
            <a:endParaRPr lang="en-US" b="0" i="0">
              <a:solidFill>
                <a:srgbClr val="40404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875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594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98208-29C6-F15E-0494-7F2A61C0F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24568"/>
            <a:ext cx="3351755" cy="5412920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Rockwell Condensed"/>
              </a:rPr>
              <a:t>Tools and Languages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F9C396-DB3A-EF2D-5FFA-2B157034A0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826573"/>
              </p:ext>
            </p:extLst>
          </p:nvPr>
        </p:nvGraphicFramePr>
        <p:xfrm>
          <a:off x="5392455" y="623888"/>
          <a:ext cx="5961345" cy="541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2368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8208-29C6-F15E-0494-7F2A61C0F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C00000"/>
                </a:solidFill>
                <a:latin typeface="Rockwell Condensed"/>
              </a:rPr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77D09-48E3-BBA4-6D7A-0886E27E1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2400" b="1">
              <a:solidFill>
                <a:srgbClr val="C00000"/>
              </a:solidFill>
              <a:latin typeface="Rockwell Condensed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C00000"/>
                </a:solidFill>
                <a:latin typeface="Rockwell Condensed"/>
                <a:ea typeface="+mn-lt"/>
                <a:cs typeface="+mn-lt"/>
              </a:rPr>
              <a:t>Tables:</a:t>
            </a:r>
            <a:r>
              <a:rPr lang="en-US" sz="2400" b="1">
                <a:solidFill>
                  <a:srgbClr val="C00000"/>
                </a:solidFill>
                <a:latin typeface="Rockwell Condensed"/>
              </a:rPr>
              <a:t> </a:t>
            </a:r>
            <a:r>
              <a:rPr lang="en-US" sz="2400" b="1">
                <a:latin typeface="Rockwell Condensed"/>
              </a:rPr>
              <a:t>Intakes, Tracks, Students , Instructors, Courses, Topics, Exams, Questions, Choices, Certifications, Freelancing, Hiring, and the user registration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>
              <a:latin typeface="Rockwell Condensed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>
                <a:latin typeface="Rockwell Condensed"/>
              </a:rPr>
              <a:t>It also hold tables of the relationships between the previous entities.</a:t>
            </a:r>
          </a:p>
        </p:txBody>
      </p:sp>
    </p:spTree>
    <p:extLst>
      <p:ext uri="{BB962C8B-B14F-4D97-AF65-F5344CB8AC3E}">
        <p14:creationId xmlns:p14="http://schemas.microsoft.com/office/powerpoint/2010/main" val="2227825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F7F7-47F7-E94B-0DC4-305FFAB2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solidFill>
                  <a:srgbClr val="C00000"/>
                </a:solidFill>
                <a:effectLst/>
                <a:latin typeface="Rockwell Condensed"/>
                <a:ea typeface="Calibri" panose="020F0502020204030204" pitchFamily="34" charset="0"/>
                <a:cs typeface="Arial"/>
              </a:rPr>
              <a:t>Stored</a:t>
            </a:r>
            <a:r>
              <a:rPr lang="en-US" sz="3600">
                <a:solidFill>
                  <a:srgbClr val="C00000"/>
                </a:solidFill>
                <a:effectLst/>
                <a:latin typeface="Rockwell Condensed"/>
                <a:ea typeface="Calibri" panose="020F0502020204030204" pitchFamily="34" charset="0"/>
                <a:cs typeface="Arial"/>
              </a:rPr>
              <a:t> </a:t>
            </a:r>
            <a:r>
              <a:rPr lang="en-US" sz="3600" b="1">
                <a:solidFill>
                  <a:srgbClr val="C00000"/>
                </a:solidFill>
                <a:effectLst/>
                <a:latin typeface="Rockwell Condensed"/>
                <a:ea typeface="Calibri" panose="020F0502020204030204" pitchFamily="34" charset="0"/>
                <a:cs typeface="Arial"/>
              </a:rPr>
              <a:t>procedures</a:t>
            </a:r>
            <a:r>
              <a:rPr lang="en-US">
                <a:solidFill>
                  <a:srgbClr val="C00000"/>
                </a:solidFill>
                <a:latin typeface="Rockwell Condensed"/>
                <a:ea typeface="Calibri" panose="020F0502020204030204" pitchFamily="34" charset="0"/>
                <a:cs typeface="Arial"/>
              </a:rPr>
              <a:t> </a:t>
            </a:r>
            <a:r>
              <a:rPr lang="en-US" sz="3600">
                <a:solidFill>
                  <a:srgbClr val="C00000"/>
                </a:solidFill>
                <a:effectLst/>
                <a:latin typeface="Rockwell Condensed"/>
                <a:ea typeface="Calibri" panose="020F0502020204030204" pitchFamily="34" charset="0"/>
                <a:cs typeface="Arial"/>
              </a:rPr>
              <a:t> </a:t>
            </a:r>
            <a:b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C7851-F163-C36F-9D78-C3D93D911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R="0"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>
                <a:effectLst/>
                <a:latin typeface="Rockwell Condensed"/>
                <a:ea typeface="Calibri" panose="020F0502020204030204" pitchFamily="34" charset="0"/>
                <a:cs typeface="Arial"/>
              </a:rPr>
              <a:t>Select, Insert, update and delete of tables</a:t>
            </a: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>
              <a:effectLst/>
              <a:latin typeface="Rockwell Condensed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>
                <a:effectLst/>
                <a:latin typeface="Rockwell Condensed"/>
                <a:ea typeface="Calibri" panose="020F0502020204030204" pitchFamily="34" charset="0"/>
                <a:cs typeface="Arial"/>
              </a:rPr>
              <a:t>Exam generation</a:t>
            </a: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>
              <a:effectLst/>
              <a:latin typeface="Rockwell Condensed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effectLst/>
                <a:latin typeface="Rockwell Condensed"/>
                <a:ea typeface="Calibri" panose="020F0502020204030204" pitchFamily="34" charset="0"/>
                <a:cs typeface="Arial"/>
              </a:rPr>
              <a:t>Exam Answers</a:t>
            </a:r>
            <a:r>
              <a:rPr lang="en-US" sz="2400" b="1">
                <a:latin typeface="Rockwell Condensed"/>
                <a:ea typeface="Calibri" panose="020F0502020204030204" pitchFamily="34" charset="0"/>
                <a:cs typeface="Arial"/>
              </a:rPr>
              <a:t> </a:t>
            </a:r>
            <a:endParaRPr lang="en-US" sz="2400" b="1">
              <a:latin typeface="Rockwell Condensed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effectLst/>
                <a:latin typeface="Rockwell Condensed"/>
                <a:ea typeface="Times New Roman" panose="02020603050405020304" pitchFamily="18" charset="0"/>
                <a:cs typeface="Times New Roman"/>
              </a:rPr>
              <a:t>Exam Correction</a:t>
            </a:r>
            <a:endParaRPr lang="en-US" sz="2400" b="1">
              <a:latin typeface="Rockwell Condensed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6110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F7F7-47F7-E94B-0DC4-305FFAB2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C00000"/>
                </a:solidFill>
                <a:latin typeface="Rockwell Condensed"/>
                <a:ea typeface="Calibri" panose="020F0502020204030204" pitchFamily="34" charset="0"/>
                <a:cs typeface="Arial"/>
              </a:rPr>
              <a:t>Examination System Application</a:t>
            </a:r>
            <a:br>
              <a:rPr lang="en-US" sz="3600">
                <a:effectLst/>
                <a:latin typeface="Rockwell Condensed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>
              <a:solidFill>
                <a:srgbClr val="C00000"/>
              </a:solidFill>
              <a:latin typeface="Rockwell Condensed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A10889-5D3E-1CA9-A54C-4B0DD66B9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1895" y="1623423"/>
            <a:ext cx="7322961" cy="4288427"/>
          </a:xfrm>
        </p:spPr>
      </p:pic>
    </p:spTree>
    <p:extLst>
      <p:ext uri="{BB962C8B-B14F-4D97-AF65-F5344CB8AC3E}">
        <p14:creationId xmlns:p14="http://schemas.microsoft.com/office/powerpoint/2010/main" val="205779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F7F7-47F7-E94B-0DC4-305FFAB2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C00000"/>
                </a:solidFill>
                <a:latin typeface="Rockwell Condensed"/>
                <a:ea typeface="Calibri" panose="020F0502020204030204" pitchFamily="34" charset="0"/>
                <a:cs typeface="Arial"/>
              </a:rPr>
              <a:t>Examination System Application</a:t>
            </a:r>
            <a:br>
              <a:rPr lang="en-US" sz="3600" b="1">
                <a:effectLst/>
                <a:latin typeface="Rockwell Condensed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3600">
              <a:ea typeface="+mj-lt"/>
              <a:cs typeface="+mj-lt"/>
            </a:endParaRPr>
          </a:p>
          <a:p>
            <a:endParaRPr lang="en-US">
              <a:latin typeface="Times New Roman"/>
              <a:cs typeface="Arial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A10889-5D3E-1CA9-A54C-4B0DD66B9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93516" y="1623423"/>
            <a:ext cx="7759718" cy="4288427"/>
          </a:xfrm>
        </p:spPr>
      </p:pic>
    </p:spTree>
    <p:extLst>
      <p:ext uri="{BB962C8B-B14F-4D97-AF65-F5344CB8AC3E}">
        <p14:creationId xmlns:p14="http://schemas.microsoft.com/office/powerpoint/2010/main" val="1402839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958125d-88d0-4a09-b1e5-988b8facc53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90C9683324EF4D8A0BF3FAE4BE2F3F" ma:contentTypeVersion="10" ma:contentTypeDescription="Create a new document." ma:contentTypeScope="" ma:versionID="09baf2060f1278f81b445b7569a37f64">
  <xsd:schema xmlns:xsd="http://www.w3.org/2001/XMLSchema" xmlns:xs="http://www.w3.org/2001/XMLSchema" xmlns:p="http://schemas.microsoft.com/office/2006/metadata/properties" xmlns:ns3="e958125d-88d0-4a09-b1e5-988b8facc535" targetNamespace="http://schemas.microsoft.com/office/2006/metadata/properties" ma:root="true" ma:fieldsID="cbede7fcb3b7c51009dd847b6741ef68" ns3:_="">
    <xsd:import namespace="e958125d-88d0-4a09-b1e5-988b8facc53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58125d-88d0-4a09-b1e5-988b8facc5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89DB28-79AA-4FE5-9F6E-4C4F798FB2AB}">
  <ds:schemaRefs>
    <ds:schemaRef ds:uri="e958125d-88d0-4a09-b1e5-988b8facc53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F81B861-AE5E-4BD8-9162-FB83FCEA2F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A1D95A-F51F-41C4-B719-AD4D78422462}">
  <ds:schemaRefs>
    <ds:schemaRef ds:uri="e958125d-88d0-4a09-b1e5-988b8facc53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431</Words>
  <Application>Microsoft Office PowerPoint</Application>
  <PresentationFormat>Widescreen</PresentationFormat>
  <Paragraphs>84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Rockwell Condensed</vt:lpstr>
      <vt:lpstr>Times New Roman</vt:lpstr>
      <vt:lpstr>verdana</vt:lpstr>
      <vt:lpstr>Office Theme</vt:lpstr>
      <vt:lpstr>Examination System</vt:lpstr>
      <vt:lpstr>Team Members </vt:lpstr>
      <vt:lpstr>Agenda </vt:lpstr>
      <vt:lpstr>Introduction</vt:lpstr>
      <vt:lpstr>Tools and Languages</vt:lpstr>
      <vt:lpstr>Database</vt:lpstr>
      <vt:lpstr>Stored procedures   </vt:lpstr>
      <vt:lpstr>Examination System Application </vt:lpstr>
      <vt:lpstr>Examination System Application  </vt:lpstr>
      <vt:lpstr>Examination System Application  </vt:lpstr>
      <vt:lpstr>Examination System Application </vt:lpstr>
      <vt:lpstr>Examination System Application  </vt:lpstr>
      <vt:lpstr>Examination System Application  </vt:lpstr>
      <vt:lpstr>Examination System Application  </vt:lpstr>
      <vt:lpstr>                Reports </vt:lpstr>
      <vt:lpstr>1- Takes Track number and returns the students information</vt:lpstr>
      <vt:lpstr>2- Takes the student ID and returns the grades of the student in all courses %</vt:lpstr>
      <vt:lpstr>3- Takes the instructor ID and returns the name of the courses that he teaches and the number of   student per course. </vt:lpstr>
      <vt:lpstr>4- Takes course ID and returns its topics </vt:lpstr>
      <vt:lpstr>5- Takes exam number and returns the Questions in it and choices (free form) </vt:lpstr>
      <vt:lpstr>6- Takes exam number and the student ID then returns the Questions in this exam with the student answers. </vt:lpstr>
      <vt:lpstr>Data Warehouse </vt:lpstr>
      <vt:lpstr>Dashboards </vt:lpstr>
      <vt:lpstr>Questions </vt:lpstr>
      <vt:lpstr>Power BI Dashboards </vt:lpstr>
      <vt:lpstr>Conclusion 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Examination System</dc:title>
  <dc:creator>Nada Hassan Ahmed Mahmoud</dc:creator>
  <cp:lastModifiedBy>aya187038@fci.bu.edu.eg</cp:lastModifiedBy>
  <cp:revision>2</cp:revision>
  <dcterms:created xsi:type="dcterms:W3CDTF">2023-02-09T12:17:51Z</dcterms:created>
  <dcterms:modified xsi:type="dcterms:W3CDTF">2023-03-29T21:13:36Z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0x0101008D90C9683324EF4D8A0BF3FAE4BE2F3F</vt:lpwstr>
  </property>
</Properties>
</file>