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4" r:id="rId6"/>
    <p:sldId id="285" r:id="rId7"/>
    <p:sldId id="283" r:id="rId8"/>
    <p:sldId id="264" r:id="rId9"/>
    <p:sldId id="266" r:id="rId10"/>
    <p:sldId id="265" r:id="rId11"/>
    <p:sldId id="282" r:id="rId12"/>
    <p:sldId id="28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>
        <p:scale>
          <a:sx n="76" d="100"/>
          <a:sy n="76" d="100"/>
        </p:scale>
        <p:origin x="-216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528" y="2185988"/>
            <a:ext cx="9732262" cy="182403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Sitka Text" panose="02000505000000020004" pitchFamily="2" charset="0"/>
              </a:rPr>
              <a:t>Netflix </a:t>
            </a:r>
            <a:endParaRPr lang="en-US" sz="6000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08403" y="5847644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</a:t>
            </a:r>
            <a:endParaRPr lang="ar-E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92" y="1038568"/>
            <a:ext cx="8149898" cy="495583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815514" y="6016978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ar-E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045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289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Saudi ARABIA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3722" y="5939164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</a:t>
            </a:r>
            <a:endParaRPr lang="ar-EG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0" y="1919235"/>
            <a:ext cx="10002382" cy="4099728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Most </a:t>
            </a:r>
            <a:r>
              <a:rPr lang="en-US" sz="6000" dirty="0">
                <a:solidFill>
                  <a:schemeClr val="bg1"/>
                </a:solidFill>
              </a:rPr>
              <a:t>watched shows on the  in </a:t>
            </a:r>
            <a:r>
              <a:rPr lang="en-US" sz="6000" dirty="0" err="1" smtClean="0">
                <a:solidFill>
                  <a:schemeClr val="bg1"/>
                </a:solidFill>
              </a:rPr>
              <a:t>saudi</a:t>
            </a:r>
            <a:r>
              <a:rPr lang="en-US" sz="6000" dirty="0" smtClean="0">
                <a:solidFill>
                  <a:schemeClr val="bg1"/>
                </a:solidFill>
              </a:rPr>
              <a:t>?  </a:t>
            </a:r>
          </a:p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Finding </a:t>
            </a:r>
            <a:r>
              <a:rPr lang="en-US" sz="6000" dirty="0">
                <a:solidFill>
                  <a:schemeClr val="bg1"/>
                </a:solidFill>
              </a:rPr>
              <a:t>the best Month for releasing content IN </a:t>
            </a:r>
            <a:r>
              <a:rPr lang="en-US" sz="6000" dirty="0" err="1">
                <a:solidFill>
                  <a:schemeClr val="bg1"/>
                </a:solidFill>
              </a:rPr>
              <a:t>saudi</a:t>
            </a:r>
            <a:r>
              <a:rPr lang="en-US" sz="6000" dirty="0" smtClean="0">
                <a:solidFill>
                  <a:schemeClr val="bg1"/>
                </a:solidFill>
              </a:rPr>
              <a:t>?</a:t>
            </a:r>
          </a:p>
          <a:p>
            <a:pPr marL="0" indent="0" algn="l">
              <a:buNone/>
            </a:pPr>
            <a:r>
              <a:rPr lang="en-US" sz="6000" dirty="0">
                <a:solidFill>
                  <a:schemeClr val="bg1"/>
                </a:solidFill>
              </a:rPr>
              <a:t>Which has the highest rating </a:t>
            </a:r>
            <a:r>
              <a:rPr lang="en-US" sz="6000" dirty="0" err="1">
                <a:solidFill>
                  <a:schemeClr val="bg1"/>
                </a:solidFill>
              </a:rPr>
              <a:t>Tv</a:t>
            </a:r>
            <a:r>
              <a:rPr lang="en-US" sz="6000" dirty="0">
                <a:solidFill>
                  <a:schemeClr val="bg1"/>
                </a:solidFill>
              </a:rPr>
              <a:t> show or Movies for </a:t>
            </a:r>
            <a:r>
              <a:rPr lang="en-US" sz="6000" dirty="0" err="1">
                <a:solidFill>
                  <a:schemeClr val="bg1"/>
                </a:solidFill>
              </a:rPr>
              <a:t>saudi</a:t>
            </a:r>
            <a:r>
              <a:rPr lang="en-US" sz="6000" dirty="0">
                <a:solidFill>
                  <a:schemeClr val="bg1"/>
                </a:solidFill>
              </a:rPr>
              <a:t>? </a:t>
            </a:r>
            <a:endParaRPr lang="en-US" sz="6000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How </a:t>
            </a:r>
            <a:r>
              <a:rPr lang="en-US" sz="6000" dirty="0">
                <a:solidFill>
                  <a:schemeClr val="bg1"/>
                </a:solidFill>
              </a:rPr>
              <a:t>many movies got the "TV-14" rating in </a:t>
            </a:r>
            <a:r>
              <a:rPr lang="en-US" sz="6000" dirty="0" err="1">
                <a:solidFill>
                  <a:schemeClr val="bg1"/>
                </a:solidFill>
              </a:rPr>
              <a:t>saudi</a:t>
            </a:r>
            <a:r>
              <a:rPr lang="en-US" sz="6000" dirty="0" smtClean="0">
                <a:solidFill>
                  <a:schemeClr val="bg1"/>
                </a:solidFill>
              </a:rPr>
              <a:t>?</a:t>
            </a:r>
            <a:endParaRPr lang="en-US" sz="60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In </a:t>
            </a:r>
            <a:r>
              <a:rPr lang="en-US" sz="6000" dirty="0">
                <a:solidFill>
                  <a:schemeClr val="bg1"/>
                </a:solidFill>
              </a:rPr>
              <a:t>which year highest number of the TV shows &amp; Movies were released in </a:t>
            </a:r>
            <a:r>
              <a:rPr lang="en-US" sz="6000" dirty="0" err="1">
                <a:solidFill>
                  <a:schemeClr val="bg1"/>
                </a:solidFill>
              </a:rPr>
              <a:t>saudi</a:t>
            </a:r>
            <a:r>
              <a:rPr lang="en-US" sz="6000" dirty="0">
                <a:solidFill>
                  <a:schemeClr val="bg1"/>
                </a:solidFill>
              </a:rPr>
              <a:t>? </a:t>
            </a:r>
            <a:endParaRPr lang="en-US" sz="6000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What are the Top Genres in </a:t>
            </a:r>
            <a:r>
              <a:rPr lang="en-US" sz="6000" dirty="0" err="1" smtClean="0">
                <a:solidFill>
                  <a:schemeClr val="bg1"/>
                </a:solidFill>
              </a:rPr>
              <a:t>saudi</a:t>
            </a:r>
            <a:r>
              <a:rPr lang="en-US" sz="6000" dirty="0" smtClean="0">
                <a:solidFill>
                  <a:schemeClr val="bg1"/>
                </a:solidFill>
              </a:rPr>
              <a:t>?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11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eGYPT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174" y="1919235"/>
            <a:ext cx="9972237" cy="387196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Most watched shows on the  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 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Finding </a:t>
            </a:r>
            <a:r>
              <a:rPr lang="en-US" dirty="0">
                <a:solidFill>
                  <a:schemeClr val="bg1"/>
                </a:solidFill>
              </a:rPr>
              <a:t>the best Month for releasing content 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Which has the highest rating </a:t>
            </a:r>
            <a:r>
              <a:rPr lang="en-US" dirty="0" smtClean="0">
                <a:solidFill>
                  <a:schemeClr val="bg1"/>
                </a:solidFill>
              </a:rPr>
              <a:t>TV </a:t>
            </a:r>
            <a:r>
              <a:rPr lang="en-US" dirty="0">
                <a:solidFill>
                  <a:schemeClr val="bg1"/>
                </a:solidFill>
              </a:rPr>
              <a:t>show or Movies for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 How </a:t>
            </a:r>
            <a:r>
              <a:rPr lang="en-US" dirty="0">
                <a:solidFill>
                  <a:schemeClr val="bg1"/>
                </a:solidFill>
              </a:rPr>
              <a:t>many movies got the "TV-14" rating 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In which year highest number of the TV shows &amp; Movies were released 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are the Top </a:t>
            </a:r>
            <a:r>
              <a:rPr lang="en-US" dirty="0" smtClean="0">
                <a:solidFill>
                  <a:schemeClr val="bg1"/>
                </a:solidFill>
              </a:rPr>
              <a:t>Genres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gypt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algn="l"/>
            <a:endParaRPr lang="en-US" dirty="0">
              <a:latin typeface="Bahnschrif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3722" y="5939164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</a:t>
            </a:r>
            <a:endParaRPr lang="ar-E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00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641" y="126149"/>
            <a:ext cx="9881801" cy="12102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</a:rPr>
              <a:t>DASHBOARD FOR NETFLIX ON EGYPT</a:t>
            </a:r>
            <a:endParaRPr lang="en-US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40960" y="6007631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1375341"/>
            <a:ext cx="9892456" cy="5029200"/>
          </a:xfrm>
        </p:spPr>
      </p:pic>
    </p:spTree>
    <p:extLst>
      <p:ext uri="{BB962C8B-B14F-4D97-AF65-F5344CB8AC3E}">
        <p14:creationId xmlns:p14="http://schemas.microsoft.com/office/powerpoint/2010/main" val="143065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7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DASHBOARD FOR NETFLIX ON </a:t>
            </a:r>
            <a:r>
              <a:rPr lang="en-US" sz="4000" dirty="0" smtClean="0">
                <a:solidFill>
                  <a:srgbClr val="FF0000"/>
                </a:solidFill>
              </a:rPr>
              <a:t>SAUDI ARABIA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3722" y="5939164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</a:t>
            </a:r>
            <a:endParaRPr lang="ar-EG" sz="280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42" y="1367684"/>
            <a:ext cx="9588226" cy="5029200"/>
          </a:xfrm>
        </p:spPr>
      </p:pic>
    </p:spTree>
    <p:extLst>
      <p:ext uri="{BB962C8B-B14F-4D97-AF65-F5344CB8AC3E}">
        <p14:creationId xmlns:p14="http://schemas.microsoft.com/office/powerpoint/2010/main" val="342573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073" y="-130628"/>
            <a:ext cx="9905998" cy="113546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Dashboard for </a:t>
            </a:r>
            <a:r>
              <a:rPr lang="en-US" sz="4000" dirty="0" err="1" smtClean="0">
                <a:solidFill>
                  <a:srgbClr val="FF0000"/>
                </a:solidFill>
              </a:rPr>
              <a:t>egypt</a:t>
            </a:r>
            <a:r>
              <a:rPr lang="en-US" sz="4000" dirty="0" smtClean="0">
                <a:solidFill>
                  <a:srgbClr val="FF0000"/>
                </a:solidFill>
              </a:rPr>
              <a:t> &amp; </a:t>
            </a:r>
            <a:r>
              <a:rPr lang="en-US" sz="4000" dirty="0" err="1" smtClean="0">
                <a:solidFill>
                  <a:srgbClr val="FF0000"/>
                </a:solidFill>
              </a:rPr>
              <a:t>saudia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arabia</a:t>
            </a:r>
            <a:endParaRPr lang="ar-EG" sz="4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56382" y="5911447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ar-EG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1" y="1145574"/>
            <a:ext cx="9455500" cy="5027483"/>
          </a:xfrm>
        </p:spPr>
      </p:pic>
    </p:spTree>
    <p:extLst>
      <p:ext uri="{BB962C8B-B14F-4D97-AF65-F5344CB8AC3E}">
        <p14:creationId xmlns:p14="http://schemas.microsoft.com/office/powerpoint/2010/main" val="11966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67" y="134314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Insights for </a:t>
            </a:r>
            <a:r>
              <a:rPr lang="en-US" sz="4000" dirty="0" err="1" smtClean="0">
                <a:solidFill>
                  <a:srgbClr val="FF0000"/>
                </a:solidFill>
              </a:rPr>
              <a:t>egypt</a:t>
            </a:r>
            <a:endParaRPr lang="ar-EG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6382" y="5911447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ar-EG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5078" y="1738365"/>
            <a:ext cx="9992334" cy="443469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chemeClr val="bg1"/>
                </a:solidFill>
              </a:rPr>
              <a:t>Most watched shows on the  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Movies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highest rating TV show or Movies for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TV-14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Number of movies </a:t>
            </a:r>
            <a:r>
              <a:rPr lang="en-US" sz="2000" dirty="0">
                <a:solidFill>
                  <a:schemeClr val="bg1"/>
                </a:solidFill>
              </a:rPr>
              <a:t>got the "TV-14" rating 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61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year </a:t>
            </a:r>
            <a:r>
              <a:rPr lang="en-US" sz="2000" dirty="0">
                <a:solidFill>
                  <a:schemeClr val="bg1"/>
                </a:solidFill>
              </a:rPr>
              <a:t>In which </a:t>
            </a:r>
            <a:r>
              <a:rPr lang="en-US" sz="2000" dirty="0" smtClean="0">
                <a:solidFill>
                  <a:schemeClr val="bg1"/>
                </a:solidFill>
              </a:rPr>
              <a:t>highest </a:t>
            </a:r>
            <a:r>
              <a:rPr lang="en-US" sz="2000" dirty="0">
                <a:solidFill>
                  <a:schemeClr val="bg1"/>
                </a:solidFill>
              </a:rPr>
              <a:t>number of the TV shows &amp; Movies were released 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2019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top </a:t>
            </a:r>
            <a:r>
              <a:rPr lang="en-US" sz="2000" dirty="0">
                <a:solidFill>
                  <a:schemeClr val="bg1"/>
                </a:solidFill>
              </a:rPr>
              <a:t>Genres 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 smtClean="0">
                <a:solidFill>
                  <a:schemeClr val="bg1"/>
                </a:solidFill>
              </a:rPr>
              <a:t> : </a:t>
            </a:r>
            <a:r>
              <a:rPr lang="en-US" sz="2000" dirty="0" smtClean="0">
                <a:solidFill>
                  <a:srgbClr val="FF0000"/>
                </a:solidFill>
              </a:rPr>
              <a:t>International </a:t>
            </a:r>
            <a:r>
              <a:rPr lang="en-US" sz="2000" dirty="0">
                <a:solidFill>
                  <a:srgbClr val="FF0000"/>
                </a:solidFill>
              </a:rPr>
              <a:t>TV, Romantic  TV, TV </a:t>
            </a:r>
            <a:r>
              <a:rPr lang="en-US" sz="2000" dirty="0" smtClean="0">
                <a:solidFill>
                  <a:srgbClr val="FF0000"/>
                </a:solidFill>
              </a:rPr>
              <a:t>Dramas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best Month for releasing content 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June.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67" y="134314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INSIGHTS FOR SAUDI ARABIA</a:t>
            </a:r>
            <a:endParaRPr lang="ar-EG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0673" y="5911447"/>
            <a:ext cx="65308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8</a:t>
            </a:r>
            <a:endParaRPr lang="ar-EG" sz="28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932" y="1688123"/>
            <a:ext cx="10022479" cy="4484934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Most </a:t>
            </a:r>
            <a:r>
              <a:rPr lang="en-US" dirty="0">
                <a:solidFill>
                  <a:schemeClr val="bg1"/>
                </a:solidFill>
              </a:rPr>
              <a:t>watched shows on the  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Movies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best Month for releasing content 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Octuber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highest rating TV show or Movies for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TV-14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Number of movies </a:t>
            </a:r>
            <a:r>
              <a:rPr lang="en-US" dirty="0">
                <a:solidFill>
                  <a:schemeClr val="bg1"/>
                </a:solidFill>
              </a:rPr>
              <a:t>got the "TV-14" rating 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year highest </a:t>
            </a:r>
            <a:r>
              <a:rPr lang="en-US" dirty="0">
                <a:solidFill>
                  <a:schemeClr val="bg1"/>
                </a:solidFill>
              </a:rPr>
              <a:t>In which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number of the TV shows &amp; Movies were released 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2020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top Genres 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Comedies</a:t>
            </a:r>
            <a:r>
              <a:rPr lang="en-US" dirty="0">
                <a:solidFill>
                  <a:srgbClr val="FF0000"/>
                </a:solidFill>
              </a:rPr>
              <a:t>, International Movies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 smtClean="0">
                <a:solidFill>
                  <a:srgbClr val="FF0000"/>
                </a:solidFill>
              </a:rPr>
              <a:t>does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Machiine</a:t>
            </a:r>
            <a:r>
              <a:rPr lang="en-US" dirty="0" smtClean="0">
                <a:solidFill>
                  <a:srgbClr val="FF0000"/>
                </a:solidFill>
              </a:rPr>
              <a:t> learning </a:t>
            </a:r>
            <a:r>
              <a:rPr lang="en-US" dirty="0" smtClean="0">
                <a:solidFill>
                  <a:srgbClr val="FF0000"/>
                </a:solidFill>
              </a:rPr>
              <a:t>help the investors </a:t>
            </a:r>
            <a:r>
              <a:rPr lang="en-US" dirty="0" smtClean="0">
                <a:solidFill>
                  <a:srgbClr val="FF0000"/>
                </a:solidFill>
              </a:rPr>
              <a:t>in making decision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It predicted that most will be watched on </a:t>
            </a:r>
            <a:r>
              <a:rPr lang="en-US" dirty="0" err="1" smtClean="0">
                <a:solidFill>
                  <a:schemeClr val="bg1"/>
                </a:solidFill>
              </a:rPr>
              <a:t>netflix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saudia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arabia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Movies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43044" y="5939752"/>
            <a:ext cx="58144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ar-EG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00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Netflix </vt:lpstr>
      <vt:lpstr>Saudi ARABIA</vt:lpstr>
      <vt:lpstr>eGYPT</vt:lpstr>
      <vt:lpstr>DASHBOARD FOR NETFLIX ON EGYPT</vt:lpstr>
      <vt:lpstr>DASHBOARD FOR NETFLIX ON SAUDI ARABIA</vt:lpstr>
      <vt:lpstr>Dashboard for egypt &amp; saudia arabia</vt:lpstr>
      <vt:lpstr>Insights for egypt</vt:lpstr>
      <vt:lpstr>INSIGHTS FOR SAUDI ARABIA</vt:lpstr>
      <vt:lpstr>How does Machiine learning help the investors in making decision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2022-05-18T14:52:30Z</dcterms:created>
  <dcterms:modified xsi:type="dcterms:W3CDTF">2023-08-25T14:43:14Z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