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7" r:id="rId2"/>
  </p:sldIdLst>
  <p:sldSz cx="15179675" cy="2103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003366"/>
    <a:srgbClr val="0099CC"/>
    <a:srgbClr val="66CCFF"/>
    <a:srgbClr val="6699FF"/>
    <a:srgbClr val="3366CC"/>
    <a:srgbClr val="1898E6"/>
    <a:srgbClr val="168CD4"/>
    <a:srgbClr val="3AA7EA"/>
    <a:srgbClr val="59B5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464" y="-15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7/15/2023</a:t>
            </a:fld>
            <a:endParaRPr lang="en-US"/>
          </a:p>
        </p:txBody>
      </p:sp>
      <p:sp>
        <p:nvSpPr>
          <p:cNvPr id="4" name="Slide Image Placeholder 3"/>
          <p:cNvSpPr>
            <a:spLocks noGrp="1" noRot="1" noChangeAspect="1"/>
          </p:cNvSpPr>
          <p:nvPr>
            <p:ph type="sldImg" idx="2"/>
          </p:nvPr>
        </p:nvSpPr>
        <p:spPr>
          <a:xfrm>
            <a:off x="2315274" y="1143000"/>
            <a:ext cx="2227452"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314575" y="1143000"/>
            <a:ext cx="2228850" cy="30861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8477" y="3441915"/>
            <a:ext cx="12902724" cy="7321973"/>
          </a:xfrm>
        </p:spPr>
        <p:txBody>
          <a:bodyPr anchor="b"/>
          <a:lstStyle>
            <a:lvl1pPr algn="ctr">
              <a:defRPr sz="9960"/>
            </a:lvl1pPr>
          </a:lstStyle>
          <a:p>
            <a:r>
              <a:rPr lang="en-US"/>
              <a:t>Click to edit Master title style</a:t>
            </a:r>
            <a:endParaRPr lang="en-US" dirty="0"/>
          </a:p>
        </p:txBody>
      </p:sp>
      <p:sp>
        <p:nvSpPr>
          <p:cNvPr id="3" name="Subtitle 2"/>
          <p:cNvSpPr>
            <a:spLocks noGrp="1"/>
          </p:cNvSpPr>
          <p:nvPr>
            <p:ph type="subTitle" idx="1"/>
          </p:nvPr>
        </p:nvSpPr>
        <p:spPr>
          <a:xfrm>
            <a:off x="1897460" y="11046251"/>
            <a:ext cx="11384756" cy="5077670"/>
          </a:xfrm>
        </p:spPr>
        <p:txBody>
          <a:bodyPr/>
          <a:lstStyle>
            <a:lvl1pPr marL="0" indent="0" algn="ctr">
              <a:buNone/>
              <a:defRPr sz="3985"/>
            </a:lvl1pPr>
            <a:lvl2pPr marL="758825" indent="0" algn="ctr">
              <a:buNone/>
              <a:defRPr sz="3320"/>
            </a:lvl2pPr>
            <a:lvl3pPr marL="1517650" indent="0" algn="ctr">
              <a:buNone/>
              <a:defRPr sz="2990"/>
            </a:lvl3pPr>
            <a:lvl4pPr marL="2277110" indent="0" algn="ctr">
              <a:buNone/>
              <a:defRPr sz="2655"/>
            </a:lvl4pPr>
            <a:lvl5pPr marL="3035935" indent="0" algn="ctr">
              <a:buNone/>
              <a:defRPr sz="2655"/>
            </a:lvl5pPr>
            <a:lvl6pPr marL="3794760" indent="0" algn="ctr">
              <a:buNone/>
              <a:defRPr sz="2655"/>
            </a:lvl6pPr>
            <a:lvl7pPr marL="4553585" indent="0" algn="ctr">
              <a:buNone/>
              <a:defRPr sz="2655"/>
            </a:lvl7pPr>
            <a:lvl8pPr marL="5313045" indent="0" algn="ctr">
              <a:buNone/>
              <a:defRPr sz="2655"/>
            </a:lvl8pPr>
            <a:lvl9pPr marL="6071870" indent="0" algn="ctr">
              <a:buNone/>
              <a:defRPr sz="265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877D71-EADC-4D7F-8FE3-3A1769568605}"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DB1B5-219A-47C8-A9F1-CCE4F4F2F5D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877D71-EADC-4D7F-8FE3-3A1769568605}"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DB1B5-219A-47C8-A9F1-CCE4F4F2F5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62958" y="1119718"/>
            <a:ext cx="3273117" cy="1782297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43604" y="1119718"/>
            <a:ext cx="9629606" cy="178229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877D71-EADC-4D7F-8FE3-3A1769568605}"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DB1B5-219A-47C8-A9F1-CCE4F4F2F5D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877D71-EADC-4D7F-8FE3-3A1769568605}"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DB1B5-219A-47C8-A9F1-CCE4F4F2F5D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5697" y="5243203"/>
            <a:ext cx="13092470" cy="8748393"/>
          </a:xfrm>
        </p:spPr>
        <p:txBody>
          <a:bodyPr anchor="b"/>
          <a:lstStyle>
            <a:lvl1pPr>
              <a:defRPr sz="9960"/>
            </a:lvl1pPr>
          </a:lstStyle>
          <a:p>
            <a:r>
              <a:rPr lang="en-US"/>
              <a:t>Click to edit Master title style</a:t>
            </a:r>
            <a:endParaRPr lang="en-US" dirty="0"/>
          </a:p>
        </p:txBody>
      </p:sp>
      <p:sp>
        <p:nvSpPr>
          <p:cNvPr id="3" name="Text Placeholder 2"/>
          <p:cNvSpPr>
            <a:spLocks noGrp="1"/>
          </p:cNvSpPr>
          <p:nvPr>
            <p:ph type="body" idx="1"/>
          </p:nvPr>
        </p:nvSpPr>
        <p:spPr>
          <a:xfrm>
            <a:off x="1035697" y="14074359"/>
            <a:ext cx="13092470" cy="4600573"/>
          </a:xfrm>
        </p:spPr>
        <p:txBody>
          <a:bodyPr/>
          <a:lstStyle>
            <a:lvl1pPr marL="0" indent="0">
              <a:buNone/>
              <a:defRPr sz="3985">
                <a:solidFill>
                  <a:schemeClr val="tx1"/>
                </a:solidFill>
              </a:defRPr>
            </a:lvl1pPr>
            <a:lvl2pPr marL="758825" indent="0">
              <a:buNone/>
              <a:defRPr sz="3320">
                <a:solidFill>
                  <a:schemeClr val="tx1">
                    <a:tint val="75000"/>
                  </a:schemeClr>
                </a:solidFill>
              </a:defRPr>
            </a:lvl2pPr>
            <a:lvl3pPr marL="1517650" indent="0">
              <a:buNone/>
              <a:defRPr sz="2990">
                <a:solidFill>
                  <a:schemeClr val="tx1">
                    <a:tint val="75000"/>
                  </a:schemeClr>
                </a:solidFill>
              </a:defRPr>
            </a:lvl3pPr>
            <a:lvl4pPr marL="2277110" indent="0">
              <a:buNone/>
              <a:defRPr sz="2655">
                <a:solidFill>
                  <a:schemeClr val="tx1">
                    <a:tint val="75000"/>
                  </a:schemeClr>
                </a:solidFill>
              </a:defRPr>
            </a:lvl4pPr>
            <a:lvl5pPr marL="3035935" indent="0">
              <a:buNone/>
              <a:defRPr sz="2655">
                <a:solidFill>
                  <a:schemeClr val="tx1">
                    <a:tint val="75000"/>
                  </a:schemeClr>
                </a:solidFill>
              </a:defRPr>
            </a:lvl5pPr>
            <a:lvl6pPr marL="3794760" indent="0">
              <a:buNone/>
              <a:defRPr sz="2655">
                <a:solidFill>
                  <a:schemeClr val="tx1">
                    <a:tint val="75000"/>
                  </a:schemeClr>
                </a:solidFill>
              </a:defRPr>
            </a:lvl6pPr>
            <a:lvl7pPr marL="4553585" indent="0">
              <a:buNone/>
              <a:defRPr sz="2655">
                <a:solidFill>
                  <a:schemeClr val="tx1">
                    <a:tint val="75000"/>
                  </a:schemeClr>
                </a:solidFill>
              </a:defRPr>
            </a:lvl7pPr>
            <a:lvl8pPr marL="5313045" indent="0">
              <a:buNone/>
              <a:defRPr sz="2655">
                <a:solidFill>
                  <a:schemeClr val="tx1">
                    <a:tint val="75000"/>
                  </a:schemeClr>
                </a:solidFill>
              </a:defRPr>
            </a:lvl8pPr>
            <a:lvl9pPr marL="6071870" indent="0">
              <a:buNone/>
              <a:defRPr sz="265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877D71-EADC-4D7F-8FE3-3A1769568605}" type="datetimeFigureOut">
              <a:rPr lang="en-US" smtClean="0"/>
              <a:t>7/15/2023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2DB1B5-219A-47C8-A9F1-CCE4F4F2F5D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43603" y="5598585"/>
            <a:ext cx="6451362" cy="133441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84711" y="5598585"/>
            <a:ext cx="6451362" cy="133441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77D71-EADC-4D7F-8FE3-3A1769568605}"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2DB1B5-219A-47C8-A9F1-CCE4F4F2F5D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5580" y="1119721"/>
            <a:ext cx="13092470" cy="406506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5583" y="5155569"/>
            <a:ext cx="6421713" cy="2526663"/>
          </a:xfrm>
        </p:spPr>
        <p:txBody>
          <a:bodyPr anchor="b"/>
          <a:lstStyle>
            <a:lvl1pPr marL="0" indent="0">
              <a:buNone/>
              <a:defRPr sz="3985" b="1"/>
            </a:lvl1pPr>
            <a:lvl2pPr marL="758825" indent="0">
              <a:buNone/>
              <a:defRPr sz="3320" b="1"/>
            </a:lvl2pPr>
            <a:lvl3pPr marL="1517650" indent="0">
              <a:buNone/>
              <a:defRPr sz="2990" b="1"/>
            </a:lvl3pPr>
            <a:lvl4pPr marL="2277110" indent="0">
              <a:buNone/>
              <a:defRPr sz="2655" b="1"/>
            </a:lvl4pPr>
            <a:lvl5pPr marL="3035935" indent="0">
              <a:buNone/>
              <a:defRPr sz="2655" b="1"/>
            </a:lvl5pPr>
            <a:lvl6pPr marL="3794760" indent="0">
              <a:buNone/>
              <a:defRPr sz="2655" b="1"/>
            </a:lvl6pPr>
            <a:lvl7pPr marL="4553585" indent="0">
              <a:buNone/>
              <a:defRPr sz="2655" b="1"/>
            </a:lvl7pPr>
            <a:lvl8pPr marL="5313045" indent="0">
              <a:buNone/>
              <a:defRPr sz="2655" b="1"/>
            </a:lvl8pPr>
            <a:lvl9pPr marL="6071870" indent="0">
              <a:buNone/>
              <a:defRPr sz="2655" b="1"/>
            </a:lvl9pPr>
          </a:lstStyle>
          <a:p>
            <a:pPr lvl="0"/>
            <a:r>
              <a:rPr lang="en-US"/>
              <a:t>Click to edit Master text styles</a:t>
            </a:r>
          </a:p>
        </p:txBody>
      </p:sp>
      <p:sp>
        <p:nvSpPr>
          <p:cNvPr id="4" name="Content Placeholder 3"/>
          <p:cNvSpPr>
            <a:spLocks noGrp="1"/>
          </p:cNvSpPr>
          <p:nvPr>
            <p:ph sz="half" idx="2"/>
          </p:nvPr>
        </p:nvSpPr>
        <p:spPr>
          <a:xfrm>
            <a:off x="1045583" y="7682232"/>
            <a:ext cx="6421713" cy="112994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84713" y="5155569"/>
            <a:ext cx="6453339" cy="2526663"/>
          </a:xfrm>
        </p:spPr>
        <p:txBody>
          <a:bodyPr anchor="b"/>
          <a:lstStyle>
            <a:lvl1pPr marL="0" indent="0">
              <a:buNone/>
              <a:defRPr sz="3985" b="1"/>
            </a:lvl1pPr>
            <a:lvl2pPr marL="758825" indent="0">
              <a:buNone/>
              <a:defRPr sz="3320" b="1"/>
            </a:lvl2pPr>
            <a:lvl3pPr marL="1517650" indent="0">
              <a:buNone/>
              <a:defRPr sz="2990" b="1"/>
            </a:lvl3pPr>
            <a:lvl4pPr marL="2277110" indent="0">
              <a:buNone/>
              <a:defRPr sz="2655" b="1"/>
            </a:lvl4pPr>
            <a:lvl5pPr marL="3035935" indent="0">
              <a:buNone/>
              <a:defRPr sz="2655" b="1"/>
            </a:lvl5pPr>
            <a:lvl6pPr marL="3794760" indent="0">
              <a:buNone/>
              <a:defRPr sz="2655" b="1"/>
            </a:lvl6pPr>
            <a:lvl7pPr marL="4553585" indent="0">
              <a:buNone/>
              <a:defRPr sz="2655" b="1"/>
            </a:lvl7pPr>
            <a:lvl8pPr marL="5313045" indent="0">
              <a:buNone/>
              <a:defRPr sz="2655" b="1"/>
            </a:lvl8pPr>
            <a:lvl9pPr marL="6071870" indent="0">
              <a:buNone/>
              <a:defRPr sz="2655" b="1"/>
            </a:lvl9pPr>
          </a:lstStyle>
          <a:p>
            <a:pPr lvl="0"/>
            <a:r>
              <a:rPr lang="en-US"/>
              <a:t>Click to edit Master text styles</a:t>
            </a:r>
          </a:p>
        </p:txBody>
      </p:sp>
      <p:sp>
        <p:nvSpPr>
          <p:cNvPr id="6" name="Content Placeholder 5"/>
          <p:cNvSpPr>
            <a:spLocks noGrp="1"/>
          </p:cNvSpPr>
          <p:nvPr>
            <p:ph sz="quarter" idx="4"/>
          </p:nvPr>
        </p:nvSpPr>
        <p:spPr>
          <a:xfrm>
            <a:off x="7684713" y="7682232"/>
            <a:ext cx="6453339" cy="112994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877D71-EADC-4D7F-8FE3-3A1769568605}" type="datetimeFigureOut">
              <a:rPr lang="en-US" smtClean="0"/>
              <a:t>7/15/2023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2DB1B5-219A-47C8-A9F1-CCE4F4F2F5D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877D71-EADC-4D7F-8FE3-3A1769568605}" type="datetimeFigureOut">
              <a:rPr lang="en-US" smtClean="0"/>
              <a:t>7/15/2023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2DB1B5-219A-47C8-A9F1-CCE4F4F2F5D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877D71-EADC-4D7F-8FE3-3A1769568605}" type="datetimeFigureOut">
              <a:rPr lang="en-US" smtClean="0"/>
              <a:t>7/15/2023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2DB1B5-219A-47C8-A9F1-CCE4F4F2F5D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5581" y="1402080"/>
            <a:ext cx="4895840" cy="4907280"/>
          </a:xfrm>
        </p:spPr>
        <p:txBody>
          <a:bodyPr anchor="b"/>
          <a:lstStyle>
            <a:lvl1pPr>
              <a:defRPr sz="5310"/>
            </a:lvl1pPr>
          </a:lstStyle>
          <a:p>
            <a:r>
              <a:rPr lang="en-US"/>
              <a:t>Click to edit Master title style</a:t>
            </a:r>
            <a:endParaRPr lang="en-US" dirty="0"/>
          </a:p>
        </p:txBody>
      </p:sp>
      <p:sp>
        <p:nvSpPr>
          <p:cNvPr id="3" name="Content Placeholder 2"/>
          <p:cNvSpPr>
            <a:spLocks noGrp="1"/>
          </p:cNvSpPr>
          <p:nvPr>
            <p:ph idx="1"/>
          </p:nvPr>
        </p:nvSpPr>
        <p:spPr>
          <a:xfrm>
            <a:off x="6453339" y="3028108"/>
            <a:ext cx="7684710" cy="14945783"/>
          </a:xfrm>
        </p:spPr>
        <p:txBody>
          <a:bodyPr/>
          <a:lstStyle>
            <a:lvl1pPr>
              <a:defRPr sz="5310"/>
            </a:lvl1pPr>
            <a:lvl2pPr>
              <a:defRPr sz="4645"/>
            </a:lvl2pPr>
            <a:lvl3pPr>
              <a:defRPr sz="3985"/>
            </a:lvl3pPr>
            <a:lvl4pPr>
              <a:defRPr sz="3320"/>
            </a:lvl4pPr>
            <a:lvl5pPr>
              <a:defRPr sz="3320"/>
            </a:lvl5pPr>
            <a:lvl6pPr>
              <a:defRPr sz="3320"/>
            </a:lvl6pPr>
            <a:lvl7pPr>
              <a:defRPr sz="3320"/>
            </a:lvl7pPr>
            <a:lvl8pPr>
              <a:defRPr sz="3320"/>
            </a:lvl8pPr>
            <a:lvl9pPr>
              <a:defRPr sz="33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5581" y="6309361"/>
            <a:ext cx="4895840" cy="11688870"/>
          </a:xfrm>
        </p:spPr>
        <p:txBody>
          <a:bodyPr/>
          <a:lstStyle>
            <a:lvl1pPr marL="0" indent="0">
              <a:buNone/>
              <a:defRPr sz="2655"/>
            </a:lvl1pPr>
            <a:lvl2pPr marL="758825" indent="0">
              <a:buNone/>
              <a:defRPr sz="2325"/>
            </a:lvl2pPr>
            <a:lvl3pPr marL="1517650" indent="0">
              <a:buNone/>
              <a:defRPr sz="1990"/>
            </a:lvl3pPr>
            <a:lvl4pPr marL="2277110" indent="0">
              <a:buNone/>
              <a:defRPr sz="1660"/>
            </a:lvl4pPr>
            <a:lvl5pPr marL="3035935" indent="0">
              <a:buNone/>
              <a:defRPr sz="1660"/>
            </a:lvl5pPr>
            <a:lvl6pPr marL="3794760" indent="0">
              <a:buNone/>
              <a:defRPr sz="1660"/>
            </a:lvl6pPr>
            <a:lvl7pPr marL="4553585" indent="0">
              <a:buNone/>
              <a:defRPr sz="1660"/>
            </a:lvl7pPr>
            <a:lvl8pPr marL="5313045" indent="0">
              <a:buNone/>
              <a:defRPr sz="1660"/>
            </a:lvl8pPr>
            <a:lvl9pPr marL="6071870" indent="0">
              <a:buNone/>
              <a:defRPr sz="1660"/>
            </a:lvl9pPr>
          </a:lstStyle>
          <a:p>
            <a:pPr lvl="0"/>
            <a:r>
              <a:rPr lang="en-US"/>
              <a:t>Click to edit Master text styles</a:t>
            </a:r>
          </a:p>
        </p:txBody>
      </p:sp>
      <p:sp>
        <p:nvSpPr>
          <p:cNvPr id="5" name="Date Placeholder 4"/>
          <p:cNvSpPr>
            <a:spLocks noGrp="1"/>
          </p:cNvSpPr>
          <p:nvPr>
            <p:ph type="dt" sz="half" idx="10"/>
          </p:nvPr>
        </p:nvSpPr>
        <p:spPr/>
        <p:txBody>
          <a:bodyPr/>
          <a:lstStyle/>
          <a:p>
            <a:fld id="{0A877D71-EADC-4D7F-8FE3-3A1769568605}"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2DB1B5-219A-47C8-A9F1-CCE4F4F2F5D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5581" y="1402080"/>
            <a:ext cx="4895840" cy="4907280"/>
          </a:xfrm>
        </p:spPr>
        <p:txBody>
          <a:bodyPr anchor="b"/>
          <a:lstStyle>
            <a:lvl1pPr>
              <a:defRPr sz="5310"/>
            </a:lvl1pPr>
          </a:lstStyle>
          <a:p>
            <a:r>
              <a:rPr lang="en-US"/>
              <a:t>Click to edit Master title style</a:t>
            </a:r>
            <a:endParaRPr lang="en-US" dirty="0"/>
          </a:p>
        </p:txBody>
      </p:sp>
      <p:sp>
        <p:nvSpPr>
          <p:cNvPr id="3" name="Picture Placeholder 2"/>
          <p:cNvSpPr>
            <a:spLocks noGrp="1" noChangeAspect="1"/>
          </p:cNvSpPr>
          <p:nvPr>
            <p:ph type="pic" idx="1"/>
          </p:nvPr>
        </p:nvSpPr>
        <p:spPr>
          <a:xfrm>
            <a:off x="6453339" y="3028108"/>
            <a:ext cx="7684710" cy="14945783"/>
          </a:xfrm>
        </p:spPr>
        <p:txBody>
          <a:bodyPr anchor="t"/>
          <a:lstStyle>
            <a:lvl1pPr marL="0" indent="0">
              <a:buNone/>
              <a:defRPr sz="5310"/>
            </a:lvl1pPr>
            <a:lvl2pPr marL="758825" indent="0">
              <a:buNone/>
              <a:defRPr sz="4645"/>
            </a:lvl2pPr>
            <a:lvl3pPr marL="1517650" indent="0">
              <a:buNone/>
              <a:defRPr sz="3985"/>
            </a:lvl3pPr>
            <a:lvl4pPr marL="2277110" indent="0">
              <a:buNone/>
              <a:defRPr sz="3320"/>
            </a:lvl4pPr>
            <a:lvl5pPr marL="3035935" indent="0">
              <a:buNone/>
              <a:defRPr sz="3320"/>
            </a:lvl5pPr>
            <a:lvl6pPr marL="3794760" indent="0">
              <a:buNone/>
              <a:defRPr sz="3320"/>
            </a:lvl6pPr>
            <a:lvl7pPr marL="4553585" indent="0">
              <a:buNone/>
              <a:defRPr sz="3320"/>
            </a:lvl7pPr>
            <a:lvl8pPr marL="5313045" indent="0">
              <a:buNone/>
              <a:defRPr sz="3320"/>
            </a:lvl8pPr>
            <a:lvl9pPr marL="6071870" indent="0">
              <a:buNone/>
              <a:defRPr sz="3320"/>
            </a:lvl9pPr>
          </a:lstStyle>
          <a:p>
            <a:r>
              <a:rPr lang="en-US"/>
              <a:t>Click icon to add picture</a:t>
            </a:r>
            <a:endParaRPr lang="en-US" dirty="0"/>
          </a:p>
        </p:txBody>
      </p:sp>
      <p:sp>
        <p:nvSpPr>
          <p:cNvPr id="4" name="Text Placeholder 3"/>
          <p:cNvSpPr>
            <a:spLocks noGrp="1"/>
          </p:cNvSpPr>
          <p:nvPr>
            <p:ph type="body" sz="half" idx="2"/>
          </p:nvPr>
        </p:nvSpPr>
        <p:spPr>
          <a:xfrm>
            <a:off x="1045581" y="6309361"/>
            <a:ext cx="4895840" cy="11688870"/>
          </a:xfrm>
        </p:spPr>
        <p:txBody>
          <a:bodyPr/>
          <a:lstStyle>
            <a:lvl1pPr marL="0" indent="0">
              <a:buNone/>
              <a:defRPr sz="2655"/>
            </a:lvl1pPr>
            <a:lvl2pPr marL="758825" indent="0">
              <a:buNone/>
              <a:defRPr sz="2325"/>
            </a:lvl2pPr>
            <a:lvl3pPr marL="1517650" indent="0">
              <a:buNone/>
              <a:defRPr sz="1990"/>
            </a:lvl3pPr>
            <a:lvl4pPr marL="2277110" indent="0">
              <a:buNone/>
              <a:defRPr sz="1660"/>
            </a:lvl4pPr>
            <a:lvl5pPr marL="3035935" indent="0">
              <a:buNone/>
              <a:defRPr sz="1660"/>
            </a:lvl5pPr>
            <a:lvl6pPr marL="3794760" indent="0">
              <a:buNone/>
              <a:defRPr sz="1660"/>
            </a:lvl6pPr>
            <a:lvl7pPr marL="4553585" indent="0">
              <a:buNone/>
              <a:defRPr sz="1660"/>
            </a:lvl7pPr>
            <a:lvl8pPr marL="5313045" indent="0">
              <a:buNone/>
              <a:defRPr sz="1660"/>
            </a:lvl8pPr>
            <a:lvl9pPr marL="6071870" indent="0">
              <a:buNone/>
              <a:defRPr sz="1660"/>
            </a:lvl9pPr>
          </a:lstStyle>
          <a:p>
            <a:pPr lvl="0"/>
            <a:r>
              <a:rPr lang="en-US"/>
              <a:t>Click to edit Master text styles</a:t>
            </a:r>
          </a:p>
        </p:txBody>
      </p:sp>
      <p:sp>
        <p:nvSpPr>
          <p:cNvPr id="5" name="Date Placeholder 4"/>
          <p:cNvSpPr>
            <a:spLocks noGrp="1"/>
          </p:cNvSpPr>
          <p:nvPr>
            <p:ph type="dt" sz="half" idx="10"/>
          </p:nvPr>
        </p:nvSpPr>
        <p:spPr/>
        <p:txBody>
          <a:bodyPr/>
          <a:lstStyle/>
          <a:p>
            <a:fld id="{0A877D71-EADC-4D7F-8FE3-3A1769568605}" type="datetimeFigureOut">
              <a:rPr lang="en-US" smtClean="0"/>
              <a:t>7/15/2023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2DB1B5-219A-47C8-A9F1-CCE4F4F2F5D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43603" y="1119721"/>
            <a:ext cx="13092470" cy="40650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43603" y="5598585"/>
            <a:ext cx="13092470" cy="133441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3606" y="19492811"/>
            <a:ext cx="3415427" cy="1119717"/>
          </a:xfrm>
          <a:prstGeom prst="rect">
            <a:avLst/>
          </a:prstGeom>
        </p:spPr>
        <p:txBody>
          <a:bodyPr vert="horz" lIns="91440" tIns="45720" rIns="91440" bIns="45720" rtlCol="0" anchor="ctr"/>
          <a:lstStyle>
            <a:lvl1pPr algn="l">
              <a:defRPr sz="1990">
                <a:solidFill>
                  <a:schemeClr val="tx1">
                    <a:tint val="75000"/>
                  </a:schemeClr>
                </a:solidFill>
              </a:defRPr>
            </a:lvl1pPr>
          </a:lstStyle>
          <a:p>
            <a:fld id="{0A877D71-EADC-4D7F-8FE3-3A1769568605}" type="datetimeFigureOut">
              <a:rPr lang="en-US" smtClean="0"/>
              <a:t>7/15/2023</a:t>
            </a:fld>
            <a:endParaRPr lang="en-US"/>
          </a:p>
        </p:txBody>
      </p:sp>
      <p:sp>
        <p:nvSpPr>
          <p:cNvPr id="5" name="Footer Placeholder 4"/>
          <p:cNvSpPr>
            <a:spLocks noGrp="1"/>
          </p:cNvSpPr>
          <p:nvPr>
            <p:ph type="ftr" sz="quarter" idx="3"/>
          </p:nvPr>
        </p:nvSpPr>
        <p:spPr>
          <a:xfrm>
            <a:off x="5028268" y="19492811"/>
            <a:ext cx="5123140" cy="1119717"/>
          </a:xfrm>
          <a:prstGeom prst="rect">
            <a:avLst/>
          </a:prstGeom>
        </p:spPr>
        <p:txBody>
          <a:bodyPr vert="horz" lIns="91440" tIns="45720" rIns="91440" bIns="45720" rtlCol="0" anchor="ctr"/>
          <a:lstStyle>
            <a:lvl1pPr algn="ctr">
              <a:defRPr sz="199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0648" y="19492811"/>
            <a:ext cx="3415427" cy="1119717"/>
          </a:xfrm>
          <a:prstGeom prst="rect">
            <a:avLst/>
          </a:prstGeom>
        </p:spPr>
        <p:txBody>
          <a:bodyPr vert="horz" lIns="91440" tIns="45720" rIns="91440" bIns="45720" rtlCol="0" anchor="ctr"/>
          <a:lstStyle>
            <a:lvl1pPr algn="r">
              <a:defRPr sz="1990">
                <a:solidFill>
                  <a:schemeClr val="tx1">
                    <a:tint val="75000"/>
                  </a:schemeClr>
                </a:solidFill>
              </a:defRPr>
            </a:lvl1pPr>
          </a:lstStyle>
          <a:p>
            <a:fld id="{772DB1B5-219A-47C8-A9F1-CCE4F4F2F5D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517650" rtl="0" eaLnBrk="1" latinLnBrk="0" hangingPunct="1">
        <a:lnSpc>
          <a:spcPct val="90000"/>
        </a:lnSpc>
        <a:spcBef>
          <a:spcPct val="0"/>
        </a:spcBef>
        <a:buNone/>
        <a:defRPr sz="7305" kern="1200">
          <a:solidFill>
            <a:schemeClr val="tx1"/>
          </a:solidFill>
          <a:latin typeface="+mj-lt"/>
          <a:ea typeface="+mj-ea"/>
          <a:cs typeface="+mj-cs"/>
        </a:defRPr>
      </a:lvl1pPr>
    </p:titleStyle>
    <p:bodyStyle>
      <a:lvl1pPr marL="379730" indent="-379730" algn="l" defTabSz="1517650" rtl="0" eaLnBrk="1" latinLnBrk="0" hangingPunct="1">
        <a:lnSpc>
          <a:spcPct val="90000"/>
        </a:lnSpc>
        <a:spcBef>
          <a:spcPts val="1660"/>
        </a:spcBef>
        <a:buFont typeface="Arial" panose="020B0604020202020204" pitchFamily="34" charset="0"/>
        <a:buChar char="•"/>
        <a:defRPr sz="4645" kern="1200">
          <a:solidFill>
            <a:schemeClr val="tx1"/>
          </a:solidFill>
          <a:latin typeface="+mn-lt"/>
          <a:ea typeface="+mn-ea"/>
          <a:cs typeface="+mn-cs"/>
        </a:defRPr>
      </a:lvl1pPr>
      <a:lvl2pPr marL="1138555" indent="-379730" algn="l" defTabSz="1517650" rtl="0" eaLnBrk="1" latinLnBrk="0" hangingPunct="1">
        <a:lnSpc>
          <a:spcPct val="90000"/>
        </a:lnSpc>
        <a:spcBef>
          <a:spcPts val="830"/>
        </a:spcBef>
        <a:buFont typeface="Arial" panose="020B0604020202020204" pitchFamily="34" charset="0"/>
        <a:buChar char="•"/>
        <a:defRPr sz="3985" kern="1200">
          <a:solidFill>
            <a:schemeClr val="tx1"/>
          </a:solidFill>
          <a:latin typeface="+mn-lt"/>
          <a:ea typeface="+mn-ea"/>
          <a:cs typeface="+mn-cs"/>
        </a:defRPr>
      </a:lvl2pPr>
      <a:lvl3pPr marL="1897380" indent="-379730" algn="l" defTabSz="1517650" rtl="0" eaLnBrk="1" latinLnBrk="0" hangingPunct="1">
        <a:lnSpc>
          <a:spcPct val="90000"/>
        </a:lnSpc>
        <a:spcBef>
          <a:spcPts val="830"/>
        </a:spcBef>
        <a:buFont typeface="Arial" panose="020B0604020202020204" pitchFamily="34" charset="0"/>
        <a:buChar char="•"/>
        <a:defRPr sz="3320" kern="1200">
          <a:solidFill>
            <a:schemeClr val="tx1"/>
          </a:solidFill>
          <a:latin typeface="+mn-lt"/>
          <a:ea typeface="+mn-ea"/>
          <a:cs typeface="+mn-cs"/>
        </a:defRPr>
      </a:lvl3pPr>
      <a:lvl4pPr marL="2656205" indent="-379730" algn="l" defTabSz="1517650" rtl="0" eaLnBrk="1" latinLnBrk="0" hangingPunct="1">
        <a:lnSpc>
          <a:spcPct val="90000"/>
        </a:lnSpc>
        <a:spcBef>
          <a:spcPts val="830"/>
        </a:spcBef>
        <a:buFont typeface="Arial" panose="020B0604020202020204" pitchFamily="34" charset="0"/>
        <a:buChar char="•"/>
        <a:defRPr sz="2990" kern="1200">
          <a:solidFill>
            <a:schemeClr val="tx1"/>
          </a:solidFill>
          <a:latin typeface="+mn-lt"/>
          <a:ea typeface="+mn-ea"/>
          <a:cs typeface="+mn-cs"/>
        </a:defRPr>
      </a:lvl4pPr>
      <a:lvl5pPr marL="3415665" indent="-379730" algn="l" defTabSz="1517650" rtl="0" eaLnBrk="1" latinLnBrk="0" hangingPunct="1">
        <a:lnSpc>
          <a:spcPct val="90000"/>
        </a:lnSpc>
        <a:spcBef>
          <a:spcPts val="830"/>
        </a:spcBef>
        <a:buFont typeface="Arial" panose="020B0604020202020204" pitchFamily="34" charset="0"/>
        <a:buChar char="•"/>
        <a:defRPr sz="2990" kern="1200">
          <a:solidFill>
            <a:schemeClr val="tx1"/>
          </a:solidFill>
          <a:latin typeface="+mn-lt"/>
          <a:ea typeface="+mn-ea"/>
          <a:cs typeface="+mn-cs"/>
        </a:defRPr>
      </a:lvl5pPr>
      <a:lvl6pPr marL="4174490" indent="-379730" algn="l" defTabSz="1517650" rtl="0" eaLnBrk="1" latinLnBrk="0" hangingPunct="1">
        <a:lnSpc>
          <a:spcPct val="90000"/>
        </a:lnSpc>
        <a:spcBef>
          <a:spcPts val="830"/>
        </a:spcBef>
        <a:buFont typeface="Arial" panose="020B0604020202020204" pitchFamily="34" charset="0"/>
        <a:buChar char="•"/>
        <a:defRPr sz="2990" kern="1200">
          <a:solidFill>
            <a:schemeClr val="tx1"/>
          </a:solidFill>
          <a:latin typeface="+mn-lt"/>
          <a:ea typeface="+mn-ea"/>
          <a:cs typeface="+mn-cs"/>
        </a:defRPr>
      </a:lvl6pPr>
      <a:lvl7pPr marL="4933315" indent="-379730" algn="l" defTabSz="1517650" rtl="0" eaLnBrk="1" latinLnBrk="0" hangingPunct="1">
        <a:lnSpc>
          <a:spcPct val="90000"/>
        </a:lnSpc>
        <a:spcBef>
          <a:spcPts val="830"/>
        </a:spcBef>
        <a:buFont typeface="Arial" panose="020B0604020202020204" pitchFamily="34" charset="0"/>
        <a:buChar char="•"/>
        <a:defRPr sz="2990" kern="1200">
          <a:solidFill>
            <a:schemeClr val="tx1"/>
          </a:solidFill>
          <a:latin typeface="+mn-lt"/>
          <a:ea typeface="+mn-ea"/>
          <a:cs typeface="+mn-cs"/>
        </a:defRPr>
      </a:lvl7pPr>
      <a:lvl8pPr marL="5692140" indent="-379730" algn="l" defTabSz="1517650" rtl="0" eaLnBrk="1" latinLnBrk="0" hangingPunct="1">
        <a:lnSpc>
          <a:spcPct val="90000"/>
        </a:lnSpc>
        <a:spcBef>
          <a:spcPts val="830"/>
        </a:spcBef>
        <a:buFont typeface="Arial" panose="020B0604020202020204" pitchFamily="34" charset="0"/>
        <a:buChar char="•"/>
        <a:defRPr sz="2990" kern="1200">
          <a:solidFill>
            <a:schemeClr val="tx1"/>
          </a:solidFill>
          <a:latin typeface="+mn-lt"/>
          <a:ea typeface="+mn-ea"/>
          <a:cs typeface="+mn-cs"/>
        </a:defRPr>
      </a:lvl8pPr>
      <a:lvl9pPr marL="6451600" indent="-379730" algn="l" defTabSz="1517650" rtl="0" eaLnBrk="1" latinLnBrk="0" hangingPunct="1">
        <a:lnSpc>
          <a:spcPct val="90000"/>
        </a:lnSpc>
        <a:spcBef>
          <a:spcPts val="830"/>
        </a:spcBef>
        <a:buFont typeface="Arial" panose="020B0604020202020204" pitchFamily="34" charset="0"/>
        <a:buChar char="•"/>
        <a:defRPr sz="2990" kern="1200">
          <a:solidFill>
            <a:schemeClr val="tx1"/>
          </a:solidFill>
          <a:latin typeface="+mn-lt"/>
          <a:ea typeface="+mn-ea"/>
          <a:cs typeface="+mn-cs"/>
        </a:defRPr>
      </a:lvl9pPr>
    </p:bodyStyle>
    <p:otherStyle>
      <a:defPPr>
        <a:defRPr lang="en-US"/>
      </a:defPPr>
      <a:lvl1pPr marL="0" algn="l" defTabSz="1517650" rtl="0" eaLnBrk="1" latinLnBrk="0" hangingPunct="1">
        <a:defRPr sz="2990" kern="1200">
          <a:solidFill>
            <a:schemeClr val="tx1"/>
          </a:solidFill>
          <a:latin typeface="+mn-lt"/>
          <a:ea typeface="+mn-ea"/>
          <a:cs typeface="+mn-cs"/>
        </a:defRPr>
      </a:lvl1pPr>
      <a:lvl2pPr marL="758825" algn="l" defTabSz="1517650" rtl="0" eaLnBrk="1" latinLnBrk="0" hangingPunct="1">
        <a:defRPr sz="2990" kern="1200">
          <a:solidFill>
            <a:schemeClr val="tx1"/>
          </a:solidFill>
          <a:latin typeface="+mn-lt"/>
          <a:ea typeface="+mn-ea"/>
          <a:cs typeface="+mn-cs"/>
        </a:defRPr>
      </a:lvl2pPr>
      <a:lvl3pPr marL="1517650" algn="l" defTabSz="1517650" rtl="0" eaLnBrk="1" latinLnBrk="0" hangingPunct="1">
        <a:defRPr sz="2990" kern="1200">
          <a:solidFill>
            <a:schemeClr val="tx1"/>
          </a:solidFill>
          <a:latin typeface="+mn-lt"/>
          <a:ea typeface="+mn-ea"/>
          <a:cs typeface="+mn-cs"/>
        </a:defRPr>
      </a:lvl3pPr>
      <a:lvl4pPr marL="2277110" algn="l" defTabSz="1517650" rtl="0" eaLnBrk="1" latinLnBrk="0" hangingPunct="1">
        <a:defRPr sz="2990" kern="1200">
          <a:solidFill>
            <a:schemeClr val="tx1"/>
          </a:solidFill>
          <a:latin typeface="+mn-lt"/>
          <a:ea typeface="+mn-ea"/>
          <a:cs typeface="+mn-cs"/>
        </a:defRPr>
      </a:lvl4pPr>
      <a:lvl5pPr marL="3035935" algn="l" defTabSz="1517650" rtl="0" eaLnBrk="1" latinLnBrk="0" hangingPunct="1">
        <a:defRPr sz="2990" kern="1200">
          <a:solidFill>
            <a:schemeClr val="tx1"/>
          </a:solidFill>
          <a:latin typeface="+mn-lt"/>
          <a:ea typeface="+mn-ea"/>
          <a:cs typeface="+mn-cs"/>
        </a:defRPr>
      </a:lvl5pPr>
      <a:lvl6pPr marL="3794760" algn="l" defTabSz="1517650" rtl="0" eaLnBrk="1" latinLnBrk="0" hangingPunct="1">
        <a:defRPr sz="2990" kern="1200">
          <a:solidFill>
            <a:schemeClr val="tx1"/>
          </a:solidFill>
          <a:latin typeface="+mn-lt"/>
          <a:ea typeface="+mn-ea"/>
          <a:cs typeface="+mn-cs"/>
        </a:defRPr>
      </a:lvl6pPr>
      <a:lvl7pPr marL="4553585" algn="l" defTabSz="1517650" rtl="0" eaLnBrk="1" latinLnBrk="0" hangingPunct="1">
        <a:defRPr sz="2990" kern="1200">
          <a:solidFill>
            <a:schemeClr val="tx1"/>
          </a:solidFill>
          <a:latin typeface="+mn-lt"/>
          <a:ea typeface="+mn-ea"/>
          <a:cs typeface="+mn-cs"/>
        </a:defRPr>
      </a:lvl7pPr>
      <a:lvl8pPr marL="5313045" algn="l" defTabSz="1517650" rtl="0" eaLnBrk="1" latinLnBrk="0" hangingPunct="1">
        <a:defRPr sz="2990" kern="1200">
          <a:solidFill>
            <a:schemeClr val="tx1"/>
          </a:solidFill>
          <a:latin typeface="+mn-lt"/>
          <a:ea typeface="+mn-ea"/>
          <a:cs typeface="+mn-cs"/>
        </a:defRPr>
      </a:lvl8pPr>
      <a:lvl9pPr marL="6071870" algn="l" defTabSz="1517650" rtl="0" eaLnBrk="1" latinLnBrk="0" hangingPunct="1">
        <a:defRPr sz="29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text, screenshot, font, electric blue&#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4" y="-236379"/>
            <a:ext cx="15179675" cy="3044354"/>
          </a:xfrm>
          <a:prstGeom prst="rect">
            <a:avLst/>
          </a:prstGeom>
        </p:spPr>
      </p:pic>
      <p:sp>
        <p:nvSpPr>
          <p:cNvPr id="6" name="Rectangle 5"/>
          <p:cNvSpPr/>
          <p:nvPr/>
        </p:nvSpPr>
        <p:spPr>
          <a:xfrm>
            <a:off x="9229122" y="1689277"/>
            <a:ext cx="2368520" cy="5264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735" dirty="0">
                <a:latin typeface="+mj-lt"/>
              </a:rPr>
              <a:t> AIS201</a:t>
            </a:r>
          </a:p>
        </p:txBody>
      </p:sp>
      <p:sp>
        <p:nvSpPr>
          <p:cNvPr id="7" name="TextBox 6"/>
          <p:cNvSpPr txBox="1"/>
          <p:nvPr/>
        </p:nvSpPr>
        <p:spPr>
          <a:xfrm rot="10800000" flipV="1">
            <a:off x="9486693" y="2253362"/>
            <a:ext cx="2086327" cy="379784"/>
          </a:xfrm>
          <a:prstGeom prst="rect">
            <a:avLst/>
          </a:prstGeom>
          <a:noFill/>
        </p:spPr>
        <p:txBody>
          <a:bodyPr wrap="square" rtlCol="0">
            <a:spAutoFit/>
          </a:bodyPr>
          <a:lstStyle/>
          <a:p>
            <a:r>
              <a:rPr lang="en-US" sz="1870" dirty="0">
                <a:solidFill>
                  <a:schemeClr val="tx2">
                    <a:lumMod val="10000"/>
                  </a:schemeClr>
                </a:solidFill>
                <a:latin typeface="Times New Roman" panose="02020603050405020304" pitchFamily="18" charset="0"/>
                <a:cs typeface="Times New Roman" panose="02020603050405020304" pitchFamily="18" charset="0"/>
              </a:rPr>
              <a:t>    </a:t>
            </a:r>
            <a:r>
              <a:rPr lang="en-US" sz="1870" dirty="0" err="1">
                <a:solidFill>
                  <a:schemeClr val="tx2">
                    <a:lumMod val="10000"/>
                  </a:schemeClr>
                </a:solidFill>
                <a:latin typeface="Times New Roman" panose="02020603050405020304" pitchFamily="18" charset="0"/>
                <a:cs typeface="Times New Roman" panose="02020603050405020304" pitchFamily="18" charset="0"/>
              </a:rPr>
              <a:t>Dr.Hala</a:t>
            </a:r>
            <a:r>
              <a:rPr lang="en-US" sz="1870" dirty="0">
                <a:solidFill>
                  <a:schemeClr val="tx2">
                    <a:lumMod val="10000"/>
                  </a:schemeClr>
                </a:solidFill>
                <a:latin typeface="Times New Roman" panose="02020603050405020304" pitchFamily="18" charset="0"/>
                <a:cs typeface="Times New Roman" panose="02020603050405020304" pitchFamily="18" charset="0"/>
              </a:rPr>
              <a:t> Zayed</a:t>
            </a:r>
          </a:p>
        </p:txBody>
      </p:sp>
      <p:sp>
        <p:nvSpPr>
          <p:cNvPr id="11" name="TextBox 10"/>
          <p:cNvSpPr txBox="1"/>
          <p:nvPr/>
        </p:nvSpPr>
        <p:spPr>
          <a:xfrm>
            <a:off x="3680885" y="2679801"/>
            <a:ext cx="7691915" cy="1082284"/>
          </a:xfrm>
          <a:prstGeom prst="rect">
            <a:avLst/>
          </a:prstGeom>
          <a:noFill/>
        </p:spPr>
        <p:txBody>
          <a:bodyPr wrap="square" rtlCol="0">
            <a:spAutoFit/>
          </a:bodyPr>
          <a:lstStyle/>
          <a:p>
            <a:pPr algn="ctr"/>
            <a:r>
              <a:rPr lang="en-US" sz="4565" kern="100" dirty="0">
                <a:solidFill>
                  <a:srgbClr val="003366"/>
                </a:solidFill>
                <a:latin typeface="Times New Roman" panose="02020603050405020304" pitchFamily="18" charset="0"/>
                <a:ea typeface="Calibri" panose="020F0502020204030204" pitchFamily="34" charset="0"/>
                <a:cs typeface="Arial" panose="020B0604020202020204" pitchFamily="34" charset="0"/>
              </a:rPr>
              <a:t>Connect_4 Game </a:t>
            </a:r>
            <a:endParaRPr lang="en-US" sz="4565" kern="100" dirty="0">
              <a:solidFill>
                <a:srgbClr val="003366"/>
              </a:solidFill>
              <a:latin typeface="Calibri" panose="020F0502020204030204" pitchFamily="34" charset="0"/>
              <a:ea typeface="Calibri" panose="020F0502020204030204" pitchFamily="34" charset="0"/>
              <a:cs typeface="Arial" panose="020B0604020202020204" pitchFamily="34" charset="0"/>
            </a:endParaRPr>
          </a:p>
          <a:p>
            <a:pPr algn="ctr"/>
            <a:endParaRPr lang="en-US" sz="1870" dirty="0">
              <a:solidFill>
                <a:srgbClr val="003366"/>
              </a:solidFill>
            </a:endParaRPr>
          </a:p>
        </p:txBody>
      </p:sp>
      <p:sp>
        <p:nvSpPr>
          <p:cNvPr id="9" name="TextBox 8"/>
          <p:cNvSpPr txBox="1"/>
          <p:nvPr/>
        </p:nvSpPr>
        <p:spPr>
          <a:xfrm>
            <a:off x="61656" y="3464590"/>
            <a:ext cx="4362327" cy="521970"/>
          </a:xfrm>
          <a:prstGeom prst="rect">
            <a:avLst/>
          </a:prstGeom>
          <a:solidFill>
            <a:srgbClr val="003366"/>
          </a:solid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Introduction</a:t>
            </a:r>
          </a:p>
        </p:txBody>
      </p:sp>
      <p:sp>
        <p:nvSpPr>
          <p:cNvPr id="15" name="TextBox 14"/>
          <p:cNvSpPr txBox="1"/>
          <p:nvPr/>
        </p:nvSpPr>
        <p:spPr>
          <a:xfrm>
            <a:off x="5355526" y="3464590"/>
            <a:ext cx="4362327" cy="523220"/>
          </a:xfrm>
          <a:prstGeom prst="rect">
            <a:avLst/>
          </a:prstGeom>
          <a:solidFill>
            <a:srgbClr val="003366"/>
          </a:solid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Methodology</a:t>
            </a:r>
          </a:p>
        </p:txBody>
      </p:sp>
      <p:sp>
        <p:nvSpPr>
          <p:cNvPr id="36" name="TextBox 35"/>
          <p:cNvSpPr txBox="1"/>
          <p:nvPr/>
        </p:nvSpPr>
        <p:spPr>
          <a:xfrm>
            <a:off x="5546395" y="9150702"/>
            <a:ext cx="4362327" cy="523220"/>
          </a:xfrm>
          <a:prstGeom prst="rect">
            <a:avLst/>
          </a:prstGeom>
          <a:solidFill>
            <a:srgbClr val="003366"/>
          </a:solid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Results</a:t>
            </a:r>
          </a:p>
        </p:txBody>
      </p:sp>
      <p:sp>
        <p:nvSpPr>
          <p:cNvPr id="54" name="TextBox 53"/>
          <p:cNvSpPr txBox="1"/>
          <p:nvPr/>
        </p:nvSpPr>
        <p:spPr>
          <a:xfrm>
            <a:off x="10535028" y="8102766"/>
            <a:ext cx="4362327" cy="523220"/>
          </a:xfrm>
          <a:prstGeom prst="rect">
            <a:avLst/>
          </a:prstGeom>
          <a:solidFill>
            <a:srgbClr val="003366"/>
          </a:solid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Conclusion</a:t>
            </a:r>
          </a:p>
        </p:txBody>
      </p:sp>
      <p:sp>
        <p:nvSpPr>
          <p:cNvPr id="59" name="TextBox 58"/>
          <p:cNvSpPr txBox="1"/>
          <p:nvPr/>
        </p:nvSpPr>
        <p:spPr>
          <a:xfrm>
            <a:off x="9976485" y="16835755"/>
            <a:ext cx="5044440" cy="521970"/>
          </a:xfrm>
          <a:prstGeom prst="rect">
            <a:avLst/>
          </a:prstGeom>
          <a:solidFill>
            <a:srgbClr val="003366"/>
          </a:solid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Team </a:t>
            </a:r>
          </a:p>
        </p:txBody>
      </p:sp>
      <p:sp>
        <p:nvSpPr>
          <p:cNvPr id="60" name="TextBox 59"/>
          <p:cNvSpPr txBox="1"/>
          <p:nvPr/>
        </p:nvSpPr>
        <p:spPr>
          <a:xfrm>
            <a:off x="10281285" y="20324445"/>
            <a:ext cx="2365375" cy="429895"/>
          </a:xfrm>
          <a:prstGeom prst="rect">
            <a:avLst/>
          </a:prstGeom>
          <a:noFill/>
        </p:spPr>
        <p:txBody>
          <a:bodyPr wrap="square" rtlCol="0">
            <a:spAutoFit/>
          </a:bodyPr>
          <a:lstStyle/>
          <a:p>
            <a:pPr algn="ctr"/>
            <a:r>
              <a:rPr lang="en-US" sz="2200" dirty="0">
                <a:solidFill>
                  <a:srgbClr val="003366"/>
                </a:solidFill>
                <a:latin typeface="Times New Roman" panose="02020603050405020304" pitchFamily="18" charset="0"/>
                <a:cs typeface="Times New Roman" panose="02020603050405020304" pitchFamily="18" charset="0"/>
              </a:rPr>
              <a:t>Aya </a:t>
            </a:r>
            <a:r>
              <a:rPr lang="en-US" sz="2200" dirty="0" err="1">
                <a:solidFill>
                  <a:srgbClr val="003366"/>
                </a:solidFill>
                <a:latin typeface="Times New Roman" panose="02020603050405020304" pitchFamily="18" charset="0"/>
                <a:cs typeface="Times New Roman" panose="02020603050405020304" pitchFamily="18" charset="0"/>
              </a:rPr>
              <a:t>Fouda</a:t>
            </a:r>
            <a:endParaRPr lang="en-US" sz="2200" dirty="0">
              <a:solidFill>
                <a:srgbClr val="003366"/>
              </a:solidFill>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a:blip r:embed="rId4"/>
          <a:srcRect/>
          <a:stretch>
            <a:fillRect/>
          </a:stretch>
        </p:blipFill>
        <p:spPr>
          <a:xfrm>
            <a:off x="10419413" y="17608077"/>
            <a:ext cx="1858177" cy="2601448"/>
          </a:xfrm>
          <a:prstGeom prst="rect">
            <a:avLst/>
          </a:prstGeom>
          <a:noFill/>
          <a:ln>
            <a:noFill/>
          </a:ln>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737566" y="17585056"/>
            <a:ext cx="2160551" cy="2624668"/>
          </a:xfrm>
          <a:prstGeom prst="rect">
            <a:avLst/>
          </a:prstGeom>
          <a:noFill/>
          <a:ln>
            <a:noFill/>
          </a:ln>
        </p:spPr>
      </p:pic>
      <p:pic>
        <p:nvPicPr>
          <p:cNvPr id="18" name="Picture 17" descr="connect 4_1"/>
          <p:cNvPicPr>
            <a:picLocks noChangeAspect="1"/>
          </p:cNvPicPr>
          <p:nvPr/>
        </p:nvPicPr>
        <p:blipFill>
          <a:blip r:embed="rId6"/>
          <a:stretch>
            <a:fillRect/>
          </a:stretch>
        </p:blipFill>
        <p:spPr>
          <a:xfrm>
            <a:off x="5559299" y="10433552"/>
            <a:ext cx="4349423" cy="2430278"/>
          </a:xfrm>
          <a:prstGeom prst="rect">
            <a:avLst/>
          </a:prstGeom>
        </p:spPr>
      </p:pic>
      <p:pic>
        <p:nvPicPr>
          <p:cNvPr id="24" name="Picture 23" descr="connect 4_2"/>
          <p:cNvPicPr>
            <a:picLocks noChangeAspect="1"/>
          </p:cNvPicPr>
          <p:nvPr/>
        </p:nvPicPr>
        <p:blipFill>
          <a:blip r:embed="rId7"/>
          <a:stretch>
            <a:fillRect/>
          </a:stretch>
        </p:blipFill>
        <p:spPr>
          <a:xfrm>
            <a:off x="5435835" y="17553442"/>
            <a:ext cx="4348000" cy="2430277"/>
          </a:xfrm>
          <a:prstGeom prst="rect">
            <a:avLst/>
          </a:prstGeom>
        </p:spPr>
      </p:pic>
      <p:pic>
        <p:nvPicPr>
          <p:cNvPr id="25" name="Picture 24" descr="final"/>
          <p:cNvPicPr>
            <a:picLocks noChangeAspect="1"/>
          </p:cNvPicPr>
          <p:nvPr/>
        </p:nvPicPr>
        <p:blipFill>
          <a:blip r:embed="rId8"/>
          <a:stretch>
            <a:fillRect/>
          </a:stretch>
        </p:blipFill>
        <p:spPr>
          <a:xfrm>
            <a:off x="10619105" y="2910840"/>
            <a:ext cx="4247515" cy="2286635"/>
          </a:xfrm>
          <a:prstGeom prst="rect">
            <a:avLst/>
          </a:prstGeom>
        </p:spPr>
      </p:pic>
      <p:sp>
        <p:nvSpPr>
          <p:cNvPr id="8" name="TextBox 7"/>
          <p:cNvSpPr txBox="1"/>
          <p:nvPr/>
        </p:nvSpPr>
        <p:spPr>
          <a:xfrm>
            <a:off x="71905" y="6955321"/>
            <a:ext cx="4362327" cy="523220"/>
          </a:xfrm>
          <a:prstGeom prst="rect">
            <a:avLst/>
          </a:prstGeom>
          <a:solidFill>
            <a:srgbClr val="003366"/>
          </a:solid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Methodology</a:t>
            </a:r>
          </a:p>
        </p:txBody>
      </p:sp>
      <p:sp>
        <p:nvSpPr>
          <p:cNvPr id="22" name="TextBox 21"/>
          <p:cNvSpPr txBox="1"/>
          <p:nvPr/>
        </p:nvSpPr>
        <p:spPr>
          <a:xfrm>
            <a:off x="102862" y="7630736"/>
            <a:ext cx="5076825" cy="9786620"/>
          </a:xfrm>
          <a:prstGeom prst="rect">
            <a:avLst/>
          </a:prstGeom>
          <a:solidFill>
            <a:schemeClr val="tx1"/>
          </a:solidFill>
        </p:spPr>
        <p:txBody>
          <a:bodyPr wrap="square" rtlCol="0">
            <a:spAutoFit/>
          </a:bodyPr>
          <a:lstStyle/>
          <a:p>
            <a:pPr marL="0" lvl="1"/>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sym typeface="+mn-ea"/>
              </a:rPr>
              <a:t>We implement a Connect Four game with a graphical user interface (GUI) implemented using the Tkinter library. The game has three levels (easy, medium, hard), and there is also an option to play a typical game against an AI opponent or with another player or play Ai against Ai. </a:t>
            </a:r>
            <a:endPar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r>
              <a:rPr lang="en-US" sz="1600" dirty="0">
                <a:solidFill>
                  <a:schemeClr val="bg1"/>
                </a:solidFill>
              </a:rPr>
              <a:t> </a:t>
            </a:r>
          </a:p>
          <a:p>
            <a:pPr lvl="1"/>
            <a:endParaRPr lang="en-US" sz="1600" dirty="0">
              <a:solidFill>
                <a:schemeClr val="bg1"/>
              </a:solidFill>
              <a:effectLst/>
              <a:ea typeface="Calibri" panose="020F0502020204030204" pitchFamily="34" charset="0"/>
            </a:endParaRPr>
          </a:p>
          <a:p>
            <a:pPr lvl="1"/>
            <a:endParaRPr lang="en-US" sz="1600" dirty="0">
              <a:solidFill>
                <a:schemeClr val="bg1"/>
              </a:solidFill>
              <a:effectLst/>
              <a:ea typeface="Calibri" panose="020F0502020204030204" pitchFamily="34" charset="0"/>
            </a:endParaRPr>
          </a:p>
          <a:p>
            <a:pPr lvl="1"/>
            <a:endParaRPr lang="en-US" sz="1600" dirty="0">
              <a:solidFill>
                <a:schemeClr val="bg1"/>
              </a:solidFill>
              <a:effectLst/>
              <a:ea typeface="Calibri" panose="020F0502020204030204" pitchFamily="34" charset="0"/>
            </a:endParaRPr>
          </a:p>
          <a:p>
            <a:pPr lvl="1"/>
            <a:endParaRPr lang="en-US" sz="1600" dirty="0">
              <a:solidFill>
                <a:schemeClr val="bg1"/>
              </a:solidFill>
              <a:effectLst/>
              <a:ea typeface="Calibri" panose="020F0502020204030204" pitchFamily="34" charset="0"/>
            </a:endParaRPr>
          </a:p>
          <a:p>
            <a:pPr lvl="1"/>
            <a:endParaRPr lang="en-US" sz="1600" dirty="0">
              <a:solidFill>
                <a:schemeClr val="bg1"/>
              </a:solidFill>
              <a:effectLst/>
              <a:ea typeface="Calibri" panose="020F0502020204030204" pitchFamily="34" charset="0"/>
            </a:endParaRPr>
          </a:p>
          <a:p>
            <a:pPr lvl="1"/>
            <a:endParaRPr lang="en-US" sz="1600" dirty="0">
              <a:solidFill>
                <a:schemeClr val="bg1"/>
              </a:solidFill>
              <a:effectLst/>
              <a:ea typeface="Calibri" panose="020F0502020204030204" pitchFamily="34" charset="0"/>
            </a:endParaRPr>
          </a:p>
          <a:p>
            <a:pPr lvl="1"/>
            <a:endParaRPr lang="en-US" sz="1600" dirty="0">
              <a:solidFill>
                <a:schemeClr val="bg1"/>
              </a:solidFill>
              <a:effectLst/>
              <a:ea typeface="Calibri" panose="020F0502020204030204" pitchFamily="34" charset="0"/>
            </a:endParaRPr>
          </a:p>
          <a:p>
            <a:pPr lvl="1"/>
            <a:endParaRPr lang="en-US" sz="1600" dirty="0">
              <a:solidFill>
                <a:schemeClr val="bg1"/>
              </a:solidFill>
              <a:effectLst/>
              <a:ea typeface="Calibri" panose="020F0502020204030204" pitchFamily="34" charset="0"/>
            </a:endParaRPr>
          </a:p>
          <a:p>
            <a:pPr lvl="1"/>
            <a:endParaRPr lang="en-US" dirty="0">
              <a:solidFill>
                <a:schemeClr val="bg1"/>
              </a:solidFill>
              <a:latin typeface="Times New Roman" panose="02020603050405020304" pitchFamily="18" charset="0"/>
              <a:cs typeface="Times New Roman" panose="02020603050405020304" pitchFamily="18" charset="0"/>
            </a:endParaRPr>
          </a:p>
          <a:p>
            <a:pPr marL="0" lvl="1"/>
            <a:r>
              <a:rPr lang="en-US" b="1" dirty="0">
                <a:solidFill>
                  <a:srgbClr val="002060"/>
                </a:solidFill>
                <a:latin typeface="Times New Roman" panose="02020603050405020304" pitchFamily="18" charset="0"/>
                <a:cs typeface="Times New Roman" panose="02020603050405020304" pitchFamily="18" charset="0"/>
                <a:sym typeface="+mn-ea"/>
              </a:rPr>
              <a:t>1 - The random algorithm at an easy level: </a:t>
            </a:r>
          </a:p>
          <a:p>
            <a:pPr marL="0" lvl="1"/>
            <a:r>
              <a:rPr lang="en-US" dirty="0">
                <a:solidFill>
                  <a:schemeClr val="bg1"/>
                </a:solidFill>
                <a:latin typeface="Times New Roman" panose="02020603050405020304" pitchFamily="18" charset="0"/>
                <a:cs typeface="Times New Roman" panose="02020603050405020304" pitchFamily="18" charset="0"/>
                <a:sym typeface="+mn-ea"/>
              </a:rPr>
              <a:t>A random algorithm is a simple approach to playing Connect 4, requiring minimal strategy and experimentation. It's suitable for beginners.</a:t>
            </a:r>
          </a:p>
          <a:p>
            <a:pPr marL="0" lvl="1"/>
            <a:r>
              <a:rPr lang="en-US" b="1" dirty="0">
                <a:solidFill>
                  <a:srgbClr val="002060"/>
                </a:solidFill>
                <a:latin typeface="Times New Roman" panose="02020603050405020304" pitchFamily="18" charset="0"/>
                <a:cs typeface="Times New Roman" panose="02020603050405020304" pitchFamily="18" charset="0"/>
                <a:sym typeface="+mn-ea"/>
              </a:rPr>
              <a:t>Here is how it works:</a:t>
            </a:r>
          </a:p>
          <a:p>
            <a:pPr marL="0" lvl="1"/>
            <a:r>
              <a:rPr lang="en-US" dirty="0">
                <a:solidFill>
                  <a:schemeClr val="bg1"/>
                </a:solidFill>
                <a:latin typeface="Times New Roman" panose="02020603050405020304" pitchFamily="18" charset="0"/>
                <a:cs typeface="Times New Roman" panose="02020603050405020304" pitchFamily="18" charset="0"/>
                <a:sym typeface="+mn-ea"/>
              </a:rPr>
              <a:t>The computer player selects a random column to drop its token into, without considering any strategic decision-making. chances of winning.</a:t>
            </a:r>
          </a:p>
          <a:p>
            <a:pPr marL="0" lvl="1"/>
            <a:endParaRPr lang="en-US" b="1" dirty="0">
              <a:solidFill>
                <a:srgbClr val="002060"/>
              </a:solidFill>
              <a:latin typeface="Times New Roman" panose="02020603050405020304" pitchFamily="18" charset="0"/>
              <a:cs typeface="Times New Roman" panose="02020603050405020304" pitchFamily="18" charset="0"/>
              <a:sym typeface="+mn-ea"/>
            </a:endParaRPr>
          </a:p>
          <a:p>
            <a:pPr marL="0" lvl="1"/>
            <a:r>
              <a:rPr lang="en-US" b="1" dirty="0">
                <a:solidFill>
                  <a:srgbClr val="002060"/>
                </a:solidFill>
                <a:latin typeface="Times New Roman" panose="02020603050405020304" pitchFamily="18" charset="0"/>
                <a:cs typeface="Times New Roman" panose="02020603050405020304" pitchFamily="18" charset="0"/>
                <a:sym typeface="+mn-ea"/>
              </a:rPr>
              <a:t>2- alpha-beta pruning algorithm at the medium level: </a:t>
            </a:r>
          </a:p>
          <a:p>
            <a:pPr marL="0" lvl="1" algn="l"/>
            <a:r>
              <a:rPr lang="en-US" dirty="0">
                <a:solidFill>
                  <a:schemeClr val="bg1"/>
                </a:solidFill>
                <a:latin typeface="Times New Roman" panose="02020603050405020304" pitchFamily="18" charset="0"/>
                <a:cs typeface="Times New Roman" panose="02020603050405020304" pitchFamily="18" charset="0"/>
              </a:rPr>
              <a:t>The alpha-beta pruning algorithm is a powerful technique for searching game trees and finding optimal moves in games with multiple alternative moves. It reduces the search tree size and eliminates the need to analyze all potential game pathways.</a:t>
            </a:r>
          </a:p>
          <a:p>
            <a:pPr marL="0" lvl="1" algn="l"/>
            <a:r>
              <a:rPr lang="en-US" b="1" dirty="0">
                <a:solidFill>
                  <a:srgbClr val="002060"/>
                </a:solidFill>
                <a:latin typeface="Times New Roman" panose="02020603050405020304" pitchFamily="18" charset="0"/>
                <a:cs typeface="Times New Roman" panose="02020603050405020304" pitchFamily="18" charset="0"/>
                <a:sym typeface="+mn-ea"/>
              </a:rPr>
              <a:t>Here is how it works:</a:t>
            </a:r>
          </a:p>
          <a:p>
            <a:pPr marL="0" lvl="1" algn="l"/>
            <a:endParaRPr lang="en-US" dirty="0">
              <a:solidFill>
                <a:schemeClr val="bg1"/>
              </a:solidFill>
              <a:latin typeface="Times New Roman" panose="02020603050405020304" pitchFamily="18" charset="0"/>
              <a:cs typeface="Times New Roman" panose="02020603050405020304" pitchFamily="18" charset="0"/>
            </a:endParaRPr>
          </a:p>
          <a:p>
            <a:pPr lvl="1"/>
            <a:endParaRPr lang="en-US" dirty="0">
              <a:solidFill>
                <a:schemeClr val="bg1"/>
              </a:solidFill>
              <a:latin typeface="Times New Roman" panose="02020603050405020304" pitchFamily="18" charset="0"/>
              <a:cs typeface="Times New Roman" panose="02020603050405020304" pitchFamily="18" charset="0"/>
            </a:endParaRPr>
          </a:p>
          <a:p>
            <a:pPr lvl="1"/>
            <a:endParaRPr lang="en-US"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Table 2"/>
          <p:cNvGraphicFramePr/>
          <p:nvPr>
            <p:extLst>
              <p:ext uri="{D42A27DB-BD31-4B8C-83A1-F6EECF244321}">
                <p14:modId xmlns:p14="http://schemas.microsoft.com/office/powerpoint/2010/main" val="3233361344"/>
              </p:ext>
            </p:extLst>
          </p:nvPr>
        </p:nvGraphicFramePr>
        <p:xfrm>
          <a:off x="182831" y="9473738"/>
          <a:ext cx="4558030" cy="2068068"/>
        </p:xfrm>
        <a:graphic>
          <a:graphicData uri="http://schemas.openxmlformats.org/drawingml/2006/table">
            <a:tbl>
              <a:tblPr firstRow="1" bandRow="1">
                <a:tableStyleId>{5C22544A-7EE6-4342-B048-85BDC9FD1C3A}</a:tableStyleId>
              </a:tblPr>
              <a:tblGrid>
                <a:gridCol w="2204085">
                  <a:extLst>
                    <a:ext uri="{9D8B030D-6E8A-4147-A177-3AD203B41FA5}">
                      <a16:colId xmlns:a16="http://schemas.microsoft.com/office/drawing/2014/main" val="20000"/>
                    </a:ext>
                  </a:extLst>
                </a:gridCol>
                <a:gridCol w="2353945">
                  <a:extLst>
                    <a:ext uri="{9D8B030D-6E8A-4147-A177-3AD203B41FA5}">
                      <a16:colId xmlns:a16="http://schemas.microsoft.com/office/drawing/2014/main" val="20001"/>
                    </a:ext>
                  </a:extLst>
                </a:gridCol>
              </a:tblGrid>
              <a:tr h="546735">
                <a:tc>
                  <a:txBody>
                    <a:bodyPr/>
                    <a:lstStyle/>
                    <a:p>
                      <a:pPr>
                        <a:buNone/>
                      </a:pPr>
                      <a:r>
                        <a:rPr lang="en-US" dirty="0"/>
                        <a:t>   </a:t>
                      </a:r>
                      <a:r>
                        <a:rPr lang="en-US" sz="2200" dirty="0">
                          <a:latin typeface="Times New Roman" panose="02020603050405020304" pitchFamily="18" charset="0"/>
                          <a:cs typeface="Times New Roman" panose="02020603050405020304" pitchFamily="18" charset="0"/>
                        </a:rPr>
                        <a:t>level Game</a:t>
                      </a:r>
                      <a:r>
                        <a:rPr lang="en-US" dirty="0"/>
                        <a:t> </a:t>
                      </a:r>
                    </a:p>
                  </a:txBody>
                  <a:tcPr>
                    <a:solidFill>
                      <a:srgbClr val="003366"/>
                    </a:solidFill>
                  </a:tcPr>
                </a:tc>
                <a:tc>
                  <a:txBody>
                    <a:bodyPr/>
                    <a:lstStyle/>
                    <a:p>
                      <a:pPr>
                        <a:buNone/>
                      </a:pPr>
                      <a:r>
                        <a:rPr lang="en-US"/>
                        <a:t> </a:t>
                      </a:r>
                      <a:r>
                        <a:rPr lang="en-US" sz="2200">
                          <a:latin typeface="Times New Roman" panose="02020603050405020304" pitchFamily="18" charset="0"/>
                          <a:cs typeface="Times New Roman" panose="02020603050405020304" pitchFamily="18" charset="0"/>
                        </a:rPr>
                        <a:t>Algorithms </a:t>
                      </a:r>
                    </a:p>
                  </a:txBody>
                  <a:tcPr>
                    <a:solidFill>
                      <a:srgbClr val="003366"/>
                    </a:solidFill>
                  </a:tcPr>
                </a:tc>
                <a:extLst>
                  <a:ext uri="{0D108BD9-81ED-4DB2-BD59-A6C34878D82A}">
                    <a16:rowId xmlns:a16="http://schemas.microsoft.com/office/drawing/2014/main" val="10000"/>
                  </a:ext>
                </a:extLst>
              </a:tr>
              <a:tr h="546735">
                <a:tc>
                  <a:txBody>
                    <a:bodyPr/>
                    <a:lstStyle/>
                    <a:p>
                      <a:pPr>
                        <a:buNone/>
                      </a:pPr>
                      <a:r>
                        <a:rPr lang="en-US" sz="180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Esay</a:t>
                      </a:r>
                    </a:p>
                  </a:txBody>
                  <a:tcPr>
                    <a:solidFill>
                      <a:srgbClr val="99CCFF"/>
                    </a:solidFill>
                  </a:tcPr>
                </a:tc>
                <a:tc>
                  <a:txBody>
                    <a:bodyPr/>
                    <a:lstStyle/>
                    <a:p>
                      <a:pPr>
                        <a:buNone/>
                      </a:pPr>
                      <a:r>
                        <a:rPr lang="en-US"/>
                        <a:t> </a:t>
                      </a:r>
                      <a:r>
                        <a:rPr lang="en-US" sz="2200">
                          <a:latin typeface="Times New Roman" panose="02020603050405020304" pitchFamily="18" charset="0"/>
                          <a:cs typeface="Times New Roman" panose="02020603050405020304" pitchFamily="18" charset="0"/>
                        </a:rPr>
                        <a:t>randomly</a:t>
                      </a:r>
                    </a:p>
                  </a:txBody>
                  <a:tcPr>
                    <a:solidFill>
                      <a:srgbClr val="99CCFF"/>
                    </a:solidFill>
                  </a:tcPr>
                </a:tc>
                <a:extLst>
                  <a:ext uri="{0D108BD9-81ED-4DB2-BD59-A6C34878D82A}">
                    <a16:rowId xmlns:a16="http://schemas.microsoft.com/office/drawing/2014/main" val="10001"/>
                  </a:ext>
                </a:extLst>
              </a:tr>
              <a:tr h="546735">
                <a:tc>
                  <a:txBody>
                    <a:bodyPr/>
                    <a:lstStyle/>
                    <a:p>
                      <a:pPr>
                        <a:buNone/>
                      </a:pPr>
                      <a:r>
                        <a:rPr lang="en-US" sz="2200">
                          <a:latin typeface="Times New Roman" panose="02020603050405020304" pitchFamily="18" charset="0"/>
                          <a:cs typeface="Times New Roman" panose="02020603050405020304" pitchFamily="18" charset="0"/>
                        </a:rPr>
                        <a:t>Medium </a:t>
                      </a:r>
                    </a:p>
                  </a:txBody>
                  <a:tcPr>
                    <a:solidFill>
                      <a:schemeClr val="tx1"/>
                    </a:solidFill>
                  </a:tcPr>
                </a:tc>
                <a:tc>
                  <a:txBody>
                    <a:bodyPr/>
                    <a:lstStyle/>
                    <a:p>
                      <a:pPr>
                        <a:buNone/>
                      </a:pPr>
                      <a:r>
                        <a:rPr lang="en-US"/>
                        <a:t> </a:t>
                      </a:r>
                      <a:r>
                        <a:rPr lang="en-US"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sym typeface="+mn-ea"/>
                        </a:rPr>
                        <a:t>alpha-beta</a:t>
                      </a:r>
                      <a:endParaRPr lang="en-US" sz="2200">
                        <a:latin typeface="Times New Roman" panose="02020603050405020304" pitchFamily="18" charset="0"/>
                        <a:cs typeface="Times New Roman" panose="02020603050405020304" pitchFamily="18" charset="0"/>
                      </a:endParaRPr>
                    </a:p>
                  </a:txBody>
                  <a:tcPr>
                    <a:solidFill>
                      <a:schemeClr val="tx1"/>
                    </a:solidFill>
                  </a:tcPr>
                </a:tc>
                <a:extLst>
                  <a:ext uri="{0D108BD9-81ED-4DB2-BD59-A6C34878D82A}">
                    <a16:rowId xmlns:a16="http://schemas.microsoft.com/office/drawing/2014/main" val="10002"/>
                  </a:ext>
                </a:extLst>
              </a:tr>
              <a:tr h="426720">
                <a:tc>
                  <a:txBody>
                    <a:bodyPr/>
                    <a:lstStyle/>
                    <a:p>
                      <a:pPr>
                        <a:buNone/>
                      </a:pPr>
                      <a:r>
                        <a:rPr lang="en-US" sz="2200">
                          <a:latin typeface="Times New Roman" panose="02020603050405020304" pitchFamily="18" charset="0"/>
                          <a:cs typeface="Times New Roman" panose="02020603050405020304" pitchFamily="18" charset="0"/>
                        </a:rPr>
                        <a:t>Hard  </a:t>
                      </a:r>
                    </a:p>
                  </a:txBody>
                  <a:tcPr>
                    <a:solidFill>
                      <a:srgbClr val="99CCFF"/>
                    </a:solidFill>
                  </a:tcPr>
                </a:tc>
                <a:tc>
                  <a:txBody>
                    <a:bodyPr/>
                    <a:lstStyle/>
                    <a:p>
                      <a:pPr>
                        <a:buNone/>
                      </a:pPr>
                      <a:r>
                        <a:rPr lang="en-US"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sym typeface="+mn-ea"/>
                        </a:rPr>
                        <a:t>Minimax </a:t>
                      </a:r>
                    </a:p>
                  </a:txBody>
                  <a:tcPr>
                    <a:solidFill>
                      <a:srgbClr val="99CCFF"/>
                    </a:solidFill>
                  </a:tcPr>
                </a:tc>
                <a:extLst>
                  <a:ext uri="{0D108BD9-81ED-4DB2-BD59-A6C34878D82A}">
                    <a16:rowId xmlns:a16="http://schemas.microsoft.com/office/drawing/2014/main" val="10003"/>
                  </a:ext>
                </a:extLst>
              </a:tr>
            </a:tbl>
          </a:graphicData>
        </a:graphic>
      </p:graphicFrame>
      <p:pic>
        <p:nvPicPr>
          <p:cNvPr id="23" name="Picture 22" descr="1_NKzsRiAxa_oiikgbLyLCyw"/>
          <p:cNvPicPr>
            <a:picLocks noChangeAspect="1"/>
          </p:cNvPicPr>
          <p:nvPr/>
        </p:nvPicPr>
        <p:blipFill>
          <a:blip r:embed="rId9"/>
          <a:stretch>
            <a:fillRect/>
          </a:stretch>
        </p:blipFill>
        <p:spPr>
          <a:xfrm>
            <a:off x="139700" y="17137380"/>
            <a:ext cx="4206240" cy="2484755"/>
          </a:xfrm>
          <a:prstGeom prst="rect">
            <a:avLst/>
          </a:prstGeom>
        </p:spPr>
      </p:pic>
      <p:sp>
        <p:nvSpPr>
          <p:cNvPr id="26" name="Text Box 25"/>
          <p:cNvSpPr txBox="1"/>
          <p:nvPr/>
        </p:nvSpPr>
        <p:spPr>
          <a:xfrm>
            <a:off x="12646660" y="20324445"/>
            <a:ext cx="2628265" cy="706755"/>
          </a:xfrm>
          <a:prstGeom prst="rect">
            <a:avLst/>
          </a:prstGeom>
          <a:noFill/>
        </p:spPr>
        <p:txBody>
          <a:bodyPr wrap="square" rtlCol="0">
            <a:spAutoFit/>
          </a:bodyPr>
          <a:lstStyle/>
          <a:p>
            <a:r>
              <a:rPr lang="en-US" sz="2200" dirty="0">
                <a:solidFill>
                  <a:srgbClr val="003366"/>
                </a:solidFill>
                <a:latin typeface="Times New Roman" panose="02020603050405020304" pitchFamily="18" charset="0"/>
                <a:cs typeface="Times New Roman" panose="02020603050405020304" pitchFamily="18" charset="0"/>
                <a:sym typeface="+mn-ea"/>
              </a:rPr>
              <a:t> Nada Hussain</a:t>
            </a:r>
            <a:r>
              <a:rPr lang="en-US" dirty="0">
                <a:solidFill>
                  <a:srgbClr val="003366"/>
                </a:solidFill>
                <a:sym typeface="+mn-ea"/>
              </a:rPr>
              <a:t> </a:t>
            </a:r>
            <a:endParaRPr lang="en-US" dirty="0">
              <a:solidFill>
                <a:srgbClr val="003366"/>
              </a:solidFill>
            </a:endParaRPr>
          </a:p>
          <a:p>
            <a:endParaRPr lang="en-US"/>
          </a:p>
        </p:txBody>
      </p:sp>
      <p:sp>
        <p:nvSpPr>
          <p:cNvPr id="27" name="Text Box 26"/>
          <p:cNvSpPr txBox="1"/>
          <p:nvPr/>
        </p:nvSpPr>
        <p:spPr>
          <a:xfrm>
            <a:off x="71905" y="4113916"/>
            <a:ext cx="4491355" cy="2861310"/>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The objective of Connect 4 is to be the first player to connect four of their colored discs in a horizontal, vertical, or diagonal line on a grid of six rows and seven columns. Players take turns dropping one of their discs into any of the columns, causing it to fall to the lowest available position in that column. The discs stack up, creating a dynamic playing field that requires careful planning and anticipation. using Python Code</a:t>
            </a:r>
          </a:p>
        </p:txBody>
      </p:sp>
      <p:pic>
        <p:nvPicPr>
          <p:cNvPr id="29" name="Picture 28" descr="Screenshot (12)"/>
          <p:cNvPicPr>
            <a:picLocks noChangeAspect="1"/>
          </p:cNvPicPr>
          <p:nvPr/>
        </p:nvPicPr>
        <p:blipFill>
          <a:blip r:embed="rId10"/>
          <a:stretch>
            <a:fillRect/>
          </a:stretch>
        </p:blipFill>
        <p:spPr>
          <a:xfrm>
            <a:off x="11216005" y="13609955"/>
            <a:ext cx="3000375" cy="2886075"/>
          </a:xfrm>
          <a:prstGeom prst="rect">
            <a:avLst/>
          </a:prstGeom>
        </p:spPr>
      </p:pic>
      <p:sp>
        <p:nvSpPr>
          <p:cNvPr id="32" name="TextBox 58"/>
          <p:cNvSpPr txBox="1"/>
          <p:nvPr/>
        </p:nvSpPr>
        <p:spPr>
          <a:xfrm>
            <a:off x="10281285" y="12602845"/>
            <a:ext cx="4739640" cy="521970"/>
          </a:xfrm>
          <a:prstGeom prst="rect">
            <a:avLst/>
          </a:prstGeom>
          <a:solidFill>
            <a:srgbClr val="003366"/>
          </a:solid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Github Link  </a:t>
            </a:r>
          </a:p>
        </p:txBody>
      </p:sp>
      <p:pic>
        <p:nvPicPr>
          <p:cNvPr id="33" name="Picture 32" descr="download"/>
          <p:cNvPicPr>
            <a:picLocks noChangeAspect="1"/>
          </p:cNvPicPr>
          <p:nvPr/>
        </p:nvPicPr>
        <p:blipFill>
          <a:blip r:embed="rId11"/>
          <a:stretch>
            <a:fillRect/>
          </a:stretch>
        </p:blipFill>
        <p:spPr>
          <a:xfrm>
            <a:off x="5489127" y="5807876"/>
            <a:ext cx="4075430" cy="2294890"/>
          </a:xfrm>
          <a:prstGeom prst="rect">
            <a:avLst/>
          </a:prstGeom>
        </p:spPr>
      </p:pic>
      <p:pic>
        <p:nvPicPr>
          <p:cNvPr id="12" name="Picture 11" descr="Screenshot (13)"/>
          <p:cNvPicPr>
            <a:picLocks noChangeAspect="1"/>
          </p:cNvPicPr>
          <p:nvPr/>
        </p:nvPicPr>
        <p:blipFill>
          <a:blip r:embed="rId12"/>
          <a:stretch>
            <a:fillRect/>
          </a:stretch>
        </p:blipFill>
        <p:spPr>
          <a:xfrm>
            <a:off x="5496609" y="13569527"/>
            <a:ext cx="4194810" cy="2713990"/>
          </a:xfrm>
          <a:prstGeom prst="rect">
            <a:avLst/>
          </a:prstGeom>
        </p:spPr>
      </p:pic>
      <p:pic>
        <p:nvPicPr>
          <p:cNvPr id="13" name="Picture 12" descr="Screenshot (16)"/>
          <p:cNvPicPr>
            <a:picLocks noChangeAspect="1"/>
          </p:cNvPicPr>
          <p:nvPr/>
        </p:nvPicPr>
        <p:blipFill>
          <a:blip r:embed="rId13"/>
          <a:stretch>
            <a:fillRect/>
          </a:stretch>
        </p:blipFill>
        <p:spPr>
          <a:xfrm>
            <a:off x="10556240" y="5475605"/>
            <a:ext cx="4369435" cy="2214880"/>
          </a:xfrm>
          <a:prstGeom prst="rect">
            <a:avLst/>
          </a:prstGeom>
        </p:spPr>
      </p:pic>
      <p:sp>
        <p:nvSpPr>
          <p:cNvPr id="19" name="Text Box 18"/>
          <p:cNvSpPr txBox="1"/>
          <p:nvPr/>
        </p:nvSpPr>
        <p:spPr>
          <a:xfrm>
            <a:off x="5624438" y="9811381"/>
            <a:ext cx="4206240" cy="922020"/>
          </a:xfrm>
          <a:prstGeom prst="rect">
            <a:avLst/>
          </a:prstGeom>
          <a:noFill/>
        </p:spPr>
        <p:txBody>
          <a:bodyPr wrap="square" rtlCol="0">
            <a:spAutoFit/>
          </a:bodyPr>
          <a:lstStyle/>
          <a:p>
            <a:r>
              <a:rPr lang="en-US" kern="100" dirty="0">
                <a:solidFill>
                  <a:schemeClr val="bg1"/>
                </a:solidFill>
                <a:effectLst/>
                <a:latin typeface="Times New Roman" panose="02020603050405020304" pitchFamily="18" charset="0"/>
                <a:ea typeface="Calibri" panose="020F0502020204030204" pitchFamily="34" charset="0"/>
                <a:cs typeface="Arial" panose="020B0604020202020204" pitchFamily="34" charset="0"/>
                <a:sym typeface="+mn-ea"/>
              </a:rPr>
              <a:t>You can play with Ai or another player for each level.</a:t>
            </a:r>
            <a:endParaRPr lang="en-US" kern="1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20" name="Text Box 19"/>
          <p:cNvSpPr txBox="1"/>
          <p:nvPr/>
        </p:nvSpPr>
        <p:spPr>
          <a:xfrm>
            <a:off x="5622371" y="16582437"/>
            <a:ext cx="3642684" cy="922020"/>
          </a:xfrm>
          <a:prstGeom prst="rect">
            <a:avLst/>
          </a:prstGeom>
          <a:noFill/>
        </p:spPr>
        <p:txBody>
          <a:bodyPr wrap="square" rtlCol="0">
            <a:spAutoFit/>
          </a:bodyPr>
          <a:lstStyle/>
          <a:p>
            <a:r>
              <a:rPr lang="en-US" kern="100" dirty="0">
                <a:solidFill>
                  <a:schemeClr val="bg1"/>
                </a:solidFill>
                <a:effectLst/>
                <a:ea typeface="Calibri" panose="020F0502020204030204" pitchFamily="34" charset="0"/>
                <a:cs typeface="Arial" panose="020B0604020202020204" pitchFamily="34" charset="0"/>
                <a:sym typeface="+mn-ea"/>
              </a:rPr>
              <a:t>GUI for playing Connect Four offers three difficulty levels: easy, medium, and hard</a:t>
            </a:r>
            <a:endParaRPr lang="en-US" dirty="0"/>
          </a:p>
        </p:txBody>
      </p:sp>
      <p:sp>
        <p:nvSpPr>
          <p:cNvPr id="14" name="TextBox 13">
            <a:extLst>
              <a:ext uri="{FF2B5EF4-FFF2-40B4-BE49-F238E27FC236}">
                <a16:creationId xmlns:a16="http://schemas.microsoft.com/office/drawing/2014/main" id="{77079292-F3F0-BE20-AE8F-7DD9DC8863C7}"/>
              </a:ext>
            </a:extLst>
          </p:cNvPr>
          <p:cNvSpPr txBox="1"/>
          <p:nvPr/>
        </p:nvSpPr>
        <p:spPr>
          <a:xfrm>
            <a:off x="5013886" y="4053550"/>
            <a:ext cx="4859655" cy="1754326"/>
          </a:xfrm>
          <a:prstGeom prst="rect">
            <a:avLst/>
          </a:prstGeom>
          <a:noFill/>
        </p:spPr>
        <p:txBody>
          <a:bodyPr wrap="square" rtlCol="0">
            <a:spAutoFit/>
          </a:bodyPr>
          <a:lstStyle/>
          <a:p>
            <a:pPr lvl="1"/>
            <a:r>
              <a:rPr lang="en-US" b="1"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Minimax algorithm on the hard level:</a:t>
            </a:r>
            <a:endParaRPr lang="en-US"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dirty="0">
                <a:solidFill>
                  <a:schemeClr val="bg1"/>
                </a:solidFill>
                <a:latin typeface="Times New Roman" panose="02020603050405020304" pitchFamily="18" charset="0"/>
                <a:cs typeface="Times New Roman" panose="02020603050405020304" pitchFamily="18" charset="0"/>
              </a:rPr>
              <a:t>The minimax algorithm is used in game theory and decision-making to determine the best course of action provided that the adversary plays effectively as well. </a:t>
            </a:r>
          </a:p>
          <a:p>
            <a:pPr lvl="1"/>
            <a:r>
              <a:rPr lang="en-US" b="1" dirty="0">
                <a:solidFill>
                  <a:srgbClr val="002060"/>
                </a:solidFill>
                <a:latin typeface="Times New Roman" panose="02020603050405020304" pitchFamily="18" charset="0"/>
                <a:cs typeface="Times New Roman" panose="02020603050405020304" pitchFamily="18" charset="0"/>
              </a:rPr>
              <a:t>Here is how it works:</a:t>
            </a:r>
          </a:p>
        </p:txBody>
      </p:sp>
      <p:sp>
        <p:nvSpPr>
          <p:cNvPr id="30" name="TextBox 29">
            <a:extLst>
              <a:ext uri="{FF2B5EF4-FFF2-40B4-BE49-F238E27FC236}">
                <a16:creationId xmlns:a16="http://schemas.microsoft.com/office/drawing/2014/main" id="{935DA0E1-0C95-9CB6-005D-0AA5163204B1}"/>
              </a:ext>
            </a:extLst>
          </p:cNvPr>
          <p:cNvSpPr txBox="1"/>
          <p:nvPr/>
        </p:nvSpPr>
        <p:spPr>
          <a:xfrm>
            <a:off x="30289" y="19964024"/>
            <a:ext cx="7640320" cy="369332"/>
          </a:xfrm>
          <a:prstGeom prst="rect">
            <a:avLst/>
          </a:prstGeom>
          <a:noFill/>
        </p:spPr>
        <p:txBody>
          <a:bodyPr wrap="square">
            <a:spAutoFit/>
          </a:bodyPr>
          <a:lstStyle/>
          <a:p>
            <a:pPr lvl="1"/>
            <a:r>
              <a:rPr lang="en-US" sz="1800" dirty="0">
                <a:solidFill>
                  <a:schemeClr val="bg1"/>
                </a:solidFill>
              </a:rPr>
              <a:t>Fig 1: Alpha-Beta Pruning Game Tree</a:t>
            </a:r>
          </a:p>
        </p:txBody>
      </p:sp>
      <p:sp>
        <p:nvSpPr>
          <p:cNvPr id="34" name="TextBox 33">
            <a:extLst>
              <a:ext uri="{FF2B5EF4-FFF2-40B4-BE49-F238E27FC236}">
                <a16:creationId xmlns:a16="http://schemas.microsoft.com/office/drawing/2014/main" id="{87798F9C-1D77-4437-FF88-7CF16561C53C}"/>
              </a:ext>
            </a:extLst>
          </p:cNvPr>
          <p:cNvSpPr txBox="1"/>
          <p:nvPr/>
        </p:nvSpPr>
        <p:spPr>
          <a:xfrm>
            <a:off x="5407692" y="8397059"/>
            <a:ext cx="7642860" cy="369332"/>
          </a:xfrm>
          <a:prstGeom prst="rect">
            <a:avLst/>
          </a:prstGeom>
          <a:noFill/>
        </p:spPr>
        <p:txBody>
          <a:bodyPr wrap="square">
            <a:spAutoFit/>
          </a:bodyPr>
          <a:lstStyle/>
          <a:p>
            <a:pPr lvl="1"/>
            <a:r>
              <a:rPr lang="en-US" sz="1800" dirty="0">
                <a:solidFill>
                  <a:schemeClr val="bg1"/>
                </a:solidFill>
              </a:rPr>
              <a:t>Fig 2: Minimax Game Tree</a:t>
            </a:r>
          </a:p>
        </p:txBody>
      </p:sp>
      <p:sp>
        <p:nvSpPr>
          <p:cNvPr id="35" name="TextBox 34">
            <a:extLst>
              <a:ext uri="{FF2B5EF4-FFF2-40B4-BE49-F238E27FC236}">
                <a16:creationId xmlns:a16="http://schemas.microsoft.com/office/drawing/2014/main" id="{6CDAEAB7-AC6A-C723-568A-5A7F1DFB9B20}"/>
              </a:ext>
            </a:extLst>
          </p:cNvPr>
          <p:cNvSpPr txBox="1"/>
          <p:nvPr/>
        </p:nvSpPr>
        <p:spPr>
          <a:xfrm>
            <a:off x="5668956" y="13095403"/>
            <a:ext cx="3881759"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Rule: How to play game</a:t>
            </a:r>
          </a:p>
        </p:txBody>
      </p:sp>
      <p:sp>
        <p:nvSpPr>
          <p:cNvPr id="37" name="TextBox 36">
            <a:extLst>
              <a:ext uri="{FF2B5EF4-FFF2-40B4-BE49-F238E27FC236}">
                <a16:creationId xmlns:a16="http://schemas.microsoft.com/office/drawing/2014/main" id="{B5562562-081A-05D5-1C94-79FE316BC1BE}"/>
              </a:ext>
            </a:extLst>
          </p:cNvPr>
          <p:cNvSpPr txBox="1"/>
          <p:nvPr/>
        </p:nvSpPr>
        <p:spPr>
          <a:xfrm>
            <a:off x="10556240" y="8766391"/>
            <a:ext cx="4206240" cy="397031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In conclusion, Connect Four GUI offers three difficulty levels: easy, medium, and hard, using different algorithms and strategies for a unique gameplay experience. It enhances accessibility, showcases AI potential, and encourages innovation in intelligent gameplay systems. For future work, We will use an algorithm at the easy level instead of a random algorithm that makes the computer player selects a random column to drop its token into, without considering any strategic decision-making.</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13</TotalTime>
  <Words>467</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gana elroby</dc:creator>
  <cp:lastModifiedBy>Aya Elneanaei Fouda</cp:lastModifiedBy>
  <cp:revision>25</cp:revision>
  <dcterms:created xsi:type="dcterms:W3CDTF">2023-07-04T15:54:00Z</dcterms:created>
  <dcterms:modified xsi:type="dcterms:W3CDTF">2023-07-14T21:33:20Z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113072C1D8A542B7B81B7101DE6CD158</vt:lpwstr>
  </property>
  <property fmtid="{D5CDD505-2E9C-101B-9397-08002B2CF9AE}" pid="3" name="KSOProductBuildVer">
    <vt:lpwstr>1033-11.2.0.11537</vt:lpwstr>
  </property>
</Properties>
</file>