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"/>
  </p:notesMasterIdLst>
  <p:handoutMasterIdLst>
    <p:handoutMasterId r:id="rId7"/>
  </p:handoutMasterIdLst>
  <p:sldIdLst>
    <p:sldId id="351" r:id="rId2"/>
    <p:sldId id="352" r:id="rId3"/>
    <p:sldId id="353" r:id="rId4"/>
    <p:sldId id="35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070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E497301-BC63-4057-BF5C-42E6B2F9B5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A907594B-43A5-4414-B5A5-C46F9205F3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22683238-3932-484D-BAA1-DB60CDCB8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29DE5F0-D826-44C3-B88D-7A0DD30044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A1B330-E1CC-4894-ACEC-28E0D9B9AE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211343AA-7632-4F7F-B76C-C56D5CBFF0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AC919A6B-DF57-43A3-80B2-C2B89DF9AF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8692363-EACC-49D9-8102-3A3A23A229E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BE7BED86-EFDF-4D43-8299-9DBD7AB95D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2579CDA6-1762-478D-9E50-50922107D1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55754B69-7900-4058-80D8-51AE061CF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5740BF-432E-440B-BDD9-4E34A56534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330EC32-77CD-4D04-BD7B-F993EB9FA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0544351-203D-4F70-90CF-3B23172C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8B798B7-EDFB-4C5F-82E8-5B78B8358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15501F-FB6A-4284-B176-6800A8A4679B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E753C42-AA85-4CCD-8F68-9247D1931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F06281E-4EAB-4AE2-9C81-B5D110D8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0B9B54F-E7A6-4E6D-97BA-C48834D73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33759E-8474-44ED-B600-6D7D7A6B1FA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F13F26A-9577-458D-8721-8D137D33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D494FF2-A2EF-4AF5-87E7-464A40F63CB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3A2765C-2968-4539-8AD1-B64B83A6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80F4A69-37DE-4A57-8205-CE178CE87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F56A30F-F6D0-4501-8413-520AD64F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B35CB3DE-783A-45E8-9675-4D2BD207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0CF3F46-BECA-47BF-A24C-D6A71045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8FE30424-13CC-457C-A050-4A751DD8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CA54C56-E273-404A-9C77-A76B9E20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0C09E92-2C92-4E32-8F29-6734DFC8D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8258D13-872F-4879-8F2F-03861A3CF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C2EF3DF-6DB4-4033-BC9D-6951D6517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2346867-1C97-4012-A8E3-018ED5C2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7E5D22F-7840-4003-8F34-379F745A9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B964FEFE-3398-4832-8889-B89681A7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E89712A-18E3-4BA2-8449-FE0A3FA69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C71B876-1F35-4958-B6A3-24693829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6E945E7E-88E6-4C39-B9EE-65FF09A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70D8BA17-5B6F-480E-8177-C54F38F00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6A86497-E245-46CD-8AD9-F2AD7F03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7C5B76C-98A5-48C2-BF70-47FAB0B1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1A7EB6B-6811-4073-8869-DF52B835B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FDD8C41-B89A-459B-9666-5DF0DB83D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7552287-45B9-4181-A886-98321A9B4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CA41319-0830-4E62-AF1B-4EF6650D3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2743863-C801-4D37-AC27-FF5E3B48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7072C595-91AB-4D0F-BB88-9A962252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801A38C-ED65-4177-9B83-3F16BB31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245691F-E61D-496D-AE2B-ABD5C104D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867218B-AB69-4BEA-A3EA-42BD4AB4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89EF3204-46AA-44FE-8833-DC42E461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F9D3DF4-A91F-46A7-BAD8-184D4DE1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1097DBD-26C5-4372-AC7C-A1F6167D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DE7904D6-D0F9-4EC5-A9C6-8FD18B47B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CD73AE4-84EE-4C9C-A2AA-AA391C60D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E1682974-EAF0-4163-B4AA-F53651C6E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A944126-3C1C-44FB-B82F-B767C90E9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EDDB-E1A7-4358-8805-04BEBE9FC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7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5A48CB-3BD4-41CC-9EF5-32A3484805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331162-D403-4056-A850-496BD372C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8175E-D80B-40F6-BA7A-30C40F8C8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95693-B4D3-45C0-9BC7-0A2C76803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7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4F9EC8-2DA3-4D83-A79F-638417B58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56BFF4-BF52-4C2E-AE3C-61C35398E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D15315-D550-4E3E-9E41-32235AA50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7052B-5C07-4AF3-ADFA-4DCDFE8FF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94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340209-186F-425C-85FB-A9C01E29D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1DB2F-38CB-4D6F-9C5A-18C6779E9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C7C3F9-919F-4F11-BAEC-9F3982BC1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11F4B-F626-4B30-BC5A-E68C94A6D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4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48B56B-7B48-4C6A-8D33-67B34088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3BE90B-2E86-4AA4-B8E6-3FCF0A81F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890FCF7-1A53-4C1D-A3BA-1DB599EB7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1C076-D785-4852-99A9-2034F5779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9BBBA0-DEEF-4012-BC74-09D687DB0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C84652-777E-4AA6-A30D-9A57E5FA8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BB5865-12AF-4372-88E0-011D7133AF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F26FE-919A-4524-8993-3E48AD2B5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8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84B18C-4AF8-4BDC-9094-EA51D7239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26B2A-E610-4E4B-AE81-6F2A2D1DED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70B0CAD-B74D-4114-8C89-238C75E1C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FF97-C67F-4562-BB97-37D6DD51F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DB3093-2C93-4936-AB6C-554247C35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29B49F-B541-4174-AA38-35EF3ABED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A9FF9B-168E-4020-8F85-B3B8F70D5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2B75D-2AD3-4B5E-9346-595183AA8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94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B9210E-DDA0-4A61-9CCB-15A25C227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06AEA1-47CE-44F3-8500-FCF0F65E1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FBB157B-2C2D-4BE0-9715-B077FFFA5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0DA43-0AA6-4BA4-9A60-300E73CE2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62CB21D-6B86-400E-8B01-6EF22D116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3F93EDB-DD65-466A-8D33-E3F1D723B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82E5B6-B874-4EB3-9EF7-166676D1F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DE88F-8BE4-41A8-BA92-3670A45D2D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2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1B3841-1C71-4020-BC29-E3B5D4793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472A70-C886-404D-B99D-8B6801259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C12FDC-56D7-4B9E-97A1-ED55D86B1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82F9A-2617-4C81-9CC0-146A9A73F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7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74317-2EEF-4162-BD25-2E68EB236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1374B-3705-48E9-A6E2-3382E0359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834334-74A1-4F72-B584-87A6403E8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55829-4C55-4D8E-BE69-283B561FB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6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4ABBD27-DA6F-4278-9A25-C24B93BB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CC25B8-BC8C-4770-ACF9-D320F2B66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EBA190-6172-4765-A788-D6EAFEFB3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6035AEDA-DFAD-4371-9B2C-BACBA72C0D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34721162-2C3B-4E26-9292-23C4FA9D93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6FE218ED-4540-4AE1-8BFB-EB839B4B9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E6DEEEA-F75D-47A5-A27F-A34F6B38895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8AD2A041-516B-4F5C-B443-FE4ACA3BA06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29418F5C-ECAF-46D0-A995-8FA8ABC6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B19EE91-BC19-4CD7-BF67-85F8207D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4EDC8EF-52D5-4038-BE25-E4B96D75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AB4F3DB8-F2F6-4BEA-927E-ED1B59F42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A1F8A00-2825-4D71-9B61-D5FA567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19A4183A-F107-4241-AED7-0A9BB05BC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3A3731A7-E448-4388-B53F-BCB2780F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B5204042-DC36-41F4-B9D5-4EB6B1234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47145DFD-CA0F-46B5-94F6-28DFB822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5411FB3-A6E0-4DC1-81DD-28AC6A29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DE48109-EF2E-4D8D-A791-96AA7DA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2C6D909D-43F7-4FBE-A66D-6AF9E225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51590D1E-6D41-48B8-8E3E-ABC01C44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85D008E-7D98-4217-AB25-22E0AA84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851BAFCF-3039-442C-AB93-014E34DD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49FDE4BB-422C-4C25-8CDF-D9F3E730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B025982B-010B-4502-94EF-A6D5D03AA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D42CB202-E828-4913-93E6-E215D7C5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725D2743-6CF8-432C-8F0A-B3A1B31EC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7BA28794-B913-4D77-B587-12CEA81E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EE763F95-D0F1-4222-888E-72EC7C35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EE55FC3-9068-49F5-A07E-4CA49D66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4A9AC89-AA92-4EE5-9797-E140069A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45A4C71-2C98-4F96-87C4-C959659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EDC7CF0-CF8B-4484-A57D-3233F0C5E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C4D46DD-BA3C-4EC8-A5E6-3FD0447D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63122558-09AC-489D-B230-84D379B5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0840943-DA46-45F2-BC27-97739D87A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B26FA4D3-C9FE-4FBE-8318-B2B5481C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4CB5AC3E-B7A2-473C-9DDC-1EEB6988B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45D36F1-5BBE-424C-9915-14FA6786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6706A8E-5A33-4B01-ACB3-65DF4A2AD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/>
              <a:t>Timer class and </a:t>
            </a:r>
            <a:br>
              <a:rPr lang="en-US" altLang="en-US"/>
            </a:br>
            <a:r>
              <a:rPr lang="en-US" altLang="en-US"/>
              <a:t>inner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AFB1C63-E92A-4315-8D79-6203FE0A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timer events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3D356C5-4A6B-4389-A1D9-45B27152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138737"/>
          </a:xfrm>
        </p:spPr>
        <p:txBody>
          <a:bodyPr/>
          <a:lstStyle/>
          <a:p>
            <a:r>
              <a:rPr lang="en-US" altLang="en-US" dirty="0">
                <a:latin typeface="Courier" pitchFamily="49" charset="0"/>
              </a:rPr>
              <a:t>Timer</a:t>
            </a:r>
          </a:p>
          <a:p>
            <a:pPr lvl="1"/>
            <a:r>
              <a:rPr lang="en-US" altLang="en-US" dirty="0"/>
              <a:t>is part of </a:t>
            </a:r>
            <a:r>
              <a:rPr lang="en-US" altLang="en-US" dirty="0" err="1">
                <a:latin typeface="Courier" pitchFamily="49" charset="0"/>
              </a:rPr>
              <a:t>javax.swing</a:t>
            </a:r>
            <a:endParaRPr lang="en-US" altLang="en-US" dirty="0">
              <a:latin typeface="Courier" pitchFamily="49" charset="0"/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helps manage activity over time</a:t>
            </a:r>
          </a:p>
          <a:p>
            <a:pPr lvl="2"/>
            <a:r>
              <a:rPr lang="en-US" altLang="en-US" dirty="0"/>
              <a:t>Use it to set up a timer to generate an action event periodically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When a timer event takes place, timer calls</a:t>
            </a:r>
          </a:p>
          <a:p>
            <a:pPr lvl="2"/>
            <a:r>
              <a:rPr lang="en-US" altLang="en-US" dirty="0" err="1">
                <a:latin typeface="Courier" pitchFamily="49" charset="0"/>
              </a:rPr>
              <a:t>actionPerformed</a:t>
            </a:r>
            <a:r>
              <a:rPr lang="en-US" altLang="en-US" dirty="0">
                <a:latin typeface="Courier" pitchFamily="49" charset="0"/>
              </a:rPr>
              <a:t>(</a:t>
            </a:r>
            <a:r>
              <a:rPr lang="en-US" altLang="en-US" dirty="0" err="1">
                <a:latin typeface="Courier" pitchFamily="49" charset="0"/>
              </a:rPr>
              <a:t>ActionEvent</a:t>
            </a:r>
            <a:r>
              <a:rPr lang="en-US" altLang="en-US" dirty="0">
                <a:latin typeface="Courier" pitchFamily="49" charset="0"/>
              </a:rPr>
              <a:t> event)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part of the </a:t>
            </a:r>
            <a:r>
              <a:rPr lang="en-US" altLang="en-US" dirty="0">
                <a:latin typeface="Courier" pitchFamily="49" charset="0"/>
              </a:rPr>
              <a:t>ActionListener</a:t>
            </a:r>
            <a:r>
              <a:rPr lang="en-US" altLang="en-US" dirty="0"/>
              <a:t> interface (</a:t>
            </a:r>
            <a:r>
              <a:rPr lang="en-US" altLang="en-US" dirty="0" err="1">
                <a:latin typeface="Courier" pitchFamily="49" charset="0"/>
              </a:rPr>
              <a:t>java.awt.event</a:t>
            </a:r>
            <a:r>
              <a:rPr lang="en-US" altLang="en-US" dirty="0"/>
              <a:t>)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Example: TimerDemo.java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17779E8-D6B7-4BB3-AE8B-223EBA8F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classes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D0BCE53-B263-40C5-96F6-D7EC2708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Inner class</a:t>
            </a:r>
          </a:p>
          <a:p>
            <a:pPr lvl="1"/>
            <a:r>
              <a:rPr lang="en-US" altLang="en-US"/>
              <a:t>Any class defined inside another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is available to all the methods of the enclosing class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Can access the members of the enclosing class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Can reference the outer class using (</a:t>
            </a:r>
            <a:r>
              <a:rPr lang="en-US" altLang="en-US" sz="2000">
                <a:latin typeface="Courier" pitchFamily="49" charset="0"/>
              </a:rPr>
              <a:t>Outerclass.this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52D8BEC-1534-469F-991D-71777CF9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Anonymous inner classes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916666F-0E1D-4CED-ACC5-DA64211F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Anonymous classes</a:t>
            </a:r>
          </a:p>
          <a:p>
            <a:pPr lvl="1"/>
            <a:r>
              <a:rPr lang="en-US" altLang="en-US"/>
              <a:t>Often encountered within a method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Combines the creation of an object with the definition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Requires the inclusion of a semi-colon marking the end </a:t>
            </a:r>
          </a:p>
          <a:p>
            <a:pPr lvl="2"/>
            <a:r>
              <a:rPr lang="en-US" altLang="en-US"/>
              <a:t>of expression containing the anonymous class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Objects defined inside the method but outside of class</a:t>
            </a:r>
          </a:p>
          <a:p>
            <a:pPr lvl="2"/>
            <a:r>
              <a:rPr lang="en-US" altLang="en-US"/>
              <a:t>Must be final before used inside anonymous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1792</TotalTime>
  <Words>156</Words>
  <Application>Microsoft Office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Courier</vt:lpstr>
      <vt:lpstr>Times New Roman</vt:lpstr>
      <vt:lpstr>Network</vt:lpstr>
      <vt:lpstr>Timer class and  inner classes</vt:lpstr>
      <vt:lpstr>Processing timer events</vt:lpstr>
      <vt:lpstr>Inner classes</vt:lpstr>
      <vt:lpstr>Anonymous inner classes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wissam Fawaz</cp:lastModifiedBy>
  <cp:revision>433</cp:revision>
  <cp:lastPrinted>1601-01-01T00:00:00Z</cp:lastPrinted>
  <dcterms:created xsi:type="dcterms:W3CDTF">2006-10-15T06:08:27Z</dcterms:created>
  <dcterms:modified xsi:type="dcterms:W3CDTF">2020-09-24T08:16:11Z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