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pen Sauce Bold" charset="1" panose="00000800000000000000"/>
      <p:regular r:id="rId18"/>
    </p:embeddedFont>
    <p:embeddedFont>
      <p:font typeface="Open Sauce" charset="1" panose="00000500000000000000"/>
      <p:regular r:id="rId19"/>
    </p:embeddedFont>
    <p:embeddedFont>
      <p:font typeface="Montserrat Classic Bold" charset="1" panose="00000800000000000000"/>
      <p:regular r:id="rId20"/>
    </p:embeddedFont>
    <p:embeddedFont>
      <p:font typeface="Oswald Bold" charset="1" panose="00000800000000000000"/>
      <p:regular r:id="rId21"/>
    </p:embeddedFont>
    <p:embeddedFont>
      <p:font typeface="Canva Sans Bold" charset="1" panose="020B08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95495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39"/>
                </a:lnSpc>
              </a:pPr>
              <a:r>
                <a:rPr lang="en-US" b="true" sz="47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Usta Feedback</a:t>
              </a:r>
              <a:r>
                <a:rPr lang="en-US" sz="47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028014" y="793833"/>
            <a:ext cx="596933" cy="613568"/>
          </a:xfrm>
          <a:custGeom>
            <a:avLst/>
            <a:gdLst/>
            <a:ahLst/>
            <a:cxnLst/>
            <a:rect r="r" b="b" t="t" l="l"/>
            <a:pathLst>
              <a:path h="613568" w="596933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ANALYSIS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1278539"/>
            <a:ext cx="13188954" cy="131889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6639105" y="-5979128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986589">
            <a:off x="5084777" y="6259532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3706" y="4148175"/>
            <a:ext cx="7857758" cy="3724841"/>
          </a:xfrm>
          <a:custGeom>
            <a:avLst/>
            <a:gdLst/>
            <a:ahLst/>
            <a:cxnLst/>
            <a:rect r="r" b="b" t="t" l="l"/>
            <a:pathLst>
              <a:path h="3724841" w="7857758">
                <a:moveTo>
                  <a:pt x="0" y="0"/>
                </a:moveTo>
                <a:lnTo>
                  <a:pt x="7857759" y="0"/>
                </a:lnTo>
                <a:lnTo>
                  <a:pt x="7857759" y="3724841"/>
                </a:lnTo>
                <a:lnTo>
                  <a:pt x="0" y="37248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8753" t="-10813" r="-47769" b="-2297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633145" y="3831518"/>
            <a:ext cx="7942168" cy="5707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49"/>
              </a:lnSpc>
            </a:pPr>
            <a:r>
              <a:rPr lang="en-US" b="true" sz="8224" spc="806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WOULD YOU RECOMMEND US TO OTHERS?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3215" y="7962246"/>
            <a:ext cx="4876482" cy="516424"/>
          </a:xfrm>
          <a:custGeom>
            <a:avLst/>
            <a:gdLst/>
            <a:ahLst/>
            <a:cxnLst/>
            <a:rect r="r" b="b" t="t" l="l"/>
            <a:pathLst>
              <a:path h="516424" w="4876482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93410" y="2307907"/>
            <a:ext cx="11818561" cy="7297341"/>
          </a:xfrm>
          <a:custGeom>
            <a:avLst/>
            <a:gdLst/>
            <a:ahLst/>
            <a:cxnLst/>
            <a:rect r="r" b="b" t="t" l="l"/>
            <a:pathLst>
              <a:path h="7297341" w="11818561">
                <a:moveTo>
                  <a:pt x="0" y="0"/>
                </a:moveTo>
                <a:lnTo>
                  <a:pt x="11818561" y="0"/>
                </a:lnTo>
                <a:lnTo>
                  <a:pt x="11818561" y="7297341"/>
                </a:lnTo>
                <a:lnTo>
                  <a:pt x="0" y="72973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084" r="-12539" b="-308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93410" y="9259147"/>
            <a:ext cx="11301259" cy="692202"/>
          </a:xfrm>
          <a:custGeom>
            <a:avLst/>
            <a:gdLst/>
            <a:ahLst/>
            <a:cxnLst/>
            <a:rect r="r" b="b" t="t" l="l"/>
            <a:pathLst>
              <a:path h="692202" w="11301259">
                <a:moveTo>
                  <a:pt x="0" y="0"/>
                </a:moveTo>
                <a:lnTo>
                  <a:pt x="11301259" y="0"/>
                </a:lnTo>
                <a:lnTo>
                  <a:pt x="11301259" y="692202"/>
                </a:lnTo>
                <a:lnTo>
                  <a:pt x="0" y="6922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51400" y="421394"/>
            <a:ext cx="10785200" cy="1281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97"/>
              </a:lnSpc>
            </a:pPr>
            <a:r>
              <a:rPr lang="en-US" b="true" sz="4759" spc="46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WHAT SUGGESTIONS WOULD YOU MAKE FOR OUR MENU?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3215" y="7962246"/>
            <a:ext cx="4876482" cy="516424"/>
          </a:xfrm>
          <a:custGeom>
            <a:avLst/>
            <a:gdLst/>
            <a:ahLst/>
            <a:cxnLst/>
            <a:rect r="r" b="b" t="t" l="l"/>
            <a:pathLst>
              <a:path h="516424" w="4876482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3409" y="2685476"/>
            <a:ext cx="16350897" cy="6572824"/>
          </a:xfrm>
          <a:custGeom>
            <a:avLst/>
            <a:gdLst/>
            <a:ahLst/>
            <a:cxnLst/>
            <a:rect r="r" b="b" t="t" l="l"/>
            <a:pathLst>
              <a:path h="6572824" w="16350897">
                <a:moveTo>
                  <a:pt x="0" y="0"/>
                </a:moveTo>
                <a:lnTo>
                  <a:pt x="16350898" y="0"/>
                </a:lnTo>
                <a:lnTo>
                  <a:pt x="16350898" y="6572824"/>
                </a:lnTo>
                <a:lnTo>
                  <a:pt x="0" y="65728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858" r="0" b="-235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15200" y="1191567"/>
            <a:ext cx="12972901" cy="803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Any additional comments or suggestions?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399368"/>
            <a:ext cx="18288000" cy="3202277"/>
          </a:xfrm>
          <a:custGeom>
            <a:avLst/>
            <a:gdLst/>
            <a:ahLst/>
            <a:cxnLst/>
            <a:rect r="r" b="b" t="t" l="l"/>
            <a:pathLst>
              <a:path h="3202277" w="18288000">
                <a:moveTo>
                  <a:pt x="0" y="0"/>
                </a:moveTo>
                <a:lnTo>
                  <a:pt x="18288000" y="0"/>
                </a:lnTo>
                <a:lnTo>
                  <a:pt x="18288000" y="3202277"/>
                </a:lnTo>
                <a:lnTo>
                  <a:pt x="0" y="32022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47" r="-3129" b="-549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2088989"/>
            <a:ext cx="17259300" cy="10915065"/>
          </a:xfrm>
          <a:custGeom>
            <a:avLst/>
            <a:gdLst/>
            <a:ahLst/>
            <a:cxnLst/>
            <a:rect r="r" b="b" t="t" l="l"/>
            <a:pathLst>
              <a:path h="10915065" w="17259300">
                <a:moveTo>
                  <a:pt x="0" y="0"/>
                </a:moveTo>
                <a:lnTo>
                  <a:pt x="17259300" y="0"/>
                </a:lnTo>
                <a:lnTo>
                  <a:pt x="17259300" y="10915065"/>
                </a:lnTo>
                <a:lnTo>
                  <a:pt x="0" y="109150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9846" t="-85523" r="-27877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68457" y="656590"/>
            <a:ext cx="16772522" cy="608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3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what would you rate your overall experience ?(1- poor, 5 - best)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3086100"/>
            <a:ext cx="18288000" cy="6560649"/>
          </a:xfrm>
          <a:custGeom>
            <a:avLst/>
            <a:gdLst/>
            <a:ahLst/>
            <a:cxnLst/>
            <a:rect r="r" b="b" t="t" l="l"/>
            <a:pathLst>
              <a:path h="6560649" w="18288000">
                <a:moveTo>
                  <a:pt x="0" y="0"/>
                </a:moveTo>
                <a:lnTo>
                  <a:pt x="18288000" y="0"/>
                </a:lnTo>
                <a:lnTo>
                  <a:pt x="18288000" y="6560649"/>
                </a:lnTo>
                <a:lnTo>
                  <a:pt x="0" y="65606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2" t="-3720" r="-112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90980" y="1279911"/>
            <a:ext cx="11510818" cy="81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6"/>
              </a:lnSpc>
            </a:pPr>
            <a:r>
              <a:rPr lang="en-US" b="true" sz="4801" spc="47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WHAT MEAL DID YOU HAVE?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201096"/>
            <a:ext cx="17072133" cy="6571750"/>
          </a:xfrm>
          <a:custGeom>
            <a:avLst/>
            <a:gdLst/>
            <a:ahLst/>
            <a:cxnLst/>
            <a:rect r="r" b="b" t="t" l="l"/>
            <a:pathLst>
              <a:path h="6571750" w="17072133">
                <a:moveTo>
                  <a:pt x="0" y="0"/>
                </a:moveTo>
                <a:lnTo>
                  <a:pt x="17072133" y="0"/>
                </a:lnTo>
                <a:lnTo>
                  <a:pt x="17072133" y="6571750"/>
                </a:lnTo>
                <a:lnTo>
                  <a:pt x="0" y="6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30" t="0" r="-955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55360" y="923925"/>
            <a:ext cx="13361413" cy="174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39"/>
              </a:lnSpc>
            </a:pPr>
            <a:r>
              <a:rPr lang="en-US" b="true" sz="5028" spc="21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would you rate the quality of our food(1-poor, 5-best)</a:t>
            </a:r>
            <a:r>
              <a:rPr lang="en-US" b="true" sz="5028" spc="21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920926" y="-10313142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71658" y="-57150"/>
            <a:ext cx="3906936" cy="341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9"/>
              </a:lnSpc>
            </a:pPr>
            <a:r>
              <a:rPr lang="en-US" b="true" sz="3275" spc="32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HOW WOULD YOU RATE THE SERVICES PROVIDED BY OUR STAFF?(1-POOR,5-BEST)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013759" y="3568387"/>
            <a:ext cx="14822735" cy="4748207"/>
          </a:xfrm>
          <a:custGeom>
            <a:avLst/>
            <a:gdLst/>
            <a:ahLst/>
            <a:cxnLst/>
            <a:rect r="r" b="b" t="t" l="l"/>
            <a:pathLst>
              <a:path h="4748207" w="14822735">
                <a:moveTo>
                  <a:pt x="0" y="0"/>
                </a:moveTo>
                <a:lnTo>
                  <a:pt x="14822735" y="0"/>
                </a:lnTo>
                <a:lnTo>
                  <a:pt x="14822735" y="4748207"/>
                </a:lnTo>
                <a:lnTo>
                  <a:pt x="0" y="4748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355" t="0" r="-5562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743373" y="-1010599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3969669"/>
            <a:ext cx="18288000" cy="6317331"/>
          </a:xfrm>
          <a:custGeom>
            <a:avLst/>
            <a:gdLst/>
            <a:ahLst/>
            <a:cxnLst/>
            <a:rect r="r" b="b" t="t" l="l"/>
            <a:pathLst>
              <a:path h="6317331" w="18288000">
                <a:moveTo>
                  <a:pt x="0" y="0"/>
                </a:moveTo>
                <a:lnTo>
                  <a:pt x="18288000" y="0"/>
                </a:lnTo>
                <a:lnTo>
                  <a:pt x="18288000" y="6317331"/>
                </a:lnTo>
                <a:lnTo>
                  <a:pt x="0" y="63173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28" t="0" r="-662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73268" y="1275048"/>
            <a:ext cx="8673114" cy="1943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8"/>
              </a:lnSpc>
              <a:spcBef>
                <a:spcPct val="0"/>
              </a:spcBef>
            </a:pPr>
            <a:r>
              <a:rPr lang="en-US" sz="5998">
                <a:solidFill>
                  <a:srgbClr val="F2F2F2"/>
                </a:solidFill>
                <a:latin typeface="Open Sauce"/>
                <a:ea typeface="Open Sauce"/>
                <a:cs typeface="Open Sauce"/>
                <a:sym typeface="Open Sauce"/>
              </a:rPr>
              <a:t>Was your food served promptly?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3215" y="7962246"/>
            <a:ext cx="4876482" cy="516424"/>
          </a:xfrm>
          <a:custGeom>
            <a:avLst/>
            <a:gdLst/>
            <a:ahLst/>
            <a:cxnLst/>
            <a:rect r="r" b="b" t="t" l="l"/>
            <a:pathLst>
              <a:path h="516424" w="4876482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862047"/>
            <a:ext cx="16504051" cy="6126108"/>
          </a:xfrm>
          <a:custGeom>
            <a:avLst/>
            <a:gdLst/>
            <a:ahLst/>
            <a:cxnLst/>
            <a:rect r="r" b="b" t="t" l="l"/>
            <a:pathLst>
              <a:path h="6126108" w="16504051">
                <a:moveTo>
                  <a:pt x="0" y="0"/>
                </a:moveTo>
                <a:lnTo>
                  <a:pt x="16504051" y="0"/>
                </a:lnTo>
                <a:lnTo>
                  <a:pt x="16504051" y="6126108"/>
                </a:lnTo>
                <a:lnTo>
                  <a:pt x="0" y="61261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566" t="-2643" r="0" b="-630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68699" y="1046095"/>
            <a:ext cx="10785200" cy="1281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97"/>
              </a:lnSpc>
            </a:pPr>
            <a:r>
              <a:rPr lang="en-US" b="true" sz="4759" spc="46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WHAT DID YOU ENJOY MOST ABOUT YOUR VISIT?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4161836" y="-1000834"/>
            <a:ext cx="11071553" cy="11360735"/>
          </a:xfrm>
          <a:custGeom>
            <a:avLst/>
            <a:gdLst/>
            <a:ahLst/>
            <a:cxnLst/>
            <a:rect r="r" b="b" t="t" l="l"/>
            <a:pathLst>
              <a:path h="11360735" w="11071553">
                <a:moveTo>
                  <a:pt x="0" y="0"/>
                </a:moveTo>
                <a:lnTo>
                  <a:pt x="11071553" y="0"/>
                </a:lnTo>
                <a:lnTo>
                  <a:pt x="11071553" y="11360735"/>
                </a:lnTo>
                <a:lnTo>
                  <a:pt x="0" y="113607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09623" y="2266970"/>
            <a:ext cx="734693" cy="755166"/>
          </a:xfrm>
          <a:custGeom>
            <a:avLst/>
            <a:gdLst/>
            <a:ahLst/>
            <a:cxnLst/>
            <a:rect r="r" b="b" t="t" l="l"/>
            <a:pathLst>
              <a:path h="755166" w="734693">
                <a:moveTo>
                  <a:pt x="0" y="0"/>
                </a:moveTo>
                <a:lnTo>
                  <a:pt x="734692" y="0"/>
                </a:lnTo>
                <a:lnTo>
                  <a:pt x="734692" y="755166"/>
                </a:lnTo>
                <a:lnTo>
                  <a:pt x="0" y="7551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9703" y="4679534"/>
            <a:ext cx="14628874" cy="5143500"/>
          </a:xfrm>
          <a:custGeom>
            <a:avLst/>
            <a:gdLst/>
            <a:ahLst/>
            <a:cxnLst/>
            <a:rect r="r" b="b" t="t" l="l"/>
            <a:pathLst>
              <a:path h="5143500" w="14628874">
                <a:moveTo>
                  <a:pt x="0" y="0"/>
                </a:moveTo>
                <a:lnTo>
                  <a:pt x="14628874" y="0"/>
                </a:lnTo>
                <a:lnTo>
                  <a:pt x="1462887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83" t="-2806" r="-583" b="-221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28874" y="3180249"/>
            <a:ext cx="2296190" cy="35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7"/>
              </a:lnSpc>
              <a:spcBef>
                <a:spcPct val="0"/>
              </a:spcBef>
            </a:pPr>
            <a:r>
              <a:rPr lang="en-US" b="true" sz="2135" spc="209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LARANA, INC.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5743" y="2164493"/>
            <a:ext cx="10227022" cy="1096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09"/>
              </a:lnSpc>
              <a:spcBef>
                <a:spcPct val="0"/>
              </a:spcBef>
            </a:pPr>
            <a:r>
              <a:rPr lang="en-US" sz="66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What could we improve?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DAF6zmJamZE</dc:identifier>
  <dcterms:modified xsi:type="dcterms:W3CDTF">2011-08-01T06:04:30Z</dcterms:modified>
  <cp:revision>1</cp:revision>
  <dc:title>Grey minimalist business project presentation </dc:title>
</cp:coreProperties>
</file>