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236A7B4-0E1A-491A-9515-2B0B4DB3981A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48FBDE-F2DB-473A-8CA4-A81D7F963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65" y="2846070"/>
            <a:ext cx="6803813" cy="317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 functional requirement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ERD</a:t>
            </a:r>
          </a:p>
          <a:p>
            <a:endParaRPr lang="en-US" dirty="0"/>
          </a:p>
        </p:txBody>
      </p:sp>
      <p:pic>
        <p:nvPicPr>
          <p:cNvPr id="4" name="Picture 3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382000" cy="416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diagram.</a:t>
            </a:r>
          </a:p>
          <a:p>
            <a:endParaRPr lang="en-US" dirty="0"/>
          </a:p>
        </p:txBody>
      </p:sp>
      <p:pic>
        <p:nvPicPr>
          <p:cNvPr id="4" name="Picture 3" descr="Screenshot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7543800" cy="3790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</a:p>
          <a:p>
            <a:endParaRPr lang="en-US" dirty="0"/>
          </a:p>
        </p:txBody>
      </p:sp>
      <p:pic>
        <p:nvPicPr>
          <p:cNvPr id="4" name="Picture 3" descr="Screenshot (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6858000" cy="382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user interface.</a:t>
            </a:r>
          </a:p>
          <a:p>
            <a:endParaRPr lang="en-US" dirty="0"/>
          </a:p>
        </p:txBody>
      </p:sp>
      <p:pic>
        <p:nvPicPr>
          <p:cNvPr id="4" name="Picture 3" descr="Screensh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62200"/>
            <a:ext cx="6248400" cy="3333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Lectures Notes</a:t>
            </a:r>
          </a:p>
          <a:p>
            <a:r>
              <a:rPr lang="en-US" dirty="0" smtClean="0"/>
              <a:t>IS laps</a:t>
            </a:r>
          </a:p>
          <a:p>
            <a:r>
              <a:rPr lang="en-US" dirty="0" smtClean="0"/>
              <a:t>Instructor instructions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Bookstore gives you an online shopping cart and point-of-sale system for your school's bookstore.</a:t>
            </a:r>
          </a:p>
          <a:p>
            <a:r>
              <a:rPr lang="en-US" dirty="0" smtClean="0"/>
              <a:t>Students who want to pay later can charge their Bookstore orders to their accounts.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Almost every activity in the world today is controlled by computer driven software programs.</a:t>
            </a:r>
          </a:p>
          <a:p>
            <a:r>
              <a:rPr lang="en-US" dirty="0" smtClean="0"/>
              <a:t>According to the above fact, managing and maintaining a book shop could also be controlled by efficient software. </a:t>
            </a:r>
          </a:p>
          <a:p>
            <a:r>
              <a:rPr lang="en-US" dirty="0" smtClean="0"/>
              <a:t>This project focuses attention on designing efficient and reliable </a:t>
            </a:r>
            <a:r>
              <a:rPr lang="en-US" dirty="0" smtClean="0"/>
              <a:t>software which </a:t>
            </a:r>
            <a:r>
              <a:rPr lang="en-US" dirty="0" smtClean="0"/>
              <a:t>controls the transactions of a bookshop.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objective of “Online Book Store” is to provide an </a:t>
            </a:r>
            <a:r>
              <a:rPr lang="en-US" dirty="0" smtClean="0"/>
              <a:t>essence of </a:t>
            </a:r>
            <a:r>
              <a:rPr lang="en-US" dirty="0" smtClean="0"/>
              <a:t>online book store via a simple and yet powerful medium.</a:t>
            </a:r>
          </a:p>
          <a:p>
            <a:r>
              <a:rPr lang="en-US" dirty="0" smtClean="0"/>
              <a:t>The project has been designed to simulate the working of an actual</a:t>
            </a:r>
          </a:p>
          <a:p>
            <a:pPr>
              <a:buNone/>
            </a:pPr>
            <a:r>
              <a:rPr lang="en-US" dirty="0" smtClean="0"/>
              <a:t>   online book store.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My Library.</a:t>
            </a:r>
          </a:p>
          <a:p>
            <a:r>
              <a:rPr lang="en-US" b="1" dirty="0" smtClean="0"/>
              <a:t>Amazon</a:t>
            </a:r>
          </a:p>
          <a:p>
            <a:r>
              <a:rPr lang="en-US" b="1" dirty="0" smtClean="0"/>
              <a:t>Our application “Online Bookstore”.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Interview with system actors.</a:t>
            </a:r>
          </a:p>
          <a:p>
            <a:r>
              <a:rPr lang="en-US" dirty="0" smtClean="0"/>
              <a:t>2. Determine system requirement.</a:t>
            </a:r>
          </a:p>
          <a:p>
            <a:r>
              <a:rPr lang="en-US" dirty="0" smtClean="0"/>
              <a:t>3. Collect system requirement.</a:t>
            </a:r>
          </a:p>
          <a:p>
            <a:r>
              <a:rPr lang="en-US" dirty="0" smtClean="0"/>
              <a:t>4. Design initial plan.</a:t>
            </a:r>
          </a:p>
          <a:p>
            <a:r>
              <a:rPr lang="en-US" dirty="0" smtClean="0"/>
              <a:t>5. Time plan.</a:t>
            </a:r>
          </a:p>
          <a:p>
            <a:r>
              <a:rPr lang="en-US" dirty="0" smtClean="0"/>
              <a:t>6. Estimate coast.</a:t>
            </a:r>
          </a:p>
          <a:p>
            <a:r>
              <a:rPr lang="en-US" dirty="0" smtClean="0"/>
              <a:t>7. Design a proposal system contract.</a:t>
            </a:r>
          </a:p>
          <a:p>
            <a:r>
              <a:rPr lang="en-US" dirty="0" smtClean="0"/>
              <a:t>8. Analyze system requirement.</a:t>
            </a:r>
          </a:p>
          <a:p>
            <a:r>
              <a:rPr lang="en-US" dirty="0" smtClean="0"/>
              <a:t>9. Designing “</a:t>
            </a:r>
            <a:r>
              <a:rPr lang="en-US" dirty="0" err="1" smtClean="0"/>
              <a:t>UML”diagram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10. Design database.</a:t>
            </a:r>
          </a:p>
          <a:p>
            <a:r>
              <a:rPr lang="en-US" dirty="0" smtClean="0"/>
              <a:t>11. Implement system.</a:t>
            </a:r>
          </a:p>
          <a:p>
            <a:r>
              <a:rPr lang="en-US" dirty="0" smtClean="0"/>
              <a:t>12. Maintain final system.</a:t>
            </a:r>
          </a:p>
          <a:p>
            <a:r>
              <a:rPr lang="en-US" dirty="0" smtClean="0"/>
              <a:t>13. Testing the deliverable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network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651604"/>
            <a:ext cx="7467600" cy="2770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 descr="Screenshot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558356"/>
            <a:ext cx="7467600" cy="2957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system requirement(functional requirement):</a:t>
            </a:r>
          </a:p>
          <a:p>
            <a:pPr lvl="0"/>
            <a:r>
              <a:rPr lang="en-US" dirty="0" smtClean="0"/>
              <a:t>The user registers his data.</a:t>
            </a:r>
          </a:p>
          <a:p>
            <a:pPr lvl="0"/>
            <a:r>
              <a:rPr lang="en-US" dirty="0" smtClean="0"/>
              <a:t>The user can log in easily.</a:t>
            </a:r>
          </a:p>
          <a:p>
            <a:pPr lvl="0"/>
            <a:r>
              <a:rPr lang="en-US" dirty="0" smtClean="0"/>
              <a:t>The user can search about any book easily.</a:t>
            </a:r>
          </a:p>
          <a:p>
            <a:pPr lvl="0"/>
            <a:r>
              <a:rPr lang="en-US" dirty="0" smtClean="0"/>
              <a:t>The user can buy any book easily.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741</TotalTime>
  <Words>289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Slide 1</vt:lpstr>
      <vt:lpstr>introduction</vt:lpstr>
      <vt:lpstr>Problem defination</vt:lpstr>
      <vt:lpstr>System objectives</vt:lpstr>
      <vt:lpstr>Related work comparison</vt:lpstr>
      <vt:lpstr>Time plan</vt:lpstr>
      <vt:lpstr>Activity network</vt:lpstr>
      <vt:lpstr>Gantt chart</vt:lpstr>
      <vt:lpstr>System analyze</vt:lpstr>
      <vt:lpstr>System requirement</vt:lpstr>
      <vt:lpstr>System design</vt:lpstr>
      <vt:lpstr>Slide 12</vt:lpstr>
      <vt:lpstr>Slide 13</vt:lpstr>
      <vt:lpstr>Slide 14</vt:lpstr>
      <vt:lpstr>reference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gehad</dc:creator>
  <cp:lastModifiedBy>gehad</cp:lastModifiedBy>
  <cp:revision>8</cp:revision>
  <dcterms:created xsi:type="dcterms:W3CDTF">2017-12-27T08:08:58Z</dcterms:created>
  <dcterms:modified xsi:type="dcterms:W3CDTF">2017-12-27T20:31:44Z</dcterms:modified>
</cp:coreProperties>
</file>