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1"/>
  </p:notesMasterIdLst>
  <p:sldIdLst>
    <p:sldId id="256" r:id="rId2"/>
    <p:sldId id="258" r:id="rId3"/>
    <p:sldId id="260" r:id="rId4"/>
    <p:sldId id="262" r:id="rId5"/>
    <p:sldId id="261" r:id="rId6"/>
    <p:sldId id="270" r:id="rId7"/>
    <p:sldId id="264" r:id="rId8"/>
    <p:sldId id="311" r:id="rId9"/>
    <p:sldId id="28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269" r:id="rId30"/>
  </p:sldIdLst>
  <p:sldSz cx="9144000" cy="5143500" type="screen16x9"/>
  <p:notesSz cx="6858000" cy="9144000"/>
  <p:embeddedFontLst>
    <p:embeddedFont>
      <p:font typeface="Hind" panose="020B0604020202020204" charset="0"/>
      <p:regular r:id="rId32"/>
      <p:bold r:id="rId33"/>
    </p:embeddedFont>
    <p:embeddedFont>
      <p:font typeface="Poppins"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879E5F-0EC3-4EC9-B087-83A5FB18A0CE}">
  <a:tblStyle styleId="{FA879E5F-0EC3-4EC9-B087-83A5FB18A0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3" autoAdjust="0"/>
    <p:restoredTop sz="94660"/>
  </p:normalViewPr>
  <p:slideViewPr>
    <p:cSldViewPr snapToGrid="0">
      <p:cViewPr>
        <p:scale>
          <a:sx n="75" d="100"/>
          <a:sy n="75" d="100"/>
        </p:scale>
        <p:origin x="-1452" y="3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2049155d6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2049155d6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57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79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077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92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135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534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008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69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91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77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631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074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726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197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8" name="Google Shape;2598;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135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672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885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489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99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4"/>
        <p:cNvGrpSpPr/>
        <p:nvPr/>
      </p:nvGrpSpPr>
      <p:grpSpPr>
        <a:xfrm>
          <a:off x="0" y="0"/>
          <a:ext cx="0" cy="0"/>
          <a:chOff x="0" y="0"/>
          <a:chExt cx="0" cy="0"/>
        </a:xfrm>
      </p:grpSpPr>
      <p:sp>
        <p:nvSpPr>
          <p:cNvPr id="2315" name="Google Shape;2315;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6" name="Google Shape;2316;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2"/>
        <p:cNvGrpSpPr/>
        <p:nvPr/>
      </p:nvGrpSpPr>
      <p:grpSpPr>
        <a:xfrm>
          <a:off x="0" y="0"/>
          <a:ext cx="0" cy="0"/>
          <a:chOff x="0" y="0"/>
          <a:chExt cx="0" cy="0"/>
        </a:xfrm>
      </p:grpSpPr>
      <p:sp>
        <p:nvSpPr>
          <p:cNvPr id="2493" name="Google Shape;2493;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4" name="Google Shape;2494;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5" name="Google Shape;2375;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29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8" name="Google Shape;2598;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0" name="Google Shape;10;p2"/>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933020" y="4114401"/>
            <a:ext cx="1656312" cy="1660374"/>
            <a:chOff x="2929375" y="236175"/>
            <a:chExt cx="805325" cy="807300"/>
          </a:xfrm>
        </p:grpSpPr>
        <p:sp>
          <p:nvSpPr>
            <p:cNvPr id="12" name="Google Shape;12;p2"/>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4302988" y="231550"/>
            <a:ext cx="538025" cy="157800"/>
            <a:chOff x="2575325" y="1348650"/>
            <a:chExt cx="538025" cy="157800"/>
          </a:xfrm>
        </p:grpSpPr>
        <p:sp>
          <p:nvSpPr>
            <p:cNvPr id="32" name="Google Shape;32;p2"/>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323639" y="4144000"/>
            <a:ext cx="925310" cy="943383"/>
            <a:chOff x="595389" y="1761100"/>
            <a:chExt cx="925310" cy="943383"/>
          </a:xfrm>
        </p:grpSpPr>
        <p:cxnSp>
          <p:nvCxnSpPr>
            <p:cNvPr id="36" name="Google Shape;36;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9" name="Google Shape;39;p2"/>
          <p:cNvGrpSpPr/>
          <p:nvPr/>
        </p:nvGrpSpPr>
        <p:grpSpPr>
          <a:xfrm>
            <a:off x="-262436" y="-403375"/>
            <a:ext cx="925310" cy="943383"/>
            <a:chOff x="595389" y="1761100"/>
            <a:chExt cx="925310" cy="943383"/>
          </a:xfrm>
        </p:grpSpPr>
        <p:cxnSp>
          <p:nvCxnSpPr>
            <p:cNvPr id="40" name="Google Shape;40;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1;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2" name="Google Shape;42;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43" name="Google Shape;43;p2"/>
          <p:cNvGrpSpPr/>
          <p:nvPr/>
        </p:nvGrpSpPr>
        <p:grpSpPr>
          <a:xfrm rot="5400000">
            <a:off x="7926547" y="2473475"/>
            <a:ext cx="1584577" cy="196549"/>
            <a:chOff x="750197" y="155825"/>
            <a:chExt cx="1584577" cy="196549"/>
          </a:xfrm>
        </p:grpSpPr>
        <p:sp>
          <p:nvSpPr>
            <p:cNvPr id="44" name="Google Shape;44;p2"/>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2"/>
          <p:cNvSpPr txBox="1">
            <a:spLocks noGrp="1"/>
          </p:cNvSpPr>
          <p:nvPr>
            <p:ph type="ctrTitle"/>
          </p:nvPr>
        </p:nvSpPr>
        <p:spPr>
          <a:xfrm>
            <a:off x="847200" y="1183975"/>
            <a:ext cx="3914100" cy="2460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2"/>
          <p:cNvSpPr txBox="1">
            <a:spLocks noGrp="1"/>
          </p:cNvSpPr>
          <p:nvPr>
            <p:ph type="subTitle" idx="1"/>
          </p:nvPr>
        </p:nvSpPr>
        <p:spPr>
          <a:xfrm>
            <a:off x="847125" y="3738100"/>
            <a:ext cx="39141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4" name="Google Shape;64;p2"/>
          <p:cNvSpPr>
            <a:spLocks noGrp="1"/>
          </p:cNvSpPr>
          <p:nvPr>
            <p:ph type="pic" idx="2"/>
          </p:nvPr>
        </p:nvSpPr>
        <p:spPr>
          <a:xfrm>
            <a:off x="4891175" y="1183975"/>
            <a:ext cx="3405600" cy="29406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1701"/>
        <p:cNvGrpSpPr/>
        <p:nvPr/>
      </p:nvGrpSpPr>
      <p:grpSpPr>
        <a:xfrm>
          <a:off x="0" y="0"/>
          <a:ext cx="0" cy="0"/>
          <a:chOff x="0" y="0"/>
          <a:chExt cx="0" cy="0"/>
        </a:xfrm>
      </p:grpSpPr>
      <p:pic>
        <p:nvPicPr>
          <p:cNvPr id="1702" name="Google Shape;1702;p2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03" name="Google Shape;1703;p28"/>
          <p:cNvSpPr/>
          <p:nvPr/>
        </p:nvSpPr>
        <p:spPr>
          <a:xfrm>
            <a:off x="7340650" y="0"/>
            <a:ext cx="18033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28"/>
          <p:cNvGrpSpPr/>
          <p:nvPr/>
        </p:nvGrpSpPr>
        <p:grpSpPr>
          <a:xfrm>
            <a:off x="-1008030" y="3427238"/>
            <a:ext cx="1656312" cy="1660374"/>
            <a:chOff x="2929375" y="236175"/>
            <a:chExt cx="805325" cy="807300"/>
          </a:xfrm>
        </p:grpSpPr>
        <p:sp>
          <p:nvSpPr>
            <p:cNvPr id="1705" name="Google Shape;1705;p28"/>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8"/>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8"/>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8"/>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8"/>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8"/>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8"/>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8"/>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8"/>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8"/>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8"/>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8"/>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8"/>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8"/>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8"/>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8"/>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8"/>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8"/>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8"/>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28"/>
          <p:cNvGrpSpPr/>
          <p:nvPr/>
        </p:nvGrpSpPr>
        <p:grpSpPr>
          <a:xfrm>
            <a:off x="5532700" y="4715075"/>
            <a:ext cx="538025" cy="157800"/>
            <a:chOff x="2575325" y="1348650"/>
            <a:chExt cx="538025" cy="157800"/>
          </a:xfrm>
        </p:grpSpPr>
        <p:sp>
          <p:nvSpPr>
            <p:cNvPr id="1725" name="Google Shape;1725;p28"/>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8"/>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8"/>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28"/>
          <p:cNvGrpSpPr/>
          <p:nvPr/>
        </p:nvGrpSpPr>
        <p:grpSpPr>
          <a:xfrm>
            <a:off x="-246311" y="-75763"/>
            <a:ext cx="925310" cy="943383"/>
            <a:chOff x="595389" y="1761100"/>
            <a:chExt cx="925310" cy="943383"/>
          </a:xfrm>
        </p:grpSpPr>
        <p:cxnSp>
          <p:nvCxnSpPr>
            <p:cNvPr id="1729" name="Google Shape;1729;p2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0" name="Google Shape;1730;p2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1" name="Google Shape;1731;p2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732" name="Google Shape;1732;p28"/>
          <p:cNvGrpSpPr/>
          <p:nvPr/>
        </p:nvGrpSpPr>
        <p:grpSpPr>
          <a:xfrm>
            <a:off x="2917989" y="4603375"/>
            <a:ext cx="925310" cy="943383"/>
            <a:chOff x="595389" y="1761100"/>
            <a:chExt cx="925310" cy="943383"/>
          </a:xfrm>
        </p:grpSpPr>
        <p:cxnSp>
          <p:nvCxnSpPr>
            <p:cNvPr id="1733" name="Google Shape;1733;p2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4" name="Google Shape;1734;p2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5" name="Google Shape;1735;p2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736" name="Google Shape;1736;p28"/>
          <p:cNvGrpSpPr/>
          <p:nvPr/>
        </p:nvGrpSpPr>
        <p:grpSpPr>
          <a:xfrm>
            <a:off x="3777322" y="213225"/>
            <a:ext cx="1584577" cy="196549"/>
            <a:chOff x="750197" y="155825"/>
            <a:chExt cx="1584577" cy="196549"/>
          </a:xfrm>
        </p:grpSpPr>
        <p:sp>
          <p:nvSpPr>
            <p:cNvPr id="1737" name="Google Shape;1737;p28"/>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8"/>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8"/>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8"/>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8"/>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2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6" name="Google Shape;1756;p28"/>
          <p:cNvSpPr txBox="1">
            <a:spLocks noGrp="1"/>
          </p:cNvSpPr>
          <p:nvPr>
            <p:ph type="subTitle" idx="1"/>
          </p:nvPr>
        </p:nvSpPr>
        <p:spPr>
          <a:xfrm>
            <a:off x="986200" y="2852532"/>
            <a:ext cx="3094200" cy="5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57" name="Google Shape;1757;p28"/>
          <p:cNvSpPr txBox="1">
            <a:spLocks noGrp="1"/>
          </p:cNvSpPr>
          <p:nvPr>
            <p:ph type="subTitle" idx="2"/>
          </p:nvPr>
        </p:nvSpPr>
        <p:spPr>
          <a:xfrm>
            <a:off x="986200" y="3998373"/>
            <a:ext cx="3094200" cy="5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58" name="Google Shape;1758;p28"/>
          <p:cNvSpPr txBox="1">
            <a:spLocks noGrp="1"/>
          </p:cNvSpPr>
          <p:nvPr>
            <p:ph type="subTitle" idx="3"/>
          </p:nvPr>
        </p:nvSpPr>
        <p:spPr>
          <a:xfrm>
            <a:off x="986200" y="1706691"/>
            <a:ext cx="3094200" cy="5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59" name="Google Shape;1759;p28"/>
          <p:cNvSpPr txBox="1">
            <a:spLocks noGrp="1"/>
          </p:cNvSpPr>
          <p:nvPr>
            <p:ph type="subTitle" idx="4"/>
          </p:nvPr>
        </p:nvSpPr>
        <p:spPr>
          <a:xfrm>
            <a:off x="986210" y="2531141"/>
            <a:ext cx="30942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0" name="Google Shape;1760;p28"/>
          <p:cNvSpPr txBox="1">
            <a:spLocks noGrp="1"/>
          </p:cNvSpPr>
          <p:nvPr>
            <p:ph type="subTitle" idx="5"/>
          </p:nvPr>
        </p:nvSpPr>
        <p:spPr>
          <a:xfrm>
            <a:off x="986210" y="1385300"/>
            <a:ext cx="30942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1" name="Google Shape;1761;p28"/>
          <p:cNvSpPr txBox="1">
            <a:spLocks noGrp="1"/>
          </p:cNvSpPr>
          <p:nvPr>
            <p:ph type="subTitle" idx="6"/>
          </p:nvPr>
        </p:nvSpPr>
        <p:spPr>
          <a:xfrm>
            <a:off x="986229" y="3676982"/>
            <a:ext cx="30942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2" name="Google Shape;1762;p28"/>
          <p:cNvSpPr>
            <a:spLocks noGrp="1"/>
          </p:cNvSpPr>
          <p:nvPr>
            <p:ph type="pic" idx="7"/>
          </p:nvPr>
        </p:nvSpPr>
        <p:spPr>
          <a:xfrm>
            <a:off x="5532700" y="129330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1763" name="Google Shape;1763;p28"/>
          <p:cNvGrpSpPr/>
          <p:nvPr/>
        </p:nvGrpSpPr>
        <p:grpSpPr>
          <a:xfrm>
            <a:off x="8565764" y="2067650"/>
            <a:ext cx="925310" cy="943383"/>
            <a:chOff x="595389" y="1761100"/>
            <a:chExt cx="925310" cy="943383"/>
          </a:xfrm>
        </p:grpSpPr>
        <p:cxnSp>
          <p:nvCxnSpPr>
            <p:cNvPr id="1764" name="Google Shape;1764;p2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65" name="Google Shape;1765;p2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66" name="Google Shape;1766;p2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19"/>
        <p:cNvGrpSpPr/>
        <p:nvPr/>
      </p:nvGrpSpPr>
      <p:grpSpPr>
        <a:xfrm>
          <a:off x="0" y="0"/>
          <a:ext cx="0" cy="0"/>
          <a:chOff x="0" y="0"/>
          <a:chExt cx="0" cy="0"/>
        </a:xfrm>
      </p:grpSpPr>
      <p:pic>
        <p:nvPicPr>
          <p:cNvPr id="2120" name="Google Shape;2120;p3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21" name="Google Shape;2121;p34"/>
          <p:cNvGrpSpPr/>
          <p:nvPr/>
        </p:nvGrpSpPr>
        <p:grpSpPr>
          <a:xfrm>
            <a:off x="-943205" y="4190838"/>
            <a:ext cx="1656312" cy="1660374"/>
            <a:chOff x="2929375" y="236175"/>
            <a:chExt cx="805325" cy="807300"/>
          </a:xfrm>
        </p:grpSpPr>
        <p:sp>
          <p:nvSpPr>
            <p:cNvPr id="2122" name="Google Shape;2122;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34"/>
          <p:cNvGrpSpPr/>
          <p:nvPr/>
        </p:nvGrpSpPr>
        <p:grpSpPr>
          <a:xfrm>
            <a:off x="4302975" y="4715075"/>
            <a:ext cx="538025" cy="157800"/>
            <a:chOff x="2575325" y="1348650"/>
            <a:chExt cx="538025" cy="157800"/>
          </a:xfrm>
        </p:grpSpPr>
        <p:sp>
          <p:nvSpPr>
            <p:cNvPr id="2142" name="Google Shape;2142;p3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4"/>
          <p:cNvGrpSpPr/>
          <p:nvPr/>
        </p:nvGrpSpPr>
        <p:grpSpPr>
          <a:xfrm>
            <a:off x="-289536" y="342037"/>
            <a:ext cx="925310" cy="943383"/>
            <a:chOff x="595389" y="1761100"/>
            <a:chExt cx="925310" cy="943383"/>
          </a:xfrm>
        </p:grpSpPr>
        <p:cxnSp>
          <p:nvCxnSpPr>
            <p:cNvPr id="2146" name="Google Shape;2146;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7" name="Google Shape;2147;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8" name="Google Shape;2148;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49" name="Google Shape;2149;p34"/>
          <p:cNvGrpSpPr/>
          <p:nvPr/>
        </p:nvGrpSpPr>
        <p:grpSpPr>
          <a:xfrm>
            <a:off x="8659439" y="4065800"/>
            <a:ext cx="925310" cy="943383"/>
            <a:chOff x="595389" y="1761100"/>
            <a:chExt cx="925310" cy="943383"/>
          </a:xfrm>
        </p:grpSpPr>
        <p:cxnSp>
          <p:nvCxnSpPr>
            <p:cNvPr id="2150" name="Google Shape;2150;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1" name="Google Shape;2151;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2" name="Google Shape;2152;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53" name="Google Shape;2153;p34"/>
          <p:cNvGrpSpPr/>
          <p:nvPr/>
        </p:nvGrpSpPr>
        <p:grpSpPr>
          <a:xfrm>
            <a:off x="3779697" y="213225"/>
            <a:ext cx="1584577" cy="196549"/>
            <a:chOff x="750197" y="155825"/>
            <a:chExt cx="1584577" cy="196549"/>
          </a:xfrm>
        </p:grpSpPr>
        <p:sp>
          <p:nvSpPr>
            <p:cNvPr id="2154" name="Google Shape;2154;p3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34"/>
          <p:cNvGrpSpPr/>
          <p:nvPr/>
        </p:nvGrpSpPr>
        <p:grpSpPr>
          <a:xfrm>
            <a:off x="8293945" y="-374937"/>
            <a:ext cx="1656312" cy="1660374"/>
            <a:chOff x="2929375" y="236175"/>
            <a:chExt cx="805325" cy="807300"/>
          </a:xfrm>
        </p:grpSpPr>
        <p:sp>
          <p:nvSpPr>
            <p:cNvPr id="2173" name="Google Shape;2173;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92" name="Google Shape;2192;p34"/>
          <p:cNvPicPr preferRelativeResize="0"/>
          <p:nvPr/>
        </p:nvPicPr>
        <p:blipFill>
          <a:blip r:embed="rId3">
            <a:alphaModFix/>
          </a:blip>
          <a:stretch>
            <a:fillRect/>
          </a:stretch>
        </p:blipFill>
        <p:spPr>
          <a:xfrm>
            <a:off x="940350" y="766000"/>
            <a:ext cx="2413750" cy="3620626"/>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93"/>
        <p:cNvGrpSpPr/>
        <p:nvPr/>
      </p:nvGrpSpPr>
      <p:grpSpPr>
        <a:xfrm>
          <a:off x="0" y="0"/>
          <a:ext cx="0" cy="0"/>
          <a:chOff x="0" y="0"/>
          <a:chExt cx="0" cy="0"/>
        </a:xfrm>
      </p:grpSpPr>
      <p:pic>
        <p:nvPicPr>
          <p:cNvPr id="2194" name="Google Shape;2194;p3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95" name="Google Shape;2195;p35"/>
          <p:cNvGrpSpPr/>
          <p:nvPr/>
        </p:nvGrpSpPr>
        <p:grpSpPr>
          <a:xfrm>
            <a:off x="-943205" y="812288"/>
            <a:ext cx="1656312" cy="1660374"/>
            <a:chOff x="2929375" y="236175"/>
            <a:chExt cx="805325" cy="807300"/>
          </a:xfrm>
        </p:grpSpPr>
        <p:sp>
          <p:nvSpPr>
            <p:cNvPr id="2196" name="Google Shape;2196;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5" name="Google Shape;2215;p35"/>
          <p:cNvGrpSpPr/>
          <p:nvPr/>
        </p:nvGrpSpPr>
        <p:grpSpPr>
          <a:xfrm>
            <a:off x="8236250" y="4715075"/>
            <a:ext cx="538025" cy="157800"/>
            <a:chOff x="2575325" y="1348650"/>
            <a:chExt cx="538025" cy="157800"/>
          </a:xfrm>
        </p:grpSpPr>
        <p:sp>
          <p:nvSpPr>
            <p:cNvPr id="2216" name="Google Shape;2216;p3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 name="Google Shape;2219;p35"/>
          <p:cNvGrpSpPr/>
          <p:nvPr/>
        </p:nvGrpSpPr>
        <p:grpSpPr>
          <a:xfrm>
            <a:off x="7735464" y="-403388"/>
            <a:ext cx="925310" cy="943383"/>
            <a:chOff x="595389" y="1761100"/>
            <a:chExt cx="925310" cy="943383"/>
          </a:xfrm>
        </p:grpSpPr>
        <p:cxnSp>
          <p:nvCxnSpPr>
            <p:cNvPr id="2220" name="Google Shape;2220;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1" name="Google Shape;2221;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2" name="Google Shape;2222;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3" name="Google Shape;2223;p35"/>
          <p:cNvGrpSpPr/>
          <p:nvPr/>
        </p:nvGrpSpPr>
        <p:grpSpPr>
          <a:xfrm>
            <a:off x="-577711" y="3820875"/>
            <a:ext cx="925310" cy="943383"/>
            <a:chOff x="595389" y="1761100"/>
            <a:chExt cx="925310" cy="943383"/>
          </a:xfrm>
        </p:grpSpPr>
        <p:cxnSp>
          <p:nvCxnSpPr>
            <p:cNvPr id="2224" name="Google Shape;2224;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5" name="Google Shape;2225;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6" name="Google Shape;2226;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7" name="Google Shape;2227;p35"/>
          <p:cNvGrpSpPr/>
          <p:nvPr/>
        </p:nvGrpSpPr>
        <p:grpSpPr>
          <a:xfrm>
            <a:off x="305597" y="213225"/>
            <a:ext cx="1584577" cy="196549"/>
            <a:chOff x="750197" y="155825"/>
            <a:chExt cx="1584577" cy="196549"/>
          </a:xfrm>
        </p:grpSpPr>
        <p:sp>
          <p:nvSpPr>
            <p:cNvPr id="2228" name="Google Shape;2228;p3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35"/>
          <p:cNvGrpSpPr/>
          <p:nvPr/>
        </p:nvGrpSpPr>
        <p:grpSpPr>
          <a:xfrm>
            <a:off x="8313670" y="2728488"/>
            <a:ext cx="1656312" cy="1660374"/>
            <a:chOff x="2929375" y="236175"/>
            <a:chExt cx="805325" cy="807300"/>
          </a:xfrm>
        </p:grpSpPr>
        <p:sp>
          <p:nvSpPr>
            <p:cNvPr id="2247" name="Google Shape;2247;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66" name="Google Shape;2266;p35"/>
          <p:cNvPicPr preferRelativeResize="0"/>
          <p:nvPr/>
        </p:nvPicPr>
        <p:blipFill rotWithShape="1">
          <a:blip r:embed="rId3">
            <a:alphaModFix/>
          </a:blip>
          <a:srcRect l="22484" r="10795"/>
          <a:stretch/>
        </p:blipFill>
        <p:spPr>
          <a:xfrm>
            <a:off x="5704419" y="1382887"/>
            <a:ext cx="2386925" cy="2386851"/>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pic>
        <p:nvPicPr>
          <p:cNvPr id="66" name="Google Shape;66;p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7" name="Google Shape;67;p3"/>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3"/>
          <p:cNvGrpSpPr/>
          <p:nvPr/>
        </p:nvGrpSpPr>
        <p:grpSpPr>
          <a:xfrm>
            <a:off x="7933020" y="4114401"/>
            <a:ext cx="1656312" cy="1660374"/>
            <a:chOff x="2929375" y="236175"/>
            <a:chExt cx="805325" cy="807300"/>
          </a:xfrm>
        </p:grpSpPr>
        <p:sp>
          <p:nvSpPr>
            <p:cNvPr id="69" name="Google Shape;69;p3"/>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3"/>
          <p:cNvGrpSpPr/>
          <p:nvPr/>
        </p:nvGrpSpPr>
        <p:grpSpPr>
          <a:xfrm>
            <a:off x="8565939" y="2998375"/>
            <a:ext cx="925310" cy="943383"/>
            <a:chOff x="595389" y="1761100"/>
            <a:chExt cx="925310" cy="943383"/>
          </a:xfrm>
        </p:grpSpPr>
        <p:cxnSp>
          <p:nvCxnSpPr>
            <p:cNvPr id="89" name="Google Shape;89;p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92" name="Google Shape;92;p3"/>
          <p:cNvGrpSpPr/>
          <p:nvPr/>
        </p:nvGrpSpPr>
        <p:grpSpPr>
          <a:xfrm>
            <a:off x="-316986" y="627862"/>
            <a:ext cx="925310" cy="943383"/>
            <a:chOff x="595389" y="1761100"/>
            <a:chExt cx="925310" cy="943383"/>
          </a:xfrm>
        </p:grpSpPr>
        <p:cxnSp>
          <p:nvCxnSpPr>
            <p:cNvPr id="93" name="Google Shape;93;p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96" name="Google Shape;96;p3"/>
          <p:cNvGrpSpPr/>
          <p:nvPr/>
        </p:nvGrpSpPr>
        <p:grpSpPr>
          <a:xfrm>
            <a:off x="958410" y="4505112"/>
            <a:ext cx="1584577" cy="196549"/>
            <a:chOff x="750197" y="155825"/>
            <a:chExt cx="1584577" cy="196549"/>
          </a:xfrm>
        </p:grpSpPr>
        <p:sp>
          <p:nvSpPr>
            <p:cNvPr id="97" name="Google Shape;97;p3"/>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3"/>
          <p:cNvSpPr txBox="1">
            <a:spLocks noGrp="1"/>
          </p:cNvSpPr>
          <p:nvPr>
            <p:ph type="title"/>
          </p:nvPr>
        </p:nvSpPr>
        <p:spPr>
          <a:xfrm>
            <a:off x="4063762" y="2309550"/>
            <a:ext cx="4030500" cy="9048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
          <p:cNvSpPr txBox="1">
            <a:spLocks noGrp="1"/>
          </p:cNvSpPr>
          <p:nvPr>
            <p:ph type="title" idx="2" hasCustomPrompt="1"/>
          </p:nvPr>
        </p:nvSpPr>
        <p:spPr>
          <a:xfrm>
            <a:off x="5548308" y="1494475"/>
            <a:ext cx="1061400" cy="7197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rtl="0">
              <a:spcBef>
                <a:spcPts val="0"/>
              </a:spcBef>
              <a:spcAft>
                <a:spcPts val="0"/>
              </a:spcAft>
              <a:buSzPts val="4800"/>
              <a:buNone/>
              <a:defRPr sz="36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3"/>
          <p:cNvSpPr txBox="1">
            <a:spLocks noGrp="1"/>
          </p:cNvSpPr>
          <p:nvPr>
            <p:ph type="subTitle" idx="1"/>
          </p:nvPr>
        </p:nvSpPr>
        <p:spPr>
          <a:xfrm>
            <a:off x="4063750" y="3309725"/>
            <a:ext cx="40305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3"/>
          <p:cNvSpPr>
            <a:spLocks noGrp="1"/>
          </p:cNvSpPr>
          <p:nvPr>
            <p:ph type="pic" idx="3"/>
          </p:nvPr>
        </p:nvSpPr>
        <p:spPr>
          <a:xfrm>
            <a:off x="958388" y="98685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2"/>
        <p:cNvGrpSpPr/>
        <p:nvPr/>
      </p:nvGrpSpPr>
      <p:grpSpPr>
        <a:xfrm>
          <a:off x="0" y="0"/>
          <a:ext cx="0" cy="0"/>
          <a:chOff x="0" y="0"/>
          <a:chExt cx="0" cy="0"/>
        </a:xfrm>
      </p:grpSpPr>
      <p:pic>
        <p:nvPicPr>
          <p:cNvPr id="293" name="Google Shape;293;p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94" name="Google Shape;294;p7"/>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7"/>
          <p:cNvGrpSpPr/>
          <p:nvPr/>
        </p:nvGrpSpPr>
        <p:grpSpPr>
          <a:xfrm>
            <a:off x="3743857" y="4286576"/>
            <a:ext cx="1656312" cy="1660374"/>
            <a:chOff x="2929375" y="236175"/>
            <a:chExt cx="805325" cy="807300"/>
          </a:xfrm>
        </p:grpSpPr>
        <p:sp>
          <p:nvSpPr>
            <p:cNvPr id="296" name="Google Shape;296;p7"/>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7"/>
          <p:cNvGrpSpPr/>
          <p:nvPr/>
        </p:nvGrpSpPr>
        <p:grpSpPr>
          <a:xfrm rot="5400000">
            <a:off x="8456538" y="2939575"/>
            <a:ext cx="538025" cy="157800"/>
            <a:chOff x="2575325" y="1348650"/>
            <a:chExt cx="538025" cy="157800"/>
          </a:xfrm>
        </p:grpSpPr>
        <p:sp>
          <p:nvSpPr>
            <p:cNvPr id="316" name="Google Shape;316;p7"/>
            <p:cNvSpPr/>
            <p:nvPr/>
          </p:nvSpPr>
          <p:spPr>
            <a:xfrm>
              <a:off x="2575325"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765438"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955550"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7"/>
          <p:cNvGrpSpPr/>
          <p:nvPr/>
        </p:nvGrpSpPr>
        <p:grpSpPr>
          <a:xfrm>
            <a:off x="325689" y="3992850"/>
            <a:ext cx="925310" cy="943383"/>
            <a:chOff x="595389" y="1761100"/>
            <a:chExt cx="925310" cy="943383"/>
          </a:xfrm>
        </p:grpSpPr>
        <p:cxnSp>
          <p:nvCxnSpPr>
            <p:cNvPr id="320" name="Google Shape;320;p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23" name="Google Shape;323;p7"/>
          <p:cNvGrpSpPr/>
          <p:nvPr/>
        </p:nvGrpSpPr>
        <p:grpSpPr>
          <a:xfrm>
            <a:off x="7961339" y="68312"/>
            <a:ext cx="925310" cy="943383"/>
            <a:chOff x="595389" y="1761100"/>
            <a:chExt cx="925310" cy="943383"/>
          </a:xfrm>
        </p:grpSpPr>
        <p:cxnSp>
          <p:nvCxnSpPr>
            <p:cNvPr id="324" name="Google Shape;324;p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27" name="Google Shape;327;p7"/>
          <p:cNvGrpSpPr/>
          <p:nvPr/>
        </p:nvGrpSpPr>
        <p:grpSpPr>
          <a:xfrm>
            <a:off x="750197" y="155825"/>
            <a:ext cx="1584577" cy="196549"/>
            <a:chOff x="750197" y="155825"/>
            <a:chExt cx="1584577" cy="196549"/>
          </a:xfrm>
        </p:grpSpPr>
        <p:sp>
          <p:nvSpPr>
            <p:cNvPr id="328" name="Google Shape;328;p7"/>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7" name="Google Shape;347;p7"/>
          <p:cNvSpPr txBox="1">
            <a:spLocks noGrp="1"/>
          </p:cNvSpPr>
          <p:nvPr>
            <p:ph type="subTitle" idx="1"/>
          </p:nvPr>
        </p:nvSpPr>
        <p:spPr>
          <a:xfrm>
            <a:off x="720000" y="1789050"/>
            <a:ext cx="4345800" cy="2178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Hind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sp>
        <p:nvSpPr>
          <p:cNvPr id="348" name="Google Shape;348;p7"/>
          <p:cNvSpPr>
            <a:spLocks noGrp="1"/>
          </p:cNvSpPr>
          <p:nvPr>
            <p:ph type="pic" idx="2"/>
          </p:nvPr>
        </p:nvSpPr>
        <p:spPr>
          <a:xfrm>
            <a:off x="5532700" y="129330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pic>
        <p:nvPicPr>
          <p:cNvPr id="350" name="Google Shape;350;p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351" name="Google Shape;351;p8"/>
          <p:cNvSpPr/>
          <p:nvPr/>
        </p:nvSpPr>
        <p:spPr>
          <a:xfrm>
            <a:off x="0" y="3565875"/>
            <a:ext cx="9144000" cy="15777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8"/>
          <p:cNvGrpSpPr/>
          <p:nvPr/>
        </p:nvGrpSpPr>
        <p:grpSpPr>
          <a:xfrm>
            <a:off x="-1159330" y="1458601"/>
            <a:ext cx="1656312" cy="1660374"/>
            <a:chOff x="2929375" y="236175"/>
            <a:chExt cx="805325" cy="807300"/>
          </a:xfrm>
        </p:grpSpPr>
        <p:sp>
          <p:nvSpPr>
            <p:cNvPr id="353" name="Google Shape;353;p8"/>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8"/>
          <p:cNvGrpSpPr/>
          <p:nvPr/>
        </p:nvGrpSpPr>
        <p:grpSpPr>
          <a:xfrm>
            <a:off x="4302988" y="4715075"/>
            <a:ext cx="538025" cy="157800"/>
            <a:chOff x="2575325" y="1348650"/>
            <a:chExt cx="538025" cy="157800"/>
          </a:xfrm>
        </p:grpSpPr>
        <p:sp>
          <p:nvSpPr>
            <p:cNvPr id="373" name="Google Shape;373;p8"/>
            <p:cNvSpPr/>
            <p:nvPr/>
          </p:nvSpPr>
          <p:spPr>
            <a:xfrm>
              <a:off x="2575325" y="1348650"/>
              <a:ext cx="157800" cy="15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2765438" y="1348650"/>
              <a:ext cx="157800" cy="15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2955550" y="1348650"/>
              <a:ext cx="157800" cy="15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8"/>
          <p:cNvGrpSpPr/>
          <p:nvPr/>
        </p:nvGrpSpPr>
        <p:grpSpPr>
          <a:xfrm>
            <a:off x="-296736" y="-320688"/>
            <a:ext cx="925310" cy="943383"/>
            <a:chOff x="595389" y="1761100"/>
            <a:chExt cx="925310" cy="943383"/>
          </a:xfrm>
        </p:grpSpPr>
        <p:cxnSp>
          <p:nvCxnSpPr>
            <p:cNvPr id="377" name="Google Shape;377;p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78" name="Google Shape;378;p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79" name="Google Shape;379;p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80" name="Google Shape;380;p8"/>
          <p:cNvGrpSpPr/>
          <p:nvPr/>
        </p:nvGrpSpPr>
        <p:grpSpPr>
          <a:xfrm>
            <a:off x="8608989" y="2100062"/>
            <a:ext cx="925310" cy="943383"/>
            <a:chOff x="595389" y="1761100"/>
            <a:chExt cx="925310" cy="943383"/>
          </a:xfrm>
        </p:grpSpPr>
        <p:cxnSp>
          <p:nvCxnSpPr>
            <p:cNvPr id="381" name="Google Shape;381;p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82" name="Google Shape;382;p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83" name="Google Shape;383;p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84" name="Google Shape;384;p8"/>
          <p:cNvGrpSpPr/>
          <p:nvPr/>
        </p:nvGrpSpPr>
        <p:grpSpPr>
          <a:xfrm>
            <a:off x="6839422" y="213225"/>
            <a:ext cx="1584577" cy="196549"/>
            <a:chOff x="750197" y="155825"/>
            <a:chExt cx="1584577" cy="196549"/>
          </a:xfrm>
        </p:grpSpPr>
        <p:sp>
          <p:nvSpPr>
            <p:cNvPr id="385" name="Google Shape;385;p8"/>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8"/>
          <p:cNvSpPr txBox="1">
            <a:spLocks noGrp="1"/>
          </p:cNvSpPr>
          <p:nvPr>
            <p:ph type="title"/>
          </p:nvPr>
        </p:nvSpPr>
        <p:spPr>
          <a:xfrm>
            <a:off x="719900" y="882475"/>
            <a:ext cx="7704000" cy="1317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4" name="Google Shape;404;p8"/>
          <p:cNvSpPr>
            <a:spLocks noGrp="1"/>
          </p:cNvSpPr>
          <p:nvPr>
            <p:ph type="pic" idx="2"/>
          </p:nvPr>
        </p:nvSpPr>
        <p:spPr>
          <a:xfrm>
            <a:off x="720000" y="2416025"/>
            <a:ext cx="7704000" cy="18450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405" name="Google Shape;405;p8"/>
          <p:cNvGrpSpPr/>
          <p:nvPr/>
        </p:nvGrpSpPr>
        <p:grpSpPr>
          <a:xfrm>
            <a:off x="8111795" y="4368926"/>
            <a:ext cx="1656312" cy="1660374"/>
            <a:chOff x="2929375" y="236175"/>
            <a:chExt cx="805325" cy="807300"/>
          </a:xfrm>
        </p:grpSpPr>
        <p:sp>
          <p:nvSpPr>
            <p:cNvPr id="406" name="Google Shape;406;p8"/>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37"/>
        <p:cNvGrpSpPr/>
        <p:nvPr/>
      </p:nvGrpSpPr>
      <p:grpSpPr>
        <a:xfrm>
          <a:off x="0" y="0"/>
          <a:ext cx="0" cy="0"/>
          <a:chOff x="0" y="0"/>
          <a:chExt cx="0" cy="0"/>
        </a:xfrm>
      </p:grpSpPr>
      <p:pic>
        <p:nvPicPr>
          <p:cNvPr id="638" name="Google Shape;638;p1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39" name="Google Shape;639;p13"/>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13"/>
          <p:cNvGrpSpPr/>
          <p:nvPr/>
        </p:nvGrpSpPr>
        <p:grpSpPr>
          <a:xfrm>
            <a:off x="-317255" y="-728874"/>
            <a:ext cx="1656312" cy="1660374"/>
            <a:chOff x="2929375" y="236175"/>
            <a:chExt cx="805325" cy="807300"/>
          </a:xfrm>
        </p:grpSpPr>
        <p:sp>
          <p:nvSpPr>
            <p:cNvPr id="641" name="Google Shape;641;p13"/>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13"/>
          <p:cNvGrpSpPr/>
          <p:nvPr/>
        </p:nvGrpSpPr>
        <p:grpSpPr>
          <a:xfrm>
            <a:off x="7885975" y="4700725"/>
            <a:ext cx="538025" cy="157800"/>
            <a:chOff x="2575325" y="1348650"/>
            <a:chExt cx="538025" cy="157800"/>
          </a:xfrm>
        </p:grpSpPr>
        <p:sp>
          <p:nvSpPr>
            <p:cNvPr id="661" name="Google Shape;661;p13"/>
            <p:cNvSpPr/>
            <p:nvPr/>
          </p:nvSpPr>
          <p:spPr>
            <a:xfrm>
              <a:off x="2575325"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765438"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955550"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3"/>
          <p:cNvGrpSpPr/>
          <p:nvPr/>
        </p:nvGrpSpPr>
        <p:grpSpPr>
          <a:xfrm>
            <a:off x="-502186" y="3642837"/>
            <a:ext cx="925310" cy="943383"/>
            <a:chOff x="595389" y="1761100"/>
            <a:chExt cx="925310" cy="943383"/>
          </a:xfrm>
        </p:grpSpPr>
        <p:cxnSp>
          <p:nvCxnSpPr>
            <p:cNvPr id="665" name="Google Shape;665;p1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66" name="Google Shape;666;p1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1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668" name="Google Shape;668;p13"/>
          <p:cNvGrpSpPr/>
          <p:nvPr/>
        </p:nvGrpSpPr>
        <p:grpSpPr>
          <a:xfrm>
            <a:off x="8662839" y="540000"/>
            <a:ext cx="925310" cy="943383"/>
            <a:chOff x="595389" y="1761100"/>
            <a:chExt cx="925310" cy="943383"/>
          </a:xfrm>
        </p:grpSpPr>
        <p:cxnSp>
          <p:nvCxnSpPr>
            <p:cNvPr id="669" name="Google Shape;669;p1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1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1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672" name="Google Shape;672;p13"/>
          <p:cNvGrpSpPr/>
          <p:nvPr/>
        </p:nvGrpSpPr>
        <p:grpSpPr>
          <a:xfrm>
            <a:off x="3779710" y="155825"/>
            <a:ext cx="1584577" cy="196549"/>
            <a:chOff x="750197" y="155825"/>
            <a:chExt cx="1584577" cy="196549"/>
          </a:xfrm>
        </p:grpSpPr>
        <p:sp>
          <p:nvSpPr>
            <p:cNvPr id="673" name="Google Shape;673;p13"/>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692" name="Google Shape;692;p13"/>
          <p:cNvSpPr txBox="1">
            <a:spLocks noGrp="1"/>
          </p:cNvSpPr>
          <p:nvPr>
            <p:ph type="subTitle" idx="1"/>
          </p:nvPr>
        </p:nvSpPr>
        <p:spPr>
          <a:xfrm>
            <a:off x="713100" y="227847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3" name="Google Shape;693;p13"/>
          <p:cNvSpPr txBox="1">
            <a:spLocks noGrp="1"/>
          </p:cNvSpPr>
          <p:nvPr>
            <p:ph type="title" idx="2" hasCustomPrompt="1"/>
          </p:nvPr>
        </p:nvSpPr>
        <p:spPr>
          <a:xfrm>
            <a:off x="1424084" y="1399475"/>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4" name="Google Shape;694;p13"/>
          <p:cNvSpPr txBox="1">
            <a:spLocks noGrp="1"/>
          </p:cNvSpPr>
          <p:nvPr>
            <p:ph type="subTitle" idx="3"/>
          </p:nvPr>
        </p:nvSpPr>
        <p:spPr>
          <a:xfrm>
            <a:off x="3318133" y="227848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5" name="Google Shape;695;p13"/>
          <p:cNvSpPr txBox="1">
            <a:spLocks noGrp="1"/>
          </p:cNvSpPr>
          <p:nvPr>
            <p:ph type="title" idx="4" hasCustomPrompt="1"/>
          </p:nvPr>
        </p:nvSpPr>
        <p:spPr>
          <a:xfrm>
            <a:off x="4028899" y="1399425"/>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6" name="Google Shape;696;p13"/>
          <p:cNvSpPr txBox="1">
            <a:spLocks noGrp="1"/>
          </p:cNvSpPr>
          <p:nvPr>
            <p:ph type="subTitle" idx="5"/>
          </p:nvPr>
        </p:nvSpPr>
        <p:spPr>
          <a:xfrm>
            <a:off x="713100" y="3863575"/>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7" name="Google Shape;697;p13"/>
          <p:cNvSpPr txBox="1">
            <a:spLocks noGrp="1"/>
          </p:cNvSpPr>
          <p:nvPr>
            <p:ph type="title" idx="6" hasCustomPrompt="1"/>
          </p:nvPr>
        </p:nvSpPr>
        <p:spPr>
          <a:xfrm>
            <a:off x="1424074" y="2984552"/>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8" name="Google Shape;698;p13"/>
          <p:cNvSpPr txBox="1">
            <a:spLocks noGrp="1"/>
          </p:cNvSpPr>
          <p:nvPr>
            <p:ph type="subTitle" idx="7"/>
          </p:nvPr>
        </p:nvSpPr>
        <p:spPr>
          <a:xfrm>
            <a:off x="3318107" y="386357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9" name="Google Shape;699;p13"/>
          <p:cNvSpPr txBox="1">
            <a:spLocks noGrp="1"/>
          </p:cNvSpPr>
          <p:nvPr>
            <p:ph type="title" idx="8" hasCustomPrompt="1"/>
          </p:nvPr>
        </p:nvSpPr>
        <p:spPr>
          <a:xfrm>
            <a:off x="4028899" y="2984573"/>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00" name="Google Shape;700;p13"/>
          <p:cNvSpPr txBox="1">
            <a:spLocks noGrp="1"/>
          </p:cNvSpPr>
          <p:nvPr>
            <p:ph type="subTitle" idx="9"/>
          </p:nvPr>
        </p:nvSpPr>
        <p:spPr>
          <a:xfrm>
            <a:off x="713100" y="19289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1" name="Google Shape;701;p13"/>
          <p:cNvSpPr txBox="1">
            <a:spLocks noGrp="1"/>
          </p:cNvSpPr>
          <p:nvPr>
            <p:ph type="subTitle" idx="13"/>
          </p:nvPr>
        </p:nvSpPr>
        <p:spPr>
          <a:xfrm>
            <a:off x="3318075" y="19289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2" name="Google Shape;702;p13"/>
          <p:cNvSpPr txBox="1">
            <a:spLocks noGrp="1"/>
          </p:cNvSpPr>
          <p:nvPr>
            <p:ph type="subTitle" idx="14"/>
          </p:nvPr>
        </p:nvSpPr>
        <p:spPr>
          <a:xfrm>
            <a:off x="713235" y="35140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3" name="Google Shape;703;p13"/>
          <p:cNvSpPr txBox="1">
            <a:spLocks noGrp="1"/>
          </p:cNvSpPr>
          <p:nvPr>
            <p:ph type="subTitle" idx="15"/>
          </p:nvPr>
        </p:nvSpPr>
        <p:spPr>
          <a:xfrm>
            <a:off x="3318210" y="3514073"/>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4" name="Google Shape;704;p13"/>
          <p:cNvSpPr>
            <a:spLocks noGrp="1"/>
          </p:cNvSpPr>
          <p:nvPr>
            <p:ph type="pic" idx="16"/>
          </p:nvPr>
        </p:nvSpPr>
        <p:spPr>
          <a:xfrm>
            <a:off x="5844900" y="1359600"/>
            <a:ext cx="2579100" cy="29373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5_2_1_1_2">
    <p:spTree>
      <p:nvGrpSpPr>
        <p:cNvPr id="1" name="Shape 765"/>
        <p:cNvGrpSpPr/>
        <p:nvPr/>
      </p:nvGrpSpPr>
      <p:grpSpPr>
        <a:xfrm>
          <a:off x="0" y="0"/>
          <a:ext cx="0" cy="0"/>
          <a:chOff x="0" y="0"/>
          <a:chExt cx="0" cy="0"/>
        </a:xfrm>
      </p:grpSpPr>
      <p:pic>
        <p:nvPicPr>
          <p:cNvPr id="766" name="Google Shape;766;p1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767" name="Google Shape;767;p15"/>
          <p:cNvSpPr/>
          <p:nvPr/>
        </p:nvSpPr>
        <p:spPr>
          <a:xfrm>
            <a:off x="6915625" y="0"/>
            <a:ext cx="22236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15"/>
          <p:cNvGrpSpPr/>
          <p:nvPr/>
        </p:nvGrpSpPr>
        <p:grpSpPr>
          <a:xfrm>
            <a:off x="-545080" y="4111613"/>
            <a:ext cx="1656312" cy="1660374"/>
            <a:chOff x="2929375" y="236175"/>
            <a:chExt cx="805325" cy="807300"/>
          </a:xfrm>
        </p:grpSpPr>
        <p:sp>
          <p:nvSpPr>
            <p:cNvPr id="769" name="Google Shape;769;p1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15"/>
          <p:cNvGrpSpPr/>
          <p:nvPr/>
        </p:nvGrpSpPr>
        <p:grpSpPr>
          <a:xfrm>
            <a:off x="4302975" y="205500"/>
            <a:ext cx="538025" cy="157800"/>
            <a:chOff x="2575325" y="1348650"/>
            <a:chExt cx="538025" cy="157800"/>
          </a:xfrm>
        </p:grpSpPr>
        <p:sp>
          <p:nvSpPr>
            <p:cNvPr id="789" name="Google Shape;789;p1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15"/>
          <p:cNvGrpSpPr/>
          <p:nvPr/>
        </p:nvGrpSpPr>
        <p:grpSpPr>
          <a:xfrm>
            <a:off x="-179586" y="-290163"/>
            <a:ext cx="925310" cy="943383"/>
            <a:chOff x="595389" y="1761100"/>
            <a:chExt cx="925310" cy="943383"/>
          </a:xfrm>
        </p:grpSpPr>
        <p:cxnSp>
          <p:nvCxnSpPr>
            <p:cNvPr id="793" name="Google Shape;793;p1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1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1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796" name="Google Shape;796;p15"/>
          <p:cNvGrpSpPr/>
          <p:nvPr/>
        </p:nvGrpSpPr>
        <p:grpSpPr>
          <a:xfrm>
            <a:off x="8529739" y="4073025"/>
            <a:ext cx="925310" cy="943383"/>
            <a:chOff x="595389" y="1761100"/>
            <a:chExt cx="925310" cy="943383"/>
          </a:xfrm>
        </p:grpSpPr>
        <p:cxnSp>
          <p:nvCxnSpPr>
            <p:cNvPr id="797" name="Google Shape;797;p1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1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9" name="Google Shape;799;p1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800" name="Google Shape;800;p15"/>
          <p:cNvGrpSpPr/>
          <p:nvPr/>
        </p:nvGrpSpPr>
        <p:grpSpPr>
          <a:xfrm>
            <a:off x="2987422" y="4744400"/>
            <a:ext cx="1584577" cy="196549"/>
            <a:chOff x="750197" y="155825"/>
            <a:chExt cx="1584577" cy="196549"/>
          </a:xfrm>
        </p:grpSpPr>
        <p:sp>
          <p:nvSpPr>
            <p:cNvPr id="801" name="Google Shape;801;p1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15"/>
          <p:cNvSpPr txBox="1">
            <a:spLocks noGrp="1"/>
          </p:cNvSpPr>
          <p:nvPr>
            <p:ph type="title"/>
          </p:nvPr>
        </p:nvSpPr>
        <p:spPr>
          <a:xfrm>
            <a:off x="939663" y="2410550"/>
            <a:ext cx="3914100" cy="8037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0" name="Google Shape;820;p15"/>
          <p:cNvSpPr txBox="1">
            <a:spLocks noGrp="1"/>
          </p:cNvSpPr>
          <p:nvPr>
            <p:ph type="title" idx="2" hasCustomPrompt="1"/>
          </p:nvPr>
        </p:nvSpPr>
        <p:spPr>
          <a:xfrm>
            <a:off x="3792363" y="1538450"/>
            <a:ext cx="1061400" cy="7197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r"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21" name="Google Shape;821;p15"/>
          <p:cNvSpPr txBox="1">
            <a:spLocks noGrp="1"/>
          </p:cNvSpPr>
          <p:nvPr>
            <p:ph type="subTitle" idx="1"/>
          </p:nvPr>
        </p:nvSpPr>
        <p:spPr>
          <a:xfrm>
            <a:off x="939663" y="3366650"/>
            <a:ext cx="39141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2" name="Google Shape;822;p15"/>
          <p:cNvSpPr>
            <a:spLocks noGrp="1"/>
          </p:cNvSpPr>
          <p:nvPr>
            <p:ph type="pic" idx="3"/>
          </p:nvPr>
        </p:nvSpPr>
        <p:spPr>
          <a:xfrm>
            <a:off x="5625238" y="107060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823" name="Google Shape;823;p15"/>
          <p:cNvGrpSpPr/>
          <p:nvPr/>
        </p:nvGrpSpPr>
        <p:grpSpPr>
          <a:xfrm>
            <a:off x="7969795" y="-648662"/>
            <a:ext cx="1656312" cy="1660374"/>
            <a:chOff x="2929375" y="236175"/>
            <a:chExt cx="805325" cy="807300"/>
          </a:xfrm>
        </p:grpSpPr>
        <p:sp>
          <p:nvSpPr>
            <p:cNvPr id="824" name="Google Shape;824;p1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5_2_1_1_1_2">
    <p:spTree>
      <p:nvGrpSpPr>
        <p:cNvPr id="1" name="Shape 843"/>
        <p:cNvGrpSpPr/>
        <p:nvPr/>
      </p:nvGrpSpPr>
      <p:grpSpPr>
        <a:xfrm>
          <a:off x="0" y="0"/>
          <a:ext cx="0" cy="0"/>
          <a:chOff x="0" y="0"/>
          <a:chExt cx="0" cy="0"/>
        </a:xfrm>
      </p:grpSpPr>
      <p:pic>
        <p:nvPicPr>
          <p:cNvPr id="844" name="Google Shape;844;p1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845" name="Google Shape;845;p16"/>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16"/>
          <p:cNvGrpSpPr/>
          <p:nvPr/>
        </p:nvGrpSpPr>
        <p:grpSpPr>
          <a:xfrm>
            <a:off x="-676655" y="4065788"/>
            <a:ext cx="1656312" cy="1660374"/>
            <a:chOff x="2929375" y="236175"/>
            <a:chExt cx="805325" cy="807300"/>
          </a:xfrm>
        </p:grpSpPr>
        <p:sp>
          <p:nvSpPr>
            <p:cNvPr id="847" name="Google Shape;847;p16"/>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a:off x="4302975" y="4715075"/>
            <a:ext cx="538025" cy="157800"/>
            <a:chOff x="2575325" y="1348650"/>
            <a:chExt cx="538025" cy="157800"/>
          </a:xfrm>
        </p:grpSpPr>
        <p:sp>
          <p:nvSpPr>
            <p:cNvPr id="867" name="Google Shape;867;p16"/>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6"/>
          <p:cNvGrpSpPr/>
          <p:nvPr/>
        </p:nvGrpSpPr>
        <p:grpSpPr>
          <a:xfrm>
            <a:off x="3240339" y="-363938"/>
            <a:ext cx="925310" cy="943383"/>
            <a:chOff x="595389" y="1761100"/>
            <a:chExt cx="925310" cy="943383"/>
          </a:xfrm>
        </p:grpSpPr>
        <p:cxnSp>
          <p:nvCxnSpPr>
            <p:cNvPr id="871" name="Google Shape;871;p16"/>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16"/>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3" name="Google Shape;873;p16"/>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874" name="Google Shape;874;p16"/>
          <p:cNvGrpSpPr/>
          <p:nvPr/>
        </p:nvGrpSpPr>
        <p:grpSpPr>
          <a:xfrm>
            <a:off x="8383839" y="4424287"/>
            <a:ext cx="925310" cy="943383"/>
            <a:chOff x="595389" y="1761100"/>
            <a:chExt cx="925310" cy="943383"/>
          </a:xfrm>
        </p:grpSpPr>
        <p:cxnSp>
          <p:nvCxnSpPr>
            <p:cNvPr id="875" name="Google Shape;875;p16"/>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6" name="Google Shape;876;p16"/>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7" name="Google Shape;877;p16"/>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878" name="Google Shape;878;p16"/>
          <p:cNvGrpSpPr/>
          <p:nvPr/>
        </p:nvGrpSpPr>
        <p:grpSpPr>
          <a:xfrm>
            <a:off x="269572" y="270850"/>
            <a:ext cx="1584577" cy="196549"/>
            <a:chOff x="750197" y="155825"/>
            <a:chExt cx="1584577" cy="196549"/>
          </a:xfrm>
        </p:grpSpPr>
        <p:sp>
          <p:nvSpPr>
            <p:cNvPr id="879" name="Google Shape;879;p16"/>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16"/>
          <p:cNvSpPr txBox="1">
            <a:spLocks noGrp="1"/>
          </p:cNvSpPr>
          <p:nvPr>
            <p:ph type="title"/>
          </p:nvPr>
        </p:nvSpPr>
        <p:spPr>
          <a:xfrm>
            <a:off x="4493688" y="2322775"/>
            <a:ext cx="3930300" cy="837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8" name="Google Shape;898;p16"/>
          <p:cNvSpPr txBox="1">
            <a:spLocks noGrp="1"/>
          </p:cNvSpPr>
          <p:nvPr>
            <p:ph type="title" idx="2" hasCustomPrompt="1"/>
          </p:nvPr>
        </p:nvSpPr>
        <p:spPr>
          <a:xfrm>
            <a:off x="5928113" y="1387550"/>
            <a:ext cx="1061400" cy="7197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9" name="Google Shape;899;p16"/>
          <p:cNvSpPr txBox="1">
            <a:spLocks noGrp="1"/>
          </p:cNvSpPr>
          <p:nvPr>
            <p:ph type="subTitle" idx="1"/>
          </p:nvPr>
        </p:nvSpPr>
        <p:spPr>
          <a:xfrm>
            <a:off x="4493613" y="3273450"/>
            <a:ext cx="3930300" cy="4788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0" name="Google Shape;900;p16"/>
          <p:cNvSpPr>
            <a:spLocks noGrp="1"/>
          </p:cNvSpPr>
          <p:nvPr>
            <p:ph type="pic" idx="3"/>
          </p:nvPr>
        </p:nvSpPr>
        <p:spPr>
          <a:xfrm>
            <a:off x="1133538" y="98685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901" name="Google Shape;901;p16"/>
          <p:cNvGrpSpPr/>
          <p:nvPr/>
        </p:nvGrpSpPr>
        <p:grpSpPr>
          <a:xfrm>
            <a:off x="8018345" y="-613187"/>
            <a:ext cx="1656312" cy="1660374"/>
            <a:chOff x="2929375" y="236175"/>
            <a:chExt cx="805325" cy="807300"/>
          </a:xfrm>
        </p:grpSpPr>
        <p:sp>
          <p:nvSpPr>
            <p:cNvPr id="902" name="Google Shape;902;p16"/>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3">
  <p:cSld name="CUSTOM_11_1">
    <p:spTree>
      <p:nvGrpSpPr>
        <p:cNvPr id="1" name="Shape 1667"/>
        <p:cNvGrpSpPr/>
        <p:nvPr/>
      </p:nvGrpSpPr>
      <p:grpSpPr>
        <a:xfrm>
          <a:off x="0" y="0"/>
          <a:ext cx="0" cy="0"/>
          <a:chOff x="0" y="0"/>
          <a:chExt cx="0" cy="0"/>
        </a:xfrm>
      </p:grpSpPr>
      <p:pic>
        <p:nvPicPr>
          <p:cNvPr id="1668" name="Google Shape;1668;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pic>
        <p:nvPicPr>
          <p:cNvPr id="1669" name="Google Shape;1669;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670" name="Google Shape;1670;p27"/>
          <p:cNvGrpSpPr/>
          <p:nvPr/>
        </p:nvGrpSpPr>
        <p:grpSpPr>
          <a:xfrm>
            <a:off x="7947370" y="-568374"/>
            <a:ext cx="1656312" cy="1660374"/>
            <a:chOff x="2929375" y="236175"/>
            <a:chExt cx="805325" cy="807300"/>
          </a:xfrm>
        </p:grpSpPr>
        <p:sp>
          <p:nvSpPr>
            <p:cNvPr id="1671" name="Google Shape;1671;p27"/>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7"/>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7"/>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7"/>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7"/>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7"/>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7"/>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27"/>
          <p:cNvGrpSpPr/>
          <p:nvPr/>
        </p:nvGrpSpPr>
        <p:grpSpPr>
          <a:xfrm>
            <a:off x="-401736" y="390950"/>
            <a:ext cx="925310" cy="943383"/>
            <a:chOff x="595389" y="1761100"/>
            <a:chExt cx="925310" cy="943383"/>
          </a:xfrm>
        </p:grpSpPr>
        <p:cxnSp>
          <p:nvCxnSpPr>
            <p:cNvPr id="1691" name="Google Shape;1691;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694" name="Google Shape;1694;p27"/>
          <p:cNvGrpSpPr/>
          <p:nvPr/>
        </p:nvGrpSpPr>
        <p:grpSpPr>
          <a:xfrm>
            <a:off x="8568314" y="3963425"/>
            <a:ext cx="925310" cy="943383"/>
            <a:chOff x="595389" y="1761100"/>
            <a:chExt cx="925310" cy="943383"/>
          </a:xfrm>
        </p:grpSpPr>
        <p:cxnSp>
          <p:nvCxnSpPr>
            <p:cNvPr id="1695" name="Google Shape;1695;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6" name="Google Shape;1696;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7" name="Google Shape;1697;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
        <p:nvSpPr>
          <p:cNvPr id="1698" name="Google Shape;1698;p2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9" name="Google Shape;1699;p27"/>
          <p:cNvSpPr txBox="1">
            <a:spLocks noGrp="1"/>
          </p:cNvSpPr>
          <p:nvPr>
            <p:ph type="subTitle" idx="1"/>
          </p:nvPr>
        </p:nvSpPr>
        <p:spPr>
          <a:xfrm>
            <a:off x="1206900"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00" name="Google Shape;1700;p27"/>
          <p:cNvSpPr txBox="1">
            <a:spLocks noGrp="1"/>
          </p:cNvSpPr>
          <p:nvPr>
            <p:ph type="subTitle" idx="2"/>
          </p:nvPr>
        </p:nvSpPr>
        <p:spPr>
          <a:xfrm>
            <a:off x="4686601"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1000">
              <a:schemeClr val="lt2"/>
            </a:gs>
            <a:gs pos="49000">
              <a:schemeClr val="accent2"/>
            </a:gs>
            <a:gs pos="75000">
              <a:schemeClr val="l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61" r:id="rId7"/>
    <p:sldLayoutId id="2147483662" r:id="rId8"/>
    <p:sldLayoutId id="2147483673" r:id="rId9"/>
    <p:sldLayoutId id="2147483674"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40.jpe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42.jpeg"/></Relationships>
</file>

<file path=ppt/slides/_rels/slide2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39"/>
          <p:cNvSpPr txBox="1">
            <a:spLocks noGrp="1"/>
          </p:cNvSpPr>
          <p:nvPr>
            <p:ph type="ctrTitle"/>
          </p:nvPr>
        </p:nvSpPr>
        <p:spPr>
          <a:xfrm>
            <a:off x="847200" y="1183975"/>
            <a:ext cx="3914100" cy="246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UVM Verification</a:t>
            </a:r>
            <a:br>
              <a:rPr lang="en" sz="4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 sz="4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ALU Design</a:t>
            </a:r>
            <a:br>
              <a:rPr lang="en" sz="4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 sz="4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(ALU 8051)</a:t>
            </a:r>
            <a:endParaRPr sz="6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278" name="Google Shape;2278;p39"/>
          <p:cNvSpPr txBox="1">
            <a:spLocks noGrp="1"/>
          </p:cNvSpPr>
          <p:nvPr>
            <p:ph type="subTitle" idx="1"/>
          </p:nvPr>
        </p:nvSpPr>
        <p:spPr>
          <a:xfrm>
            <a:off x="847125" y="3738100"/>
            <a:ext cx="3914100" cy="40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Group 2</a:t>
            </a:r>
            <a:endParaRPr dirty="0"/>
          </a:p>
        </p:txBody>
      </p:sp>
      <p:pic>
        <p:nvPicPr>
          <p:cNvPr id="2279" name="Google Shape;2279;p39"/>
          <p:cNvPicPr preferRelativeResize="0">
            <a:picLocks noGrp="1"/>
          </p:cNvPicPr>
          <p:nvPr>
            <p:ph type="pic" idx="2"/>
          </p:nvPr>
        </p:nvPicPr>
        <p:blipFill rotWithShape="1">
          <a:blip r:embed="rId3">
            <a:alphaModFix/>
          </a:blip>
          <a:srcRect t="6094" r="28734" b="1140"/>
          <a:stretch/>
        </p:blipFill>
        <p:spPr>
          <a:xfrm>
            <a:off x="4891175" y="1183975"/>
            <a:ext cx="3405699" cy="294052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438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Test bench</a:t>
            </a:r>
            <a:endParaRPr sz="4000" dirty="0"/>
          </a:p>
        </p:txBody>
      </p:sp>
      <p:pic>
        <p:nvPicPr>
          <p:cNvPr id="4" name="Picture 3"/>
          <p:cNvPicPr/>
          <p:nvPr/>
        </p:nvPicPr>
        <p:blipFill rotWithShape="1">
          <a:blip r:embed="rId3"/>
          <a:srcRect r="55299"/>
          <a:stretch/>
        </p:blipFill>
        <p:spPr>
          <a:xfrm>
            <a:off x="260985" y="1435099"/>
            <a:ext cx="2787015" cy="3263902"/>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rotWithShape="1">
          <a:blip r:embed="rId4"/>
          <a:srcRect r="33661"/>
          <a:stretch/>
        </p:blipFill>
        <p:spPr>
          <a:xfrm>
            <a:off x="3283585" y="1435099"/>
            <a:ext cx="3129916" cy="3263902"/>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rotWithShape="1">
          <a:blip r:embed="rId5"/>
          <a:srcRect r="68768"/>
          <a:stretch/>
        </p:blipFill>
        <p:spPr>
          <a:xfrm>
            <a:off x="6540499" y="2222499"/>
            <a:ext cx="2362201" cy="16891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183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Test</a:t>
            </a:r>
            <a:endParaRPr sz="4000" dirty="0"/>
          </a:p>
        </p:txBody>
      </p:sp>
      <p:pic>
        <p:nvPicPr>
          <p:cNvPr id="7" name="Picture 6"/>
          <p:cNvPicPr/>
          <p:nvPr/>
        </p:nvPicPr>
        <p:blipFill rotWithShape="1">
          <a:blip r:embed="rId3"/>
          <a:srcRect r="25050"/>
          <a:stretch/>
        </p:blipFill>
        <p:spPr>
          <a:xfrm>
            <a:off x="1181100" y="1113790"/>
            <a:ext cx="6781800" cy="4029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7521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Sequence</a:t>
            </a:r>
            <a:endParaRPr sz="4000" dirty="0"/>
          </a:p>
        </p:txBody>
      </p:sp>
      <p:pic>
        <p:nvPicPr>
          <p:cNvPr id="4" name="Picture 3"/>
          <p:cNvPicPr/>
          <p:nvPr/>
        </p:nvPicPr>
        <p:blipFill>
          <a:blip r:embed="rId3"/>
          <a:stretch>
            <a:fillRect/>
          </a:stretch>
        </p:blipFill>
        <p:spPr>
          <a:xfrm>
            <a:off x="939800" y="1295400"/>
            <a:ext cx="7264400" cy="3365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7874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Interface</a:t>
            </a:r>
            <a:endParaRPr sz="4000" dirty="0"/>
          </a:p>
        </p:txBody>
      </p:sp>
      <p:pic>
        <p:nvPicPr>
          <p:cNvPr id="5" name="Picture 4"/>
          <p:cNvPicPr/>
          <p:nvPr/>
        </p:nvPicPr>
        <p:blipFill rotWithShape="1">
          <a:blip r:embed="rId3"/>
          <a:srcRect r="57731"/>
          <a:stretch/>
        </p:blipFill>
        <p:spPr>
          <a:xfrm>
            <a:off x="427989" y="1257300"/>
            <a:ext cx="2430464" cy="364490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rotWithShape="1">
          <a:blip r:embed="rId4"/>
          <a:srcRect r="59496"/>
          <a:stretch/>
        </p:blipFill>
        <p:spPr>
          <a:xfrm>
            <a:off x="3144837" y="1257300"/>
            <a:ext cx="2430464" cy="3644900"/>
          </a:xfrm>
          <a:prstGeom prst="rect">
            <a:avLst/>
          </a:prstGeom>
          <a:ln>
            <a:noFill/>
          </a:ln>
          <a:effectLst>
            <a:outerShdw blurRad="292100" dist="139700" dir="2700000" algn="tl" rotWithShape="0">
              <a:srgbClr val="333333">
                <a:alpha val="65000"/>
              </a:srgbClr>
            </a:outerShdw>
          </a:effectLst>
        </p:spPr>
      </p:pic>
      <p:pic>
        <p:nvPicPr>
          <p:cNvPr id="7" name="Picture 6"/>
          <p:cNvPicPr/>
          <p:nvPr/>
        </p:nvPicPr>
        <p:blipFill rotWithShape="1">
          <a:blip r:embed="rId5"/>
          <a:srcRect r="43818"/>
          <a:stretch/>
        </p:blipFill>
        <p:spPr>
          <a:xfrm>
            <a:off x="5861685" y="1282700"/>
            <a:ext cx="3028315" cy="3619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8257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Sequence Items</a:t>
            </a:r>
            <a:endParaRPr sz="4000" dirty="0"/>
          </a:p>
        </p:txBody>
      </p:sp>
      <p:pic>
        <p:nvPicPr>
          <p:cNvPr id="8" name="Picture 7"/>
          <p:cNvPicPr/>
          <p:nvPr/>
        </p:nvPicPr>
        <p:blipFill rotWithShape="1">
          <a:blip r:embed="rId3"/>
          <a:srcRect r="58169"/>
          <a:stretch/>
        </p:blipFill>
        <p:spPr>
          <a:xfrm>
            <a:off x="921385" y="1180464"/>
            <a:ext cx="3396616" cy="3822700"/>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rotWithShape="1">
          <a:blip r:embed="rId4"/>
          <a:srcRect r="52429"/>
          <a:stretch/>
        </p:blipFill>
        <p:spPr>
          <a:xfrm>
            <a:off x="5052784" y="1180464"/>
            <a:ext cx="3371216" cy="3874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7617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Sequencer</a:t>
            </a:r>
            <a:endParaRPr sz="4000" dirty="0"/>
          </a:p>
        </p:txBody>
      </p:sp>
      <p:pic>
        <p:nvPicPr>
          <p:cNvPr id="5" name="Picture 4"/>
          <p:cNvPicPr/>
          <p:nvPr/>
        </p:nvPicPr>
        <p:blipFill>
          <a:blip r:embed="rId3"/>
          <a:stretch>
            <a:fillRect/>
          </a:stretch>
        </p:blipFill>
        <p:spPr>
          <a:xfrm>
            <a:off x="720000" y="1397000"/>
            <a:ext cx="7704000" cy="3441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6154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Driver</a:t>
            </a:r>
            <a:endParaRPr sz="4000" dirty="0"/>
          </a:p>
        </p:txBody>
      </p:sp>
      <p:pic>
        <p:nvPicPr>
          <p:cNvPr id="4" name="Picture 3"/>
          <p:cNvPicPr/>
          <p:nvPr/>
        </p:nvPicPr>
        <p:blipFill rotWithShape="1">
          <a:blip r:embed="rId3"/>
          <a:srcRect r="9152"/>
          <a:stretch/>
        </p:blipFill>
        <p:spPr>
          <a:xfrm>
            <a:off x="387985" y="1061720"/>
            <a:ext cx="4323715" cy="395478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rotWithShape="1">
          <a:blip r:embed="rId4"/>
          <a:srcRect l="-1" r="44922"/>
          <a:stretch/>
        </p:blipFill>
        <p:spPr>
          <a:xfrm>
            <a:off x="5048885" y="1061720"/>
            <a:ext cx="3663315" cy="39547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6578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Monitor</a:t>
            </a:r>
            <a:endParaRPr sz="4000" dirty="0"/>
          </a:p>
        </p:txBody>
      </p:sp>
      <p:pic>
        <p:nvPicPr>
          <p:cNvPr id="5" name="Picture 4"/>
          <p:cNvPicPr/>
          <p:nvPr/>
        </p:nvPicPr>
        <p:blipFill rotWithShape="1">
          <a:blip r:embed="rId3"/>
          <a:srcRect r="13127"/>
          <a:stretch/>
        </p:blipFill>
        <p:spPr>
          <a:xfrm>
            <a:off x="337185" y="1246504"/>
            <a:ext cx="4476115" cy="3808095"/>
          </a:xfrm>
          <a:prstGeom prst="rect">
            <a:avLst/>
          </a:prstGeom>
          <a:ln>
            <a:noFill/>
          </a:ln>
          <a:effectLst>
            <a:outerShdw blurRad="292100" dist="139700" dir="2700000" algn="tl" rotWithShape="0">
              <a:srgbClr val="333333">
                <a:alpha val="65000"/>
              </a:srgbClr>
            </a:outerShdw>
          </a:effectLst>
        </p:spPr>
      </p:pic>
      <p:pic>
        <p:nvPicPr>
          <p:cNvPr id="7" name="Picture 6"/>
          <p:cNvPicPr/>
          <p:nvPr/>
        </p:nvPicPr>
        <p:blipFill rotWithShape="1">
          <a:blip r:embed="rId4"/>
          <a:srcRect r="39181"/>
          <a:stretch/>
        </p:blipFill>
        <p:spPr>
          <a:xfrm>
            <a:off x="5277485" y="1246504"/>
            <a:ext cx="3498215" cy="38080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6600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Agent</a:t>
            </a:r>
            <a:endParaRPr sz="4000" dirty="0"/>
          </a:p>
        </p:txBody>
      </p:sp>
      <p:pic>
        <p:nvPicPr>
          <p:cNvPr id="6" name="Picture 5"/>
          <p:cNvPicPr/>
          <p:nvPr/>
        </p:nvPicPr>
        <p:blipFill rotWithShape="1">
          <a:blip r:embed="rId3"/>
          <a:srcRect r="39264"/>
          <a:stretch/>
        </p:blipFill>
        <p:spPr>
          <a:xfrm>
            <a:off x="1070700" y="1104900"/>
            <a:ext cx="7353300" cy="3898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4552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Environment</a:t>
            </a:r>
            <a:endParaRPr sz="4000" dirty="0"/>
          </a:p>
        </p:txBody>
      </p:sp>
      <p:pic>
        <p:nvPicPr>
          <p:cNvPr id="6" name="Picture 5"/>
          <p:cNvPicPr/>
          <p:nvPr/>
        </p:nvPicPr>
        <p:blipFill rotWithShape="1">
          <a:blip r:embed="rId3"/>
          <a:srcRect r="35174"/>
          <a:stretch/>
        </p:blipFill>
        <p:spPr>
          <a:xfrm>
            <a:off x="1106848" y="1168399"/>
            <a:ext cx="7148151" cy="3810001"/>
          </a:xfrm>
          <a:prstGeom prst="rect">
            <a:avLst/>
          </a:prstGeom>
        </p:spPr>
      </p:pic>
    </p:spTree>
    <p:extLst>
      <p:ext uri="{BB962C8B-B14F-4D97-AF65-F5344CB8AC3E}">
        <p14:creationId xmlns:p14="http://schemas.microsoft.com/office/powerpoint/2010/main" val="1627773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41"/>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Table of</a:t>
            </a:r>
            <a:r>
              <a:rPr lang="en">
                <a:solidFill>
                  <a:schemeClr val="dk1"/>
                </a:solidFill>
              </a:rPr>
              <a:t> contents</a:t>
            </a:r>
            <a:endParaRPr>
              <a:solidFill>
                <a:schemeClr val="dk1"/>
              </a:solidFill>
            </a:endParaRPr>
          </a:p>
        </p:txBody>
      </p:sp>
      <p:sp>
        <p:nvSpPr>
          <p:cNvPr id="2294" name="Google Shape;2294;p41"/>
          <p:cNvSpPr txBox="1">
            <a:spLocks noGrp="1"/>
          </p:cNvSpPr>
          <p:nvPr>
            <p:ph type="title" idx="2"/>
          </p:nvPr>
        </p:nvSpPr>
        <p:spPr>
          <a:xfrm>
            <a:off x="1424084" y="1399475"/>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96" name="Google Shape;2296;p41"/>
          <p:cNvSpPr txBox="1">
            <a:spLocks noGrp="1"/>
          </p:cNvSpPr>
          <p:nvPr>
            <p:ph type="title" idx="6"/>
          </p:nvPr>
        </p:nvSpPr>
        <p:spPr>
          <a:xfrm>
            <a:off x="1424074" y="2984552"/>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98" name="Google Shape;2298;p41"/>
          <p:cNvSpPr txBox="1">
            <a:spLocks noGrp="1"/>
          </p:cNvSpPr>
          <p:nvPr>
            <p:ph type="title" idx="8"/>
          </p:nvPr>
        </p:nvSpPr>
        <p:spPr>
          <a:xfrm>
            <a:off x="4028899" y="2984573"/>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00" name="Google Shape;2300;p41"/>
          <p:cNvSpPr txBox="1">
            <a:spLocks noGrp="1"/>
          </p:cNvSpPr>
          <p:nvPr>
            <p:ph type="title" idx="4"/>
          </p:nvPr>
        </p:nvSpPr>
        <p:spPr>
          <a:xfrm>
            <a:off x="4028899" y="1399425"/>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02" name="Google Shape;2302;p41"/>
          <p:cNvSpPr txBox="1">
            <a:spLocks noGrp="1"/>
          </p:cNvSpPr>
          <p:nvPr>
            <p:ph type="subTitle" idx="9"/>
          </p:nvPr>
        </p:nvSpPr>
        <p:spPr>
          <a:xfrm>
            <a:off x="713100" y="2160813"/>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What is UVM</a:t>
            </a:r>
            <a:endParaRPr dirty="0"/>
          </a:p>
        </p:txBody>
      </p:sp>
      <p:sp>
        <p:nvSpPr>
          <p:cNvPr id="2303" name="Google Shape;2303;p41"/>
          <p:cNvSpPr txBox="1">
            <a:spLocks noGrp="1"/>
          </p:cNvSpPr>
          <p:nvPr>
            <p:ph type="subTitle" idx="13"/>
          </p:nvPr>
        </p:nvSpPr>
        <p:spPr>
          <a:xfrm>
            <a:off x="3318107" y="2392673"/>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Project Idea &amp; Test Plan</a:t>
            </a:r>
            <a:endParaRPr dirty="0">
              <a:solidFill>
                <a:schemeClr val="dk1"/>
              </a:solidFill>
            </a:endParaRPr>
          </a:p>
        </p:txBody>
      </p:sp>
      <p:sp>
        <p:nvSpPr>
          <p:cNvPr id="2304" name="Google Shape;2304;p41"/>
          <p:cNvSpPr txBox="1">
            <a:spLocks noGrp="1"/>
          </p:cNvSpPr>
          <p:nvPr>
            <p:ph type="subTitle" idx="14"/>
          </p:nvPr>
        </p:nvSpPr>
        <p:spPr>
          <a:xfrm>
            <a:off x="713100" y="4006261"/>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UVM Testbench</a:t>
            </a:r>
            <a:endParaRPr dirty="0">
              <a:solidFill>
                <a:schemeClr val="dk1"/>
              </a:solidFill>
            </a:endParaRPr>
          </a:p>
        </p:txBody>
      </p:sp>
      <p:sp>
        <p:nvSpPr>
          <p:cNvPr id="2305" name="Google Shape;2305;p41"/>
          <p:cNvSpPr txBox="1">
            <a:spLocks noGrp="1"/>
          </p:cNvSpPr>
          <p:nvPr>
            <p:ph type="subTitle" idx="15"/>
          </p:nvPr>
        </p:nvSpPr>
        <p:spPr>
          <a:xfrm>
            <a:off x="3318107" y="3818840"/>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Results</a:t>
            </a:r>
            <a:endParaRPr dirty="0">
              <a:solidFill>
                <a:schemeClr val="dk1"/>
              </a:solidFill>
            </a:endParaRPr>
          </a:p>
        </p:txBody>
      </p:sp>
      <p:pic>
        <p:nvPicPr>
          <p:cNvPr id="2306" name="Google Shape;2306;p41"/>
          <p:cNvPicPr preferRelativeResize="0">
            <a:picLocks noGrp="1"/>
          </p:cNvPicPr>
          <p:nvPr>
            <p:ph type="pic" idx="16"/>
          </p:nvPr>
        </p:nvPicPr>
        <p:blipFill rotWithShape="1">
          <a:blip r:embed="rId3">
            <a:alphaModFix/>
          </a:blip>
          <a:srcRect l="36154" r="9624" b="7330"/>
          <a:stretch/>
        </p:blipFill>
        <p:spPr>
          <a:xfrm>
            <a:off x="5844900" y="1359600"/>
            <a:ext cx="2579101" cy="2937399"/>
          </a:xfrm>
          <a:prstGeom prst="rect">
            <a:avLst/>
          </a:prstGeom>
        </p:spPr>
      </p:pic>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Scoreboard</a:t>
            </a:r>
            <a:endParaRPr sz="4000" dirty="0"/>
          </a:p>
        </p:txBody>
      </p:sp>
      <p:pic>
        <p:nvPicPr>
          <p:cNvPr id="3" name="Picture 2"/>
          <p:cNvPicPr/>
          <p:nvPr/>
        </p:nvPicPr>
        <p:blipFill rotWithShape="1">
          <a:blip r:embed="rId3"/>
          <a:srcRect r="42050"/>
          <a:stretch/>
        </p:blipFill>
        <p:spPr>
          <a:xfrm>
            <a:off x="426403" y="1143000"/>
            <a:ext cx="3789997" cy="3822700"/>
          </a:xfrm>
          <a:prstGeom prst="rect">
            <a:avLst/>
          </a:prstGeom>
          <a:ln>
            <a:noFill/>
          </a:ln>
          <a:effectLst>
            <a:outerShdw blurRad="292100" dist="139700" dir="2700000" algn="tl" rotWithShape="0">
              <a:srgbClr val="333333">
                <a:alpha val="65000"/>
              </a:srgbClr>
            </a:outerShdw>
          </a:effectLst>
        </p:spPr>
      </p:pic>
      <p:pic>
        <p:nvPicPr>
          <p:cNvPr id="4" name="Picture 3"/>
          <p:cNvPicPr/>
          <p:nvPr/>
        </p:nvPicPr>
        <p:blipFill rotWithShape="1">
          <a:blip r:embed="rId4"/>
          <a:srcRect r="40727"/>
          <a:stretch/>
        </p:blipFill>
        <p:spPr>
          <a:xfrm>
            <a:off x="5036185" y="1143000"/>
            <a:ext cx="3777615" cy="3822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7659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Scoreboard</a:t>
            </a:r>
            <a:endParaRPr sz="4000" dirty="0"/>
          </a:p>
        </p:txBody>
      </p:sp>
      <p:pic>
        <p:nvPicPr>
          <p:cNvPr id="3" name="Picture 2"/>
          <p:cNvPicPr/>
          <p:nvPr/>
        </p:nvPicPr>
        <p:blipFill>
          <a:blip r:embed="rId3"/>
          <a:stretch>
            <a:fillRect/>
          </a:stretch>
        </p:blipFill>
        <p:spPr>
          <a:xfrm>
            <a:off x="533400" y="1155700"/>
            <a:ext cx="8077200" cy="3771900"/>
          </a:xfrm>
          <a:prstGeom prst="rect">
            <a:avLst/>
          </a:prstGeom>
        </p:spPr>
      </p:pic>
    </p:spTree>
    <p:extLst>
      <p:ext uri="{BB962C8B-B14F-4D97-AF65-F5344CB8AC3E}">
        <p14:creationId xmlns:p14="http://schemas.microsoft.com/office/powerpoint/2010/main" val="914179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Scoreboard</a:t>
            </a:r>
            <a:endParaRPr sz="4000" dirty="0"/>
          </a:p>
        </p:txBody>
      </p:sp>
      <p:pic>
        <p:nvPicPr>
          <p:cNvPr id="3" name="Picture 2"/>
          <p:cNvPicPr/>
          <p:nvPr/>
        </p:nvPicPr>
        <p:blipFill rotWithShape="1">
          <a:blip r:embed="rId3"/>
          <a:srcRect t="66240"/>
          <a:stretch/>
        </p:blipFill>
        <p:spPr>
          <a:xfrm>
            <a:off x="914400" y="1725612"/>
            <a:ext cx="7315200" cy="2363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8853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Coverage</a:t>
            </a:r>
            <a:endParaRPr sz="4000" dirty="0"/>
          </a:p>
        </p:txBody>
      </p:sp>
      <p:pic>
        <p:nvPicPr>
          <p:cNvPr id="3" name="Picture 2"/>
          <p:cNvPicPr/>
          <p:nvPr/>
        </p:nvPicPr>
        <p:blipFill>
          <a:blip r:embed="rId3"/>
          <a:stretch>
            <a:fillRect/>
          </a:stretch>
        </p:blipFill>
        <p:spPr>
          <a:xfrm>
            <a:off x="436563" y="1143000"/>
            <a:ext cx="5037137" cy="3721100"/>
          </a:xfrm>
          <a:prstGeom prst="rect">
            <a:avLst/>
          </a:prstGeom>
          <a:ln>
            <a:noFill/>
          </a:ln>
          <a:effectLst>
            <a:outerShdw blurRad="292100" dist="139700" dir="2700000" algn="tl" rotWithShape="0">
              <a:srgbClr val="333333">
                <a:alpha val="65000"/>
              </a:srgbClr>
            </a:outerShdw>
          </a:effectLst>
        </p:spPr>
      </p:pic>
      <p:pic>
        <p:nvPicPr>
          <p:cNvPr id="4" name="Picture 3"/>
          <p:cNvPicPr/>
          <p:nvPr/>
        </p:nvPicPr>
        <p:blipFill rotWithShape="1">
          <a:blip r:embed="rId4"/>
          <a:srcRect r="51325"/>
          <a:stretch/>
        </p:blipFill>
        <p:spPr>
          <a:xfrm>
            <a:off x="5810885" y="1143000"/>
            <a:ext cx="2799715" cy="3721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3205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9"/>
        <p:cNvGrpSpPr/>
        <p:nvPr/>
      </p:nvGrpSpPr>
      <p:grpSpPr>
        <a:xfrm>
          <a:off x="0" y="0"/>
          <a:ext cx="0" cy="0"/>
          <a:chOff x="0" y="0"/>
          <a:chExt cx="0" cy="0"/>
        </a:xfrm>
      </p:grpSpPr>
      <p:sp>
        <p:nvSpPr>
          <p:cNvPr id="2600" name="Google Shape;2600;p64"/>
          <p:cNvSpPr txBox="1">
            <a:spLocks noGrp="1"/>
          </p:cNvSpPr>
          <p:nvPr>
            <p:ph type="title"/>
          </p:nvPr>
        </p:nvSpPr>
        <p:spPr>
          <a:xfrm>
            <a:off x="939663" y="2452300"/>
            <a:ext cx="3914100" cy="147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Results &amp; Reports</a:t>
            </a:r>
            <a:endParaRPr dirty="0"/>
          </a:p>
        </p:txBody>
      </p:sp>
      <p:sp>
        <p:nvSpPr>
          <p:cNvPr id="2601" name="Google Shape;2601;p64"/>
          <p:cNvSpPr txBox="1">
            <a:spLocks noGrp="1"/>
          </p:cNvSpPr>
          <p:nvPr>
            <p:ph type="title" idx="2"/>
          </p:nvPr>
        </p:nvSpPr>
        <p:spPr>
          <a:xfrm>
            <a:off x="3792363" y="1538450"/>
            <a:ext cx="1061400" cy="71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04</a:t>
            </a:r>
            <a:endParaRPr dirty="0"/>
          </a:p>
        </p:txBody>
      </p:sp>
      <p:sp>
        <p:nvSpPr>
          <p:cNvPr id="2" name="Picture Placeholder 1"/>
          <p:cNvSpPr>
            <a:spLocks noGrp="1"/>
          </p:cNvSpPr>
          <p:nvPr>
            <p:ph type="pic" idx="3"/>
          </p:nvPr>
        </p:nvSpPr>
        <p:spPr/>
      </p:sp>
      <p:pic>
        <p:nvPicPr>
          <p:cNvPr id="6" name="Google Shape;2506;p54"/>
          <p:cNvPicPr preferRelativeResize="0">
            <a:picLocks/>
          </p:cNvPicPr>
          <p:nvPr/>
        </p:nvPicPr>
        <p:blipFill rotWithShape="1">
          <a:blip r:embed="rId3">
            <a:alphaModFix/>
          </a:blip>
          <a:srcRect l="34871" r="11097"/>
          <a:stretch/>
        </p:blipFill>
        <p:spPr>
          <a:xfrm>
            <a:off x="5634300" y="1075750"/>
            <a:ext cx="2579101" cy="3169801"/>
          </a:xfrm>
          <a:prstGeom prst="rect">
            <a:avLst/>
          </a:prstGeom>
          <a:gradFill>
            <a:gsLst>
              <a:gs pos="0">
                <a:schemeClr val="accent3"/>
              </a:gs>
              <a:gs pos="100000">
                <a:schemeClr val="accent4"/>
              </a:gs>
            </a:gsLst>
            <a:lin ang="13500032" scaled="0"/>
          </a:gradFill>
          <a:ln>
            <a:noFill/>
          </a:ln>
        </p:spPr>
      </p:pic>
    </p:spTree>
    <p:extLst>
      <p:ext uri="{BB962C8B-B14F-4D97-AF65-F5344CB8AC3E}">
        <p14:creationId xmlns:p14="http://schemas.microsoft.com/office/powerpoint/2010/main" val="416039477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Waveform</a:t>
            </a:r>
            <a:endParaRPr sz="4000" dirty="0"/>
          </a:p>
        </p:txBody>
      </p:sp>
      <p:pic>
        <p:nvPicPr>
          <p:cNvPr id="3" name="Picture 2"/>
          <p:cNvPicPr/>
          <p:nvPr/>
        </p:nvPicPr>
        <p:blipFill>
          <a:blip r:embed="rId3"/>
          <a:stretch>
            <a:fillRect/>
          </a:stretch>
        </p:blipFill>
        <p:spPr>
          <a:xfrm>
            <a:off x="482600" y="1079500"/>
            <a:ext cx="8178800" cy="3949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12913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UVM Summary Report</a:t>
            </a:r>
            <a:endParaRPr sz="4000" dirty="0"/>
          </a:p>
        </p:txBody>
      </p:sp>
      <p:pic>
        <p:nvPicPr>
          <p:cNvPr id="3" name="Picture 2" descr="No alternative text description for this image"/>
          <p:cNvPicPr/>
          <p:nvPr/>
        </p:nvPicPr>
        <p:blipFill>
          <a:blip r:embed="rId3">
            <a:extLst>
              <a:ext uri="{28A0092B-C50C-407E-A947-70E740481C1C}">
                <a14:useLocalDpi xmlns:a14="http://schemas.microsoft.com/office/drawing/2010/main" val="0"/>
              </a:ext>
            </a:extLst>
          </a:blip>
          <a:srcRect/>
          <a:stretch>
            <a:fillRect/>
          </a:stretch>
        </p:blipFill>
        <p:spPr bwMode="auto">
          <a:xfrm>
            <a:off x="520700" y="1104900"/>
            <a:ext cx="8102600" cy="387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4719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Coverage Reports</a:t>
            </a:r>
            <a:endParaRPr sz="4000" dirty="0"/>
          </a:p>
        </p:txBody>
      </p:sp>
      <p:pic>
        <p:nvPicPr>
          <p:cNvPr id="3" name="Picture 2" descr="No alternative text description for this image"/>
          <p:cNvPicPr/>
          <p:nvPr/>
        </p:nvPicPr>
        <p:blipFill rotWithShape="1">
          <a:blip r:embed="rId3">
            <a:extLst>
              <a:ext uri="{28A0092B-C50C-407E-A947-70E740481C1C}">
                <a14:useLocalDpi xmlns:a14="http://schemas.microsoft.com/office/drawing/2010/main" val="0"/>
              </a:ext>
            </a:extLst>
          </a:blip>
          <a:srcRect r="22333" b="20356"/>
          <a:stretch/>
        </p:blipFill>
        <p:spPr bwMode="auto">
          <a:xfrm>
            <a:off x="210820" y="1221106"/>
            <a:ext cx="3815080" cy="3642994"/>
          </a:xfrm>
          <a:prstGeom prst="rect">
            <a:avLst/>
          </a:prstGeom>
          <a:noFill/>
          <a:ln>
            <a:noFill/>
          </a:ln>
        </p:spPr>
      </p:pic>
      <p:pic>
        <p:nvPicPr>
          <p:cNvPr id="4" name="Picture 3" descr="No alternative text description for this image"/>
          <p:cNvPicPr/>
          <p:nvPr/>
        </p:nvPicPr>
        <p:blipFill rotWithShape="1">
          <a:blip r:embed="rId4">
            <a:extLst>
              <a:ext uri="{28A0092B-C50C-407E-A947-70E740481C1C}">
                <a14:useLocalDpi xmlns:a14="http://schemas.microsoft.com/office/drawing/2010/main" val="0"/>
              </a:ext>
            </a:extLst>
          </a:blip>
          <a:srcRect r="20855"/>
          <a:stretch/>
        </p:blipFill>
        <p:spPr bwMode="auto">
          <a:xfrm>
            <a:off x="4413885" y="1221106"/>
            <a:ext cx="4552315" cy="3586480"/>
          </a:xfrm>
          <a:prstGeom prst="rect">
            <a:avLst/>
          </a:prstGeom>
          <a:noFill/>
          <a:ln>
            <a:noFill/>
          </a:ln>
        </p:spPr>
      </p:pic>
    </p:spTree>
    <p:extLst>
      <p:ext uri="{BB962C8B-B14F-4D97-AF65-F5344CB8AC3E}">
        <p14:creationId xmlns:p14="http://schemas.microsoft.com/office/powerpoint/2010/main" val="1715576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311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Coverage Reports</a:t>
            </a:r>
            <a:endParaRPr sz="4000" dirty="0"/>
          </a:p>
        </p:txBody>
      </p:sp>
      <p:pic>
        <p:nvPicPr>
          <p:cNvPr id="3" name="Picture 2" descr="No alternative text description for this image"/>
          <p:cNvPicPr/>
          <p:nvPr/>
        </p:nvPicPr>
        <p:blipFill rotWithShape="1">
          <a:blip r:embed="rId3">
            <a:extLst>
              <a:ext uri="{28A0092B-C50C-407E-A947-70E740481C1C}">
                <a14:useLocalDpi xmlns:a14="http://schemas.microsoft.com/office/drawing/2010/main" val="0"/>
              </a:ext>
            </a:extLst>
          </a:blip>
          <a:srcRect r="19309"/>
          <a:stretch/>
        </p:blipFill>
        <p:spPr bwMode="auto">
          <a:xfrm>
            <a:off x="260985" y="1121410"/>
            <a:ext cx="3955415" cy="4022090"/>
          </a:xfrm>
          <a:prstGeom prst="rect">
            <a:avLst/>
          </a:prstGeom>
          <a:noFill/>
          <a:ln>
            <a:noFill/>
          </a:ln>
        </p:spPr>
      </p:pic>
      <p:pic>
        <p:nvPicPr>
          <p:cNvPr id="4" name="Picture 3" descr="No alternative text description for this image"/>
          <p:cNvPicPr/>
          <p:nvPr/>
        </p:nvPicPr>
        <p:blipFill rotWithShape="1">
          <a:blip r:embed="rId4">
            <a:extLst>
              <a:ext uri="{28A0092B-C50C-407E-A947-70E740481C1C}">
                <a14:useLocalDpi xmlns:a14="http://schemas.microsoft.com/office/drawing/2010/main" val="0"/>
              </a:ext>
            </a:extLst>
          </a:blip>
          <a:srcRect r="29235"/>
          <a:stretch/>
        </p:blipFill>
        <p:spPr bwMode="auto">
          <a:xfrm>
            <a:off x="4762500" y="1121410"/>
            <a:ext cx="4038600" cy="4039870"/>
          </a:xfrm>
          <a:prstGeom prst="rect">
            <a:avLst/>
          </a:prstGeom>
          <a:noFill/>
          <a:ln>
            <a:noFill/>
          </a:ln>
        </p:spPr>
      </p:pic>
      <p:sp>
        <p:nvSpPr>
          <p:cNvPr id="2" name="Rectangle 1"/>
          <p:cNvSpPr/>
          <p:nvPr/>
        </p:nvSpPr>
        <p:spPr>
          <a:xfrm>
            <a:off x="4699000" y="4432300"/>
            <a:ext cx="2870200" cy="330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5536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2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200"/>
                            </p:stCondLst>
                            <p:childTnLst>
                              <p:par>
                                <p:cTn id="13" presetID="6" presetClass="entr" presetSubtype="16"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52"/>
          <p:cNvSpPr txBox="1">
            <a:spLocks noGrp="1"/>
          </p:cNvSpPr>
          <p:nvPr>
            <p:ph type="title"/>
          </p:nvPr>
        </p:nvSpPr>
        <p:spPr>
          <a:xfrm>
            <a:off x="719900" y="882475"/>
            <a:ext cx="7704000" cy="13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3"/>
                </a:solidFill>
              </a:rPr>
              <a:t>THANK YOU</a:t>
            </a:r>
            <a:endParaRPr dirty="0">
              <a:solidFill>
                <a:schemeClr val="dk1"/>
              </a:solidFill>
            </a:endParaRPr>
          </a:p>
        </p:txBody>
      </p:sp>
      <p:pic>
        <p:nvPicPr>
          <p:cNvPr id="2491" name="Google Shape;2491;p52"/>
          <p:cNvPicPr preferRelativeResize="0">
            <a:picLocks noGrp="1"/>
          </p:cNvPicPr>
          <p:nvPr>
            <p:ph type="pic" idx="2"/>
          </p:nvPr>
        </p:nvPicPr>
        <p:blipFill rotWithShape="1">
          <a:blip r:embed="rId3">
            <a:alphaModFix/>
          </a:blip>
          <a:srcRect t="42017" b="42017"/>
          <a:stretch/>
        </p:blipFill>
        <p:spPr>
          <a:xfrm>
            <a:off x="720000" y="2416025"/>
            <a:ext cx="7704000" cy="1845000"/>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7"/>
        <p:cNvGrpSpPr/>
        <p:nvPr/>
      </p:nvGrpSpPr>
      <p:grpSpPr>
        <a:xfrm>
          <a:off x="0" y="0"/>
          <a:ext cx="0" cy="0"/>
          <a:chOff x="0" y="0"/>
          <a:chExt cx="0" cy="0"/>
        </a:xfrm>
      </p:grpSpPr>
      <p:sp>
        <p:nvSpPr>
          <p:cNvPr id="2318" name="Google Shape;2318;p43"/>
          <p:cNvSpPr txBox="1">
            <a:spLocks noGrp="1"/>
          </p:cNvSpPr>
          <p:nvPr>
            <p:ph type="title"/>
          </p:nvPr>
        </p:nvSpPr>
        <p:spPr>
          <a:xfrm>
            <a:off x="4063762" y="2309550"/>
            <a:ext cx="4030500" cy="9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UVM</a:t>
            </a:r>
            <a:endParaRPr dirty="0"/>
          </a:p>
        </p:txBody>
      </p:sp>
      <p:sp>
        <p:nvSpPr>
          <p:cNvPr id="2319" name="Google Shape;2319;p43"/>
          <p:cNvSpPr txBox="1">
            <a:spLocks noGrp="1"/>
          </p:cNvSpPr>
          <p:nvPr>
            <p:ph type="title" idx="2"/>
          </p:nvPr>
        </p:nvSpPr>
        <p:spPr>
          <a:xfrm>
            <a:off x="5548308" y="149447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321" name="Google Shape;2321;p43"/>
          <p:cNvPicPr preferRelativeResize="0">
            <a:picLocks noGrp="1"/>
          </p:cNvPicPr>
          <p:nvPr>
            <p:ph type="pic" idx="3"/>
          </p:nvPr>
        </p:nvPicPr>
        <p:blipFill rotWithShape="1">
          <a:blip r:embed="rId3">
            <a:alphaModFix/>
          </a:blip>
          <a:srcRect l="22886" r="22892"/>
          <a:stretch/>
        </p:blipFill>
        <p:spPr>
          <a:xfrm>
            <a:off x="958388" y="986850"/>
            <a:ext cx="2579101" cy="3169799"/>
          </a:xfrm>
          <a:prstGeom prst="rect">
            <a:avLst/>
          </a:prstGeom>
        </p:spPr>
      </p:pic>
      <p:grpSp>
        <p:nvGrpSpPr>
          <p:cNvPr id="2322" name="Google Shape;2322;p43"/>
          <p:cNvGrpSpPr/>
          <p:nvPr/>
        </p:nvGrpSpPr>
        <p:grpSpPr>
          <a:xfrm>
            <a:off x="5809975" y="1020650"/>
            <a:ext cx="538025" cy="157800"/>
            <a:chOff x="2575325" y="1348650"/>
            <a:chExt cx="538025" cy="157800"/>
          </a:xfrm>
        </p:grpSpPr>
        <p:sp>
          <p:nvSpPr>
            <p:cNvPr id="2323" name="Google Shape;2323;p43"/>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45"/>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3"/>
                </a:solidFill>
              </a:rPr>
              <a:t>What is </a:t>
            </a:r>
            <a:r>
              <a:rPr lang="en" dirty="0" smtClean="0"/>
              <a:t>UVM?</a:t>
            </a:r>
            <a:endParaRPr dirty="0"/>
          </a:p>
        </p:txBody>
      </p:sp>
      <p:sp>
        <p:nvSpPr>
          <p:cNvPr id="2361" name="Google Shape;2361;p45"/>
          <p:cNvSpPr txBox="1">
            <a:spLocks noGrp="1"/>
          </p:cNvSpPr>
          <p:nvPr>
            <p:ph type="subTitle" idx="1"/>
          </p:nvPr>
        </p:nvSpPr>
        <p:spPr>
          <a:xfrm>
            <a:off x="449224" y="1789050"/>
            <a:ext cx="3977809" cy="2178300"/>
          </a:xfrm>
          <a:prstGeom prst="rect">
            <a:avLst/>
          </a:prstGeom>
          <a:ln>
            <a:noFill/>
          </a:ln>
        </p:spPr>
        <p:txBody>
          <a:bodyPr spcFirstLastPara="1" wrap="square" lIns="91425" tIns="91425" rIns="91425" bIns="91425" anchor="t" anchorCtr="0">
            <a:noAutofit/>
          </a:bodyPr>
          <a:lstStyle/>
          <a:p>
            <a:pPr marL="0" lvl="0" indent="0" algn="just">
              <a:buClr>
                <a:srgbClr val="333333"/>
              </a:buClr>
              <a:buSzPts val="1100"/>
              <a:buNone/>
            </a:pPr>
            <a:r>
              <a:rPr lang="en-US" dirty="0"/>
              <a:t>Universal Verification Methodology (UVM) is a standardized framework used in the verification of integrated circuits. Developed by </a:t>
            </a:r>
            <a:r>
              <a:rPr lang="en-US" dirty="0" err="1"/>
              <a:t>Accellera</a:t>
            </a:r>
            <a:r>
              <a:rPr lang="en-US" dirty="0"/>
              <a:t>, UVM provides a modular and reusable approach to building </a:t>
            </a:r>
            <a:r>
              <a:rPr lang="en-US" dirty="0" err="1"/>
              <a:t>testbenches</a:t>
            </a:r>
            <a:r>
              <a:rPr lang="en-US" dirty="0"/>
              <a:t>, ensuring thorough and efficient verification of complex designs. </a:t>
            </a:r>
            <a:endParaRPr lang="en-US" dirty="0" smtClean="0"/>
          </a:p>
        </p:txBody>
      </p:sp>
      <p:pic>
        <p:nvPicPr>
          <p:cNvPr id="3" name="Picture Placeholder 2"/>
          <p:cNvPicPr>
            <a:picLocks noGrp="1" noChangeAspect="1"/>
          </p:cNvPicPr>
          <p:nvPr>
            <p:ph type="pic" idx="2"/>
          </p:nvPr>
        </p:nvPicPr>
        <p:blipFill rotWithShape="1">
          <a:blip r:embed="rId3">
            <a:extLst>
              <a:ext uri="{28A0092B-C50C-407E-A947-70E740481C1C}">
                <a14:useLocalDpi xmlns:a14="http://schemas.microsoft.com/office/drawing/2010/main" val="0"/>
              </a:ext>
            </a:extLst>
          </a:blip>
          <a:srcRect l="1045" r="1072"/>
          <a:stretch/>
        </p:blipFill>
        <p:spPr>
          <a:xfrm>
            <a:off x="4761571" y="1293300"/>
            <a:ext cx="4248614" cy="3169800"/>
          </a:xfr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61">
                                            <p:txEl>
                                              <p:pRg st="0" end="0"/>
                                            </p:txEl>
                                          </p:spTgt>
                                        </p:tgtEl>
                                        <p:attrNameLst>
                                          <p:attrName>style.visibility</p:attrName>
                                        </p:attrNameLst>
                                      </p:cBhvr>
                                      <p:to>
                                        <p:strVal val="visible"/>
                                      </p:to>
                                    </p:set>
                                    <p:animEffect transition="in" filter="fade">
                                      <p:cBhvr>
                                        <p:cTn id="7" dur="500"/>
                                        <p:tgtEl>
                                          <p:spTgt spid="2361">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3"/>
                </a:solidFill>
              </a:rPr>
              <a:t>Advantages of UVM </a:t>
            </a:r>
            <a:endParaRPr dirty="0"/>
          </a:p>
        </p:txBody>
      </p:sp>
      <p:grpSp>
        <p:nvGrpSpPr>
          <p:cNvPr id="2333" name="Google Shape;2333;p44"/>
          <p:cNvGrpSpPr/>
          <p:nvPr/>
        </p:nvGrpSpPr>
        <p:grpSpPr>
          <a:xfrm>
            <a:off x="6355750" y="411440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726972" y="40950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UV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9244" y="1320800"/>
            <a:ext cx="7854856" cy="414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5"/>
        <p:cNvGrpSpPr/>
        <p:nvPr/>
      </p:nvGrpSpPr>
      <p:grpSpPr>
        <a:xfrm>
          <a:off x="0" y="0"/>
          <a:ext cx="0" cy="0"/>
          <a:chOff x="0" y="0"/>
          <a:chExt cx="0" cy="0"/>
        </a:xfrm>
      </p:grpSpPr>
      <p:pic>
        <p:nvPicPr>
          <p:cNvPr id="2496" name="Google Shape;2496;p53"/>
          <p:cNvPicPr preferRelativeResize="0">
            <a:picLocks noGrp="1"/>
          </p:cNvPicPr>
          <p:nvPr>
            <p:ph type="pic" idx="3"/>
          </p:nvPr>
        </p:nvPicPr>
        <p:blipFill rotWithShape="1">
          <a:blip r:embed="rId3">
            <a:alphaModFix/>
          </a:blip>
          <a:srcRect l="8380" r="45851"/>
          <a:stretch/>
        </p:blipFill>
        <p:spPr>
          <a:xfrm>
            <a:off x="1133538" y="986850"/>
            <a:ext cx="2579101" cy="3169800"/>
          </a:xfrm>
          <a:prstGeom prst="rect">
            <a:avLst/>
          </a:prstGeom>
        </p:spPr>
      </p:pic>
      <p:sp>
        <p:nvSpPr>
          <p:cNvPr id="2497" name="Google Shape;2497;p53"/>
          <p:cNvSpPr txBox="1">
            <a:spLocks noGrp="1"/>
          </p:cNvSpPr>
          <p:nvPr>
            <p:ph type="title"/>
          </p:nvPr>
        </p:nvSpPr>
        <p:spPr>
          <a:xfrm>
            <a:off x="4493688" y="2322775"/>
            <a:ext cx="3930300"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Test Plan</a:t>
            </a:r>
            <a:endParaRPr dirty="0"/>
          </a:p>
        </p:txBody>
      </p:sp>
      <p:sp>
        <p:nvSpPr>
          <p:cNvPr id="2498" name="Google Shape;2498;p53"/>
          <p:cNvSpPr txBox="1">
            <a:spLocks noGrp="1"/>
          </p:cNvSpPr>
          <p:nvPr>
            <p:ph type="title" idx="2"/>
          </p:nvPr>
        </p:nvSpPr>
        <p:spPr>
          <a:xfrm>
            <a:off x="5928113" y="1387550"/>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99" name="Google Shape;2499;p53"/>
          <p:cNvSpPr txBox="1">
            <a:spLocks noGrp="1"/>
          </p:cNvSpPr>
          <p:nvPr>
            <p:ph type="subTitle" idx="1"/>
          </p:nvPr>
        </p:nvSpPr>
        <p:spPr>
          <a:xfrm>
            <a:off x="4493613" y="3273450"/>
            <a:ext cx="39303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Project Idea and Test Plan</a:t>
            </a:r>
            <a:endParaRPr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4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3"/>
                </a:solidFill>
              </a:rPr>
              <a:t>Project Idea</a:t>
            </a:r>
            <a:endParaRPr dirty="0"/>
          </a:p>
        </p:txBody>
      </p:sp>
      <p:sp>
        <p:nvSpPr>
          <p:cNvPr id="2379" name="Google Shape;2379;p47"/>
          <p:cNvSpPr txBox="1">
            <a:spLocks noGrp="1"/>
          </p:cNvSpPr>
          <p:nvPr>
            <p:ph type="subTitle" idx="3"/>
          </p:nvPr>
        </p:nvSpPr>
        <p:spPr>
          <a:xfrm>
            <a:off x="484900" y="1566761"/>
            <a:ext cx="3655300" cy="2789160"/>
          </a:xfrm>
          <a:prstGeom prst="rect">
            <a:avLst/>
          </a:prstGeom>
        </p:spPr>
        <p:txBody>
          <a:bodyPr spcFirstLastPara="1" wrap="square" lIns="91425" tIns="91425" rIns="91425" bIns="91425" anchor="t" anchorCtr="0">
            <a:noAutofit/>
          </a:bodyPr>
          <a:lstStyle/>
          <a:p>
            <a:pPr marL="0" lvl="0" indent="0" algn="just"/>
            <a:r>
              <a:rPr lang="en-US" dirty="0"/>
              <a:t>This project aims to verify the Arithmetic Logic Unit (ALU) of the 8051 microprocessor using the Universal Verification Methodology (UVM). The 8051 ALU is responsible for performing essential arithmetic and logic operations, which are critical to the microcontroller's overall functionality. Ensuring its correct operation is paramount for the reliability of any system using the 8051.</a:t>
            </a:r>
            <a:endParaRPr dirty="0"/>
          </a:p>
        </p:txBody>
      </p:sp>
      <p:pic>
        <p:nvPicPr>
          <p:cNvPr id="3" name="Picture Placeholder 2"/>
          <p:cNvPicPr>
            <a:picLocks noGrp="1" noChangeAspect="1"/>
          </p:cNvPicPr>
          <p:nvPr>
            <p:ph type="pic" idx="7"/>
          </p:nvPr>
        </p:nvPicPr>
        <p:blipFill rotWithShape="1">
          <a:blip r:embed="rId3">
            <a:extLst>
              <a:ext uri="{28A0092B-C50C-407E-A947-70E740481C1C}">
                <a14:useLocalDpi xmlns:a14="http://schemas.microsoft.com/office/drawing/2010/main" val="0"/>
              </a:ext>
            </a:extLst>
          </a:blip>
          <a:srcRect l="158" r="-395"/>
          <a:stretch/>
        </p:blipFill>
        <p:spPr>
          <a:xfrm>
            <a:off x="4927600" y="1376441"/>
            <a:ext cx="3759200" cy="3169800"/>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880100" y="1993900"/>
            <a:ext cx="1181100" cy="1295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79">
                                            <p:txEl>
                                              <p:pRg st="0" end="0"/>
                                            </p:txEl>
                                          </p:spTgt>
                                        </p:tgtEl>
                                        <p:attrNameLst>
                                          <p:attrName>style.visibility</p:attrName>
                                        </p:attrNameLst>
                                      </p:cBhvr>
                                      <p:to>
                                        <p:strVal val="visible"/>
                                      </p:to>
                                    </p:set>
                                    <p:animEffect transition="in" filter="fade">
                                      <p:cBhvr>
                                        <p:cTn id="7" dur="500"/>
                                        <p:tgtEl>
                                          <p:spTgt spid="2379">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6"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9" grpId="0"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4384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TEST PLAN</a:t>
            </a:r>
            <a:endParaRPr sz="4000" dirty="0"/>
          </a:p>
        </p:txBody>
      </p:sp>
      <p:pic>
        <p:nvPicPr>
          <p:cNvPr id="27" name="Picture 26"/>
          <p:cNvPicPr/>
          <p:nvPr/>
        </p:nvPicPr>
        <p:blipFill rotWithShape="1">
          <a:blip r:embed="rId3"/>
          <a:srcRect t="25280" b="30706"/>
          <a:stretch/>
        </p:blipFill>
        <p:spPr bwMode="auto">
          <a:xfrm>
            <a:off x="520699" y="1231900"/>
            <a:ext cx="8305802" cy="35179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0900805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9"/>
        <p:cNvGrpSpPr/>
        <p:nvPr/>
      </p:nvGrpSpPr>
      <p:grpSpPr>
        <a:xfrm>
          <a:off x="0" y="0"/>
          <a:ext cx="0" cy="0"/>
          <a:chOff x="0" y="0"/>
          <a:chExt cx="0" cy="0"/>
        </a:xfrm>
      </p:grpSpPr>
      <p:sp>
        <p:nvSpPr>
          <p:cNvPr id="2600" name="Google Shape;2600;p64"/>
          <p:cNvSpPr txBox="1">
            <a:spLocks noGrp="1"/>
          </p:cNvSpPr>
          <p:nvPr>
            <p:ph type="title"/>
          </p:nvPr>
        </p:nvSpPr>
        <p:spPr>
          <a:xfrm>
            <a:off x="939663" y="2452300"/>
            <a:ext cx="3914100" cy="147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UVM </a:t>
            </a:r>
            <a:r>
              <a:rPr lang="en-US" dirty="0" err="1" smtClean="0"/>
              <a:t>Testbench</a:t>
            </a:r>
            <a:endParaRPr dirty="0"/>
          </a:p>
        </p:txBody>
      </p:sp>
      <p:sp>
        <p:nvSpPr>
          <p:cNvPr id="2601" name="Google Shape;2601;p64"/>
          <p:cNvSpPr txBox="1">
            <a:spLocks noGrp="1"/>
          </p:cNvSpPr>
          <p:nvPr>
            <p:ph type="title" idx="2"/>
          </p:nvPr>
        </p:nvSpPr>
        <p:spPr>
          <a:xfrm>
            <a:off x="3792363" y="1538450"/>
            <a:ext cx="1061400" cy="71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pic>
        <p:nvPicPr>
          <p:cNvPr id="2603" name="Google Shape;2603;p64"/>
          <p:cNvPicPr preferRelativeResize="0">
            <a:picLocks noGrp="1"/>
          </p:cNvPicPr>
          <p:nvPr>
            <p:ph type="pic" idx="3"/>
          </p:nvPr>
        </p:nvPicPr>
        <p:blipFill rotWithShape="1">
          <a:blip r:embed="rId3">
            <a:alphaModFix/>
          </a:blip>
          <a:srcRect l="27117" r="27113"/>
          <a:stretch/>
        </p:blipFill>
        <p:spPr>
          <a:xfrm>
            <a:off x="5625238" y="1070600"/>
            <a:ext cx="2579101" cy="3169800"/>
          </a:xfrm>
          <a:prstGeom prst="rect">
            <a:avLst/>
          </a:prstGeom>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180</Words>
  <Application>Microsoft Office PowerPoint</Application>
  <PresentationFormat>On-screen Show (16:9)</PresentationFormat>
  <Paragraphs>45</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Hind Light</vt:lpstr>
      <vt:lpstr>Anton</vt:lpstr>
      <vt:lpstr>Times New Roman</vt:lpstr>
      <vt:lpstr>Nunito Light</vt:lpstr>
      <vt:lpstr>Arial</vt:lpstr>
      <vt:lpstr>Hind</vt:lpstr>
      <vt:lpstr>Poppins</vt:lpstr>
      <vt:lpstr>Roboto</vt:lpstr>
      <vt:lpstr>Bachelor's Degree in Electronics Engineering by Slidesgo</vt:lpstr>
      <vt:lpstr>UVM Verification for ALU Design (ALU 8051)</vt:lpstr>
      <vt:lpstr>Table of contents</vt:lpstr>
      <vt:lpstr>UVM</vt:lpstr>
      <vt:lpstr>What is UVM?</vt:lpstr>
      <vt:lpstr>Advantages of UVM </vt:lpstr>
      <vt:lpstr>Test Plan</vt:lpstr>
      <vt:lpstr>Project Idea</vt:lpstr>
      <vt:lpstr>TEST PLAN</vt:lpstr>
      <vt:lpstr>UVM Testbench</vt:lpstr>
      <vt:lpstr>Test bench</vt:lpstr>
      <vt:lpstr>Test</vt:lpstr>
      <vt:lpstr>Sequence</vt:lpstr>
      <vt:lpstr>Interface</vt:lpstr>
      <vt:lpstr>Sequence Items</vt:lpstr>
      <vt:lpstr>Sequencer</vt:lpstr>
      <vt:lpstr>Driver</vt:lpstr>
      <vt:lpstr>Monitor</vt:lpstr>
      <vt:lpstr>Agent</vt:lpstr>
      <vt:lpstr>Environment</vt:lpstr>
      <vt:lpstr>Scoreboard</vt:lpstr>
      <vt:lpstr>Scoreboard</vt:lpstr>
      <vt:lpstr>Scoreboard</vt:lpstr>
      <vt:lpstr>Coverage</vt:lpstr>
      <vt:lpstr>Results &amp; Reports</vt:lpstr>
      <vt:lpstr>Waveform</vt:lpstr>
      <vt:lpstr>UVM Summary Report</vt:lpstr>
      <vt:lpstr>Coverage Reports</vt:lpstr>
      <vt:lpstr>Coverage Reports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Verification for ALU Design (ALU 8051)</dc:title>
  <dc:creator>HP</dc:creator>
  <cp:lastModifiedBy>AYA</cp:lastModifiedBy>
  <cp:revision>11</cp:revision>
  <dcterms:modified xsi:type="dcterms:W3CDTF">2024-05-21T23:57:24Z</dcterms:modified>
</cp:coreProperties>
</file>