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0" r:id="rId4"/>
    <p:sldId id="258" r:id="rId5"/>
    <p:sldId id="262" r:id="rId6"/>
    <p:sldId id="263" r:id="rId7"/>
    <p:sldId id="282" r:id="rId8"/>
    <p:sldId id="273" r:id="rId9"/>
    <p:sldId id="264" r:id="rId10"/>
    <p:sldId id="274" r:id="rId11"/>
    <p:sldId id="281" r:id="rId12"/>
    <p:sldId id="265" r:id="rId13"/>
    <p:sldId id="283" r:id="rId14"/>
    <p:sldId id="268" r:id="rId15"/>
    <p:sldId id="267" r:id="rId16"/>
    <p:sldId id="270" r:id="rId17"/>
    <p:sldId id="269" r:id="rId18"/>
    <p:sldId id="272" r:id="rId19"/>
    <p:sldId id="271" r:id="rId20"/>
    <p:sldId id="266" r:id="rId21"/>
    <p:sldId id="275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0C534-EF5F-48FA-98E6-108E5BD224F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973A67-8BA9-4B8D-88AC-8C3C35EE7815}">
      <dgm:prSet/>
      <dgm:spPr/>
      <dgm:t>
        <a:bodyPr/>
        <a:lstStyle/>
        <a:p>
          <a:r>
            <a:rPr lang="en-US"/>
            <a:t>Team Members</a:t>
          </a:r>
        </a:p>
      </dgm:t>
    </dgm:pt>
    <dgm:pt modelId="{F820DCCB-0A46-4831-8FCD-3E089B88730E}" type="parTrans" cxnId="{39BB71C3-4173-4809-AEB8-60A041DDA7F7}">
      <dgm:prSet/>
      <dgm:spPr/>
      <dgm:t>
        <a:bodyPr/>
        <a:lstStyle/>
        <a:p>
          <a:endParaRPr lang="en-US"/>
        </a:p>
      </dgm:t>
    </dgm:pt>
    <dgm:pt modelId="{08B22631-13F8-4183-AAE3-6241CADE17C4}" type="sibTrans" cxnId="{39BB71C3-4173-4809-AEB8-60A041DDA7F7}">
      <dgm:prSet/>
      <dgm:spPr/>
      <dgm:t>
        <a:bodyPr/>
        <a:lstStyle/>
        <a:p>
          <a:endParaRPr lang="en-US"/>
        </a:p>
      </dgm:t>
    </dgm:pt>
    <dgm:pt modelId="{E070CDDB-BB82-46B7-9680-C372BFBC582D}">
      <dgm:prSet/>
      <dgm:spPr/>
      <dgm:t>
        <a:bodyPr/>
        <a:lstStyle/>
        <a:p>
          <a:r>
            <a:rPr lang="en-US" dirty="0"/>
            <a:t>Shipping Management Cycle</a:t>
          </a:r>
        </a:p>
      </dgm:t>
    </dgm:pt>
    <dgm:pt modelId="{1F0ADDBF-6424-441B-AF16-619F04AD06D8}" type="parTrans" cxnId="{BB3008B3-741B-4A3E-A008-35B85C029F17}">
      <dgm:prSet/>
      <dgm:spPr/>
      <dgm:t>
        <a:bodyPr/>
        <a:lstStyle/>
        <a:p>
          <a:endParaRPr lang="en-US"/>
        </a:p>
      </dgm:t>
    </dgm:pt>
    <dgm:pt modelId="{EB52D28E-1499-4BB8-BCFB-585825F968E2}" type="sibTrans" cxnId="{BB3008B3-741B-4A3E-A008-35B85C029F17}">
      <dgm:prSet/>
      <dgm:spPr/>
      <dgm:t>
        <a:bodyPr/>
        <a:lstStyle/>
        <a:p>
          <a:endParaRPr lang="en-US"/>
        </a:p>
      </dgm:t>
    </dgm:pt>
    <dgm:pt modelId="{C4E5AF1F-E59D-42AB-B338-D415B365FEB4}">
      <dgm:prSet/>
      <dgm:spPr/>
      <dgm:t>
        <a:bodyPr/>
        <a:lstStyle/>
        <a:p>
          <a:r>
            <a:rPr lang="en-US" dirty="0"/>
            <a:t>Project Features</a:t>
          </a:r>
        </a:p>
      </dgm:t>
    </dgm:pt>
    <dgm:pt modelId="{A4687C95-1A9E-4177-9A8D-BCF1DE8C8F79}" type="parTrans" cxnId="{AA76FB07-5C23-4D6F-B33A-D47274F66F25}">
      <dgm:prSet/>
      <dgm:spPr/>
      <dgm:t>
        <a:bodyPr/>
        <a:lstStyle/>
        <a:p>
          <a:endParaRPr lang="en-US"/>
        </a:p>
      </dgm:t>
    </dgm:pt>
    <dgm:pt modelId="{09E45252-A24C-4044-84DB-E4A7223ACE10}" type="sibTrans" cxnId="{AA76FB07-5C23-4D6F-B33A-D47274F66F25}">
      <dgm:prSet/>
      <dgm:spPr/>
      <dgm:t>
        <a:bodyPr/>
        <a:lstStyle/>
        <a:p>
          <a:endParaRPr lang="en-US"/>
        </a:p>
      </dgm:t>
    </dgm:pt>
    <dgm:pt modelId="{23889951-244D-4D78-85C8-28290EB7DC91}">
      <dgm:prSet/>
      <dgm:spPr/>
      <dgm:t>
        <a:bodyPr/>
        <a:lstStyle/>
        <a:p>
          <a:r>
            <a:rPr lang="en-US" dirty="0"/>
            <a:t>Technologies</a:t>
          </a:r>
        </a:p>
      </dgm:t>
    </dgm:pt>
    <dgm:pt modelId="{49D8259F-9349-49AD-B2A2-A18F50E8D43D}" type="parTrans" cxnId="{0E4C7F48-22DB-4E7E-84AC-0D4D7469619E}">
      <dgm:prSet/>
      <dgm:spPr/>
      <dgm:t>
        <a:bodyPr/>
        <a:lstStyle/>
        <a:p>
          <a:endParaRPr lang="en-US"/>
        </a:p>
      </dgm:t>
    </dgm:pt>
    <dgm:pt modelId="{38189436-AA0D-47FC-84A8-3654A0DADCB6}" type="sibTrans" cxnId="{0E4C7F48-22DB-4E7E-84AC-0D4D7469619E}">
      <dgm:prSet/>
      <dgm:spPr/>
      <dgm:t>
        <a:bodyPr/>
        <a:lstStyle/>
        <a:p>
          <a:endParaRPr lang="en-US"/>
        </a:p>
      </dgm:t>
    </dgm:pt>
    <dgm:pt modelId="{3236F911-499B-4A0A-840C-9AC87369DA41}" type="pres">
      <dgm:prSet presAssocID="{91B0C534-EF5F-48FA-98E6-108E5BD224FF}" presName="linear" presStyleCnt="0">
        <dgm:presLayoutVars>
          <dgm:dir/>
          <dgm:animLvl val="lvl"/>
          <dgm:resizeHandles val="exact"/>
        </dgm:presLayoutVars>
      </dgm:prSet>
      <dgm:spPr/>
    </dgm:pt>
    <dgm:pt modelId="{FFCC00E2-E768-4CAD-AC7E-BB9A7B82F633}" type="pres">
      <dgm:prSet presAssocID="{B3973A67-8BA9-4B8D-88AC-8C3C35EE7815}" presName="parentLin" presStyleCnt="0"/>
      <dgm:spPr/>
    </dgm:pt>
    <dgm:pt modelId="{0CD0C706-CB4F-4F4C-BC0A-6798F155642D}" type="pres">
      <dgm:prSet presAssocID="{B3973A67-8BA9-4B8D-88AC-8C3C35EE7815}" presName="parentLeftMargin" presStyleLbl="node1" presStyleIdx="0" presStyleCnt="4"/>
      <dgm:spPr/>
    </dgm:pt>
    <dgm:pt modelId="{0FAA7AD5-5752-4CEB-9D49-E3B8F987B7B0}" type="pres">
      <dgm:prSet presAssocID="{B3973A67-8BA9-4B8D-88AC-8C3C35EE78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7506ED-C273-483A-BA12-E06BD43EBD8E}" type="pres">
      <dgm:prSet presAssocID="{B3973A67-8BA9-4B8D-88AC-8C3C35EE7815}" presName="negativeSpace" presStyleCnt="0"/>
      <dgm:spPr/>
    </dgm:pt>
    <dgm:pt modelId="{6780D035-0015-4EB9-A4CF-4E34F6B94A66}" type="pres">
      <dgm:prSet presAssocID="{B3973A67-8BA9-4B8D-88AC-8C3C35EE7815}" presName="childText" presStyleLbl="conFgAcc1" presStyleIdx="0" presStyleCnt="4">
        <dgm:presLayoutVars>
          <dgm:bulletEnabled val="1"/>
        </dgm:presLayoutVars>
      </dgm:prSet>
      <dgm:spPr/>
    </dgm:pt>
    <dgm:pt modelId="{7375A136-D81E-4715-9C65-BE93B6FAB526}" type="pres">
      <dgm:prSet presAssocID="{08B22631-13F8-4183-AAE3-6241CADE17C4}" presName="spaceBetweenRectangles" presStyleCnt="0"/>
      <dgm:spPr/>
    </dgm:pt>
    <dgm:pt modelId="{0CE336F0-E0F6-4643-A44F-A48BF41955A4}" type="pres">
      <dgm:prSet presAssocID="{E070CDDB-BB82-46B7-9680-C372BFBC582D}" presName="parentLin" presStyleCnt="0"/>
      <dgm:spPr/>
    </dgm:pt>
    <dgm:pt modelId="{74F5AE64-79B1-4DEA-8613-CCFA29DF890A}" type="pres">
      <dgm:prSet presAssocID="{E070CDDB-BB82-46B7-9680-C372BFBC582D}" presName="parentLeftMargin" presStyleLbl="node1" presStyleIdx="0" presStyleCnt="4"/>
      <dgm:spPr/>
    </dgm:pt>
    <dgm:pt modelId="{B7381FE1-10C3-4613-9BED-EF50EDBC2586}" type="pres">
      <dgm:prSet presAssocID="{E070CDDB-BB82-46B7-9680-C372BFBC58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C4D824-10CD-4E5F-B7AF-6CF0A52FBEF1}" type="pres">
      <dgm:prSet presAssocID="{E070CDDB-BB82-46B7-9680-C372BFBC582D}" presName="negativeSpace" presStyleCnt="0"/>
      <dgm:spPr/>
    </dgm:pt>
    <dgm:pt modelId="{F6E5CA3D-EA13-4DF8-827D-05AE3680F074}" type="pres">
      <dgm:prSet presAssocID="{E070CDDB-BB82-46B7-9680-C372BFBC582D}" presName="childText" presStyleLbl="conFgAcc1" presStyleIdx="1" presStyleCnt="4">
        <dgm:presLayoutVars>
          <dgm:bulletEnabled val="1"/>
        </dgm:presLayoutVars>
      </dgm:prSet>
      <dgm:spPr/>
    </dgm:pt>
    <dgm:pt modelId="{CE42FD7C-CB63-47D3-B5DA-C0A149FECA0C}" type="pres">
      <dgm:prSet presAssocID="{EB52D28E-1499-4BB8-BCFB-585825F968E2}" presName="spaceBetweenRectangles" presStyleCnt="0"/>
      <dgm:spPr/>
    </dgm:pt>
    <dgm:pt modelId="{AF59A133-536C-4334-8C81-FC4F0D6D864C}" type="pres">
      <dgm:prSet presAssocID="{C4E5AF1F-E59D-42AB-B338-D415B365FEB4}" presName="parentLin" presStyleCnt="0"/>
      <dgm:spPr/>
    </dgm:pt>
    <dgm:pt modelId="{0D4A3DD7-F035-4CE5-92F7-A4C2AA75921F}" type="pres">
      <dgm:prSet presAssocID="{C4E5AF1F-E59D-42AB-B338-D415B365FEB4}" presName="parentLeftMargin" presStyleLbl="node1" presStyleIdx="1" presStyleCnt="4"/>
      <dgm:spPr/>
    </dgm:pt>
    <dgm:pt modelId="{678A4A92-5F15-4821-8C0F-0875BF18FEAD}" type="pres">
      <dgm:prSet presAssocID="{C4E5AF1F-E59D-42AB-B338-D415B365FE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721781-5F20-41C8-A6A9-C978E33DA68B}" type="pres">
      <dgm:prSet presAssocID="{C4E5AF1F-E59D-42AB-B338-D415B365FEB4}" presName="negativeSpace" presStyleCnt="0"/>
      <dgm:spPr/>
    </dgm:pt>
    <dgm:pt modelId="{E217C89D-5F06-4311-B1E8-3E47D5594A1C}" type="pres">
      <dgm:prSet presAssocID="{C4E5AF1F-E59D-42AB-B338-D415B365FEB4}" presName="childText" presStyleLbl="conFgAcc1" presStyleIdx="2" presStyleCnt="4">
        <dgm:presLayoutVars>
          <dgm:bulletEnabled val="1"/>
        </dgm:presLayoutVars>
      </dgm:prSet>
      <dgm:spPr/>
    </dgm:pt>
    <dgm:pt modelId="{67D23C7C-006E-4847-8533-72A0EEB0B537}" type="pres">
      <dgm:prSet presAssocID="{09E45252-A24C-4044-84DB-E4A7223ACE10}" presName="spaceBetweenRectangles" presStyleCnt="0"/>
      <dgm:spPr/>
    </dgm:pt>
    <dgm:pt modelId="{6F8EBBFB-1965-4E2D-BA06-49B39F24C18C}" type="pres">
      <dgm:prSet presAssocID="{23889951-244D-4D78-85C8-28290EB7DC91}" presName="parentLin" presStyleCnt="0"/>
      <dgm:spPr/>
    </dgm:pt>
    <dgm:pt modelId="{398F43EA-8009-49E7-8F9C-929DDA3323F5}" type="pres">
      <dgm:prSet presAssocID="{23889951-244D-4D78-85C8-28290EB7DC91}" presName="parentLeftMargin" presStyleLbl="node1" presStyleIdx="2" presStyleCnt="4"/>
      <dgm:spPr/>
    </dgm:pt>
    <dgm:pt modelId="{7109BC2D-80DD-4989-A593-8D394FD77B39}" type="pres">
      <dgm:prSet presAssocID="{23889951-244D-4D78-85C8-28290EB7DC9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55D49ED-403C-4A1F-A588-7FDC4D9589D6}" type="pres">
      <dgm:prSet presAssocID="{23889951-244D-4D78-85C8-28290EB7DC91}" presName="negativeSpace" presStyleCnt="0"/>
      <dgm:spPr/>
    </dgm:pt>
    <dgm:pt modelId="{CAD01E58-3EBC-4B5F-A0A2-CF54235F8F2A}" type="pres">
      <dgm:prSet presAssocID="{23889951-244D-4D78-85C8-28290EB7DC9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76FB07-5C23-4D6F-B33A-D47274F66F25}" srcId="{91B0C534-EF5F-48FA-98E6-108E5BD224FF}" destId="{C4E5AF1F-E59D-42AB-B338-D415B365FEB4}" srcOrd="2" destOrd="0" parTransId="{A4687C95-1A9E-4177-9A8D-BCF1DE8C8F79}" sibTransId="{09E45252-A24C-4044-84DB-E4A7223ACE10}"/>
    <dgm:cxn modelId="{402D0012-641D-438C-A5A2-F953DEF0C8CC}" type="presOf" srcId="{C4E5AF1F-E59D-42AB-B338-D415B365FEB4}" destId="{0D4A3DD7-F035-4CE5-92F7-A4C2AA75921F}" srcOrd="0" destOrd="0" presId="urn:microsoft.com/office/officeart/2005/8/layout/list1"/>
    <dgm:cxn modelId="{0E4C7F48-22DB-4E7E-84AC-0D4D7469619E}" srcId="{91B0C534-EF5F-48FA-98E6-108E5BD224FF}" destId="{23889951-244D-4D78-85C8-28290EB7DC91}" srcOrd="3" destOrd="0" parTransId="{49D8259F-9349-49AD-B2A2-A18F50E8D43D}" sibTransId="{38189436-AA0D-47FC-84A8-3654A0DADCB6}"/>
    <dgm:cxn modelId="{3C5A286D-7C45-4FC2-AE9E-90AD032D2E72}" type="presOf" srcId="{91B0C534-EF5F-48FA-98E6-108E5BD224FF}" destId="{3236F911-499B-4A0A-840C-9AC87369DA41}" srcOrd="0" destOrd="0" presId="urn:microsoft.com/office/officeart/2005/8/layout/list1"/>
    <dgm:cxn modelId="{8BEE4FA2-65BA-4F20-B6EC-B0FC421D6F08}" type="presOf" srcId="{C4E5AF1F-E59D-42AB-B338-D415B365FEB4}" destId="{678A4A92-5F15-4821-8C0F-0875BF18FEAD}" srcOrd="1" destOrd="0" presId="urn:microsoft.com/office/officeart/2005/8/layout/list1"/>
    <dgm:cxn modelId="{BE2113A7-F765-47EF-ACEA-6CC083549FF1}" type="presOf" srcId="{23889951-244D-4D78-85C8-28290EB7DC91}" destId="{7109BC2D-80DD-4989-A593-8D394FD77B39}" srcOrd="1" destOrd="0" presId="urn:microsoft.com/office/officeart/2005/8/layout/list1"/>
    <dgm:cxn modelId="{BB3008B3-741B-4A3E-A008-35B85C029F17}" srcId="{91B0C534-EF5F-48FA-98E6-108E5BD224FF}" destId="{E070CDDB-BB82-46B7-9680-C372BFBC582D}" srcOrd="1" destOrd="0" parTransId="{1F0ADDBF-6424-441B-AF16-619F04AD06D8}" sibTransId="{EB52D28E-1499-4BB8-BCFB-585825F968E2}"/>
    <dgm:cxn modelId="{B0C0AEB8-6FD4-4E41-9973-6D9550DCB736}" type="presOf" srcId="{23889951-244D-4D78-85C8-28290EB7DC91}" destId="{398F43EA-8009-49E7-8F9C-929DDA3323F5}" srcOrd="0" destOrd="0" presId="urn:microsoft.com/office/officeart/2005/8/layout/list1"/>
    <dgm:cxn modelId="{39BB71C3-4173-4809-AEB8-60A041DDA7F7}" srcId="{91B0C534-EF5F-48FA-98E6-108E5BD224FF}" destId="{B3973A67-8BA9-4B8D-88AC-8C3C35EE7815}" srcOrd="0" destOrd="0" parTransId="{F820DCCB-0A46-4831-8FCD-3E089B88730E}" sibTransId="{08B22631-13F8-4183-AAE3-6241CADE17C4}"/>
    <dgm:cxn modelId="{F31196CC-5506-40E5-A7DB-D7858D8F818E}" type="presOf" srcId="{E070CDDB-BB82-46B7-9680-C372BFBC582D}" destId="{74F5AE64-79B1-4DEA-8613-CCFA29DF890A}" srcOrd="0" destOrd="0" presId="urn:microsoft.com/office/officeart/2005/8/layout/list1"/>
    <dgm:cxn modelId="{4FAB57CD-9B17-4410-8F73-776230D392CB}" type="presOf" srcId="{E070CDDB-BB82-46B7-9680-C372BFBC582D}" destId="{B7381FE1-10C3-4613-9BED-EF50EDBC2586}" srcOrd="1" destOrd="0" presId="urn:microsoft.com/office/officeart/2005/8/layout/list1"/>
    <dgm:cxn modelId="{881E84D4-00D0-451F-BDC1-7C55F3EA70DA}" type="presOf" srcId="{B3973A67-8BA9-4B8D-88AC-8C3C35EE7815}" destId="{0CD0C706-CB4F-4F4C-BC0A-6798F155642D}" srcOrd="0" destOrd="0" presId="urn:microsoft.com/office/officeart/2005/8/layout/list1"/>
    <dgm:cxn modelId="{4E49CBDA-B9D4-42A9-88A3-E1F7CFD48545}" type="presOf" srcId="{B3973A67-8BA9-4B8D-88AC-8C3C35EE7815}" destId="{0FAA7AD5-5752-4CEB-9D49-E3B8F987B7B0}" srcOrd="1" destOrd="0" presId="urn:microsoft.com/office/officeart/2005/8/layout/list1"/>
    <dgm:cxn modelId="{6EAE10FC-6040-48C8-8FD8-824033A5D7A9}" type="presParOf" srcId="{3236F911-499B-4A0A-840C-9AC87369DA41}" destId="{FFCC00E2-E768-4CAD-AC7E-BB9A7B82F633}" srcOrd="0" destOrd="0" presId="urn:microsoft.com/office/officeart/2005/8/layout/list1"/>
    <dgm:cxn modelId="{AA44EAFF-2369-4FBD-97D5-75246C5E9DDE}" type="presParOf" srcId="{FFCC00E2-E768-4CAD-AC7E-BB9A7B82F633}" destId="{0CD0C706-CB4F-4F4C-BC0A-6798F155642D}" srcOrd="0" destOrd="0" presId="urn:microsoft.com/office/officeart/2005/8/layout/list1"/>
    <dgm:cxn modelId="{BF7F8A36-B231-45F9-941B-534A988993BE}" type="presParOf" srcId="{FFCC00E2-E768-4CAD-AC7E-BB9A7B82F633}" destId="{0FAA7AD5-5752-4CEB-9D49-E3B8F987B7B0}" srcOrd="1" destOrd="0" presId="urn:microsoft.com/office/officeart/2005/8/layout/list1"/>
    <dgm:cxn modelId="{F0A2AB21-2CA1-4D60-A403-12F98C660BC0}" type="presParOf" srcId="{3236F911-499B-4A0A-840C-9AC87369DA41}" destId="{837506ED-C273-483A-BA12-E06BD43EBD8E}" srcOrd="1" destOrd="0" presId="urn:microsoft.com/office/officeart/2005/8/layout/list1"/>
    <dgm:cxn modelId="{47B1672D-F0D0-4CED-91D0-45C3AC0F91F0}" type="presParOf" srcId="{3236F911-499B-4A0A-840C-9AC87369DA41}" destId="{6780D035-0015-4EB9-A4CF-4E34F6B94A66}" srcOrd="2" destOrd="0" presId="urn:microsoft.com/office/officeart/2005/8/layout/list1"/>
    <dgm:cxn modelId="{AE03E070-C701-45F5-A2CD-A8965CE5BF5C}" type="presParOf" srcId="{3236F911-499B-4A0A-840C-9AC87369DA41}" destId="{7375A136-D81E-4715-9C65-BE93B6FAB526}" srcOrd="3" destOrd="0" presId="urn:microsoft.com/office/officeart/2005/8/layout/list1"/>
    <dgm:cxn modelId="{60ACFD31-9963-4475-B248-E33FD151975D}" type="presParOf" srcId="{3236F911-499B-4A0A-840C-9AC87369DA41}" destId="{0CE336F0-E0F6-4643-A44F-A48BF41955A4}" srcOrd="4" destOrd="0" presId="urn:microsoft.com/office/officeart/2005/8/layout/list1"/>
    <dgm:cxn modelId="{79408A80-7A8E-4B70-B682-29176545B87B}" type="presParOf" srcId="{0CE336F0-E0F6-4643-A44F-A48BF41955A4}" destId="{74F5AE64-79B1-4DEA-8613-CCFA29DF890A}" srcOrd="0" destOrd="0" presId="urn:microsoft.com/office/officeart/2005/8/layout/list1"/>
    <dgm:cxn modelId="{385C51A0-A641-4932-91DC-B0708B74C483}" type="presParOf" srcId="{0CE336F0-E0F6-4643-A44F-A48BF41955A4}" destId="{B7381FE1-10C3-4613-9BED-EF50EDBC2586}" srcOrd="1" destOrd="0" presId="urn:microsoft.com/office/officeart/2005/8/layout/list1"/>
    <dgm:cxn modelId="{6422E708-BDAF-4629-843B-C7306E1511CA}" type="presParOf" srcId="{3236F911-499B-4A0A-840C-9AC87369DA41}" destId="{C4C4D824-10CD-4E5F-B7AF-6CF0A52FBEF1}" srcOrd="5" destOrd="0" presId="urn:microsoft.com/office/officeart/2005/8/layout/list1"/>
    <dgm:cxn modelId="{914BE6E3-3462-46D2-8220-26CACA473369}" type="presParOf" srcId="{3236F911-499B-4A0A-840C-9AC87369DA41}" destId="{F6E5CA3D-EA13-4DF8-827D-05AE3680F074}" srcOrd="6" destOrd="0" presId="urn:microsoft.com/office/officeart/2005/8/layout/list1"/>
    <dgm:cxn modelId="{267A2111-CC95-48C6-93E6-8CAEB87224F6}" type="presParOf" srcId="{3236F911-499B-4A0A-840C-9AC87369DA41}" destId="{CE42FD7C-CB63-47D3-B5DA-C0A149FECA0C}" srcOrd="7" destOrd="0" presId="urn:microsoft.com/office/officeart/2005/8/layout/list1"/>
    <dgm:cxn modelId="{384FEC7C-C254-49A1-B941-76D0BC47F18C}" type="presParOf" srcId="{3236F911-499B-4A0A-840C-9AC87369DA41}" destId="{AF59A133-536C-4334-8C81-FC4F0D6D864C}" srcOrd="8" destOrd="0" presId="urn:microsoft.com/office/officeart/2005/8/layout/list1"/>
    <dgm:cxn modelId="{248AA6C3-6C5F-446E-AD07-9EFF27D616FB}" type="presParOf" srcId="{AF59A133-536C-4334-8C81-FC4F0D6D864C}" destId="{0D4A3DD7-F035-4CE5-92F7-A4C2AA75921F}" srcOrd="0" destOrd="0" presId="urn:microsoft.com/office/officeart/2005/8/layout/list1"/>
    <dgm:cxn modelId="{18E3597D-088A-42E3-B4A7-DE4C22FFBA97}" type="presParOf" srcId="{AF59A133-536C-4334-8C81-FC4F0D6D864C}" destId="{678A4A92-5F15-4821-8C0F-0875BF18FEAD}" srcOrd="1" destOrd="0" presId="urn:microsoft.com/office/officeart/2005/8/layout/list1"/>
    <dgm:cxn modelId="{748A16BF-03CD-4E49-AE12-A3965CFC2610}" type="presParOf" srcId="{3236F911-499B-4A0A-840C-9AC87369DA41}" destId="{78721781-5F20-41C8-A6A9-C978E33DA68B}" srcOrd="9" destOrd="0" presId="urn:microsoft.com/office/officeart/2005/8/layout/list1"/>
    <dgm:cxn modelId="{B8A384A5-6245-434D-ABC4-462122E3B638}" type="presParOf" srcId="{3236F911-499B-4A0A-840C-9AC87369DA41}" destId="{E217C89D-5F06-4311-B1E8-3E47D5594A1C}" srcOrd="10" destOrd="0" presId="urn:microsoft.com/office/officeart/2005/8/layout/list1"/>
    <dgm:cxn modelId="{01959B4D-2BD0-4BC7-971B-A46DDBC5354B}" type="presParOf" srcId="{3236F911-499B-4A0A-840C-9AC87369DA41}" destId="{67D23C7C-006E-4847-8533-72A0EEB0B537}" srcOrd="11" destOrd="0" presId="urn:microsoft.com/office/officeart/2005/8/layout/list1"/>
    <dgm:cxn modelId="{0027AA08-7BD4-4936-B2BA-B44B0AC0504E}" type="presParOf" srcId="{3236F911-499B-4A0A-840C-9AC87369DA41}" destId="{6F8EBBFB-1965-4E2D-BA06-49B39F24C18C}" srcOrd="12" destOrd="0" presId="urn:microsoft.com/office/officeart/2005/8/layout/list1"/>
    <dgm:cxn modelId="{B95832A1-791E-4016-936B-BA6806036950}" type="presParOf" srcId="{6F8EBBFB-1965-4E2D-BA06-49B39F24C18C}" destId="{398F43EA-8009-49E7-8F9C-929DDA3323F5}" srcOrd="0" destOrd="0" presId="urn:microsoft.com/office/officeart/2005/8/layout/list1"/>
    <dgm:cxn modelId="{E27741EA-6DA1-4E41-8687-E0946E4404C9}" type="presParOf" srcId="{6F8EBBFB-1965-4E2D-BA06-49B39F24C18C}" destId="{7109BC2D-80DD-4989-A593-8D394FD77B39}" srcOrd="1" destOrd="0" presId="urn:microsoft.com/office/officeart/2005/8/layout/list1"/>
    <dgm:cxn modelId="{5F29D550-A3BD-4FF1-997B-988748EA6126}" type="presParOf" srcId="{3236F911-499B-4A0A-840C-9AC87369DA41}" destId="{855D49ED-403C-4A1F-A588-7FDC4D9589D6}" srcOrd="13" destOrd="0" presId="urn:microsoft.com/office/officeart/2005/8/layout/list1"/>
    <dgm:cxn modelId="{A19010CF-D553-42F7-807F-01F7AAF6E615}" type="presParOf" srcId="{3236F911-499B-4A0A-840C-9AC87369DA41}" destId="{CAD01E58-3EBC-4B5F-A0A2-CF54235F8F2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CF641-4061-4183-BD51-915520FA8E2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738732-ABFE-400D-A487-91DED929BF48}">
      <dgm:prSet/>
      <dgm:spPr/>
      <dgm:t>
        <a:bodyPr/>
        <a:lstStyle/>
        <a:p>
          <a:r>
            <a:rPr lang="en-US"/>
            <a:t>React </a:t>
          </a:r>
        </a:p>
      </dgm:t>
    </dgm:pt>
    <dgm:pt modelId="{14D162F9-919D-4CB2-A051-3943D8E58D22}" type="parTrans" cxnId="{AC7E5B30-3FD7-401C-AA04-7EDB7A91F43D}">
      <dgm:prSet/>
      <dgm:spPr/>
      <dgm:t>
        <a:bodyPr/>
        <a:lstStyle/>
        <a:p>
          <a:endParaRPr lang="en-US"/>
        </a:p>
      </dgm:t>
    </dgm:pt>
    <dgm:pt modelId="{2E44BE81-7E4E-4E54-8E87-1C600EB224BD}" type="sibTrans" cxnId="{AC7E5B30-3FD7-401C-AA04-7EDB7A91F43D}">
      <dgm:prSet/>
      <dgm:spPr/>
      <dgm:t>
        <a:bodyPr/>
        <a:lstStyle/>
        <a:p>
          <a:endParaRPr lang="en-US"/>
        </a:p>
      </dgm:t>
    </dgm:pt>
    <dgm:pt modelId="{18367E31-54BE-4DEC-B92F-F52FB06962C6}">
      <dgm:prSet/>
      <dgm:spPr/>
      <dgm:t>
        <a:bodyPr/>
        <a:lstStyle/>
        <a:p>
          <a:r>
            <a:rPr lang="en-US"/>
            <a:t>Bootstrap</a:t>
          </a:r>
        </a:p>
      </dgm:t>
    </dgm:pt>
    <dgm:pt modelId="{0B5E2681-1266-423C-9AC7-9F0341C06831}" type="parTrans" cxnId="{B3534617-F28C-4E82-9F0B-4598829C90E1}">
      <dgm:prSet/>
      <dgm:spPr/>
      <dgm:t>
        <a:bodyPr/>
        <a:lstStyle/>
        <a:p>
          <a:endParaRPr lang="en-US"/>
        </a:p>
      </dgm:t>
    </dgm:pt>
    <dgm:pt modelId="{461F8364-CBAB-4C6D-BAE5-6603ADA9890B}" type="sibTrans" cxnId="{B3534617-F28C-4E82-9F0B-4598829C90E1}">
      <dgm:prSet/>
      <dgm:spPr/>
      <dgm:t>
        <a:bodyPr/>
        <a:lstStyle/>
        <a:p>
          <a:endParaRPr lang="en-US"/>
        </a:p>
      </dgm:t>
    </dgm:pt>
    <dgm:pt modelId="{3BAEBD1C-4CC3-4DAD-8C85-601BE6DEE1C9}">
      <dgm:prSet/>
      <dgm:spPr/>
      <dgm:t>
        <a:bodyPr/>
        <a:lstStyle/>
        <a:p>
          <a:r>
            <a:rPr lang="en-US" dirty="0" err="1"/>
            <a:t>Formik</a:t>
          </a:r>
          <a:r>
            <a:rPr lang="en-US" dirty="0"/>
            <a:t> </a:t>
          </a:r>
        </a:p>
      </dgm:t>
    </dgm:pt>
    <dgm:pt modelId="{1548A047-4B6F-4DC7-9366-1400C1435FDC}" type="parTrans" cxnId="{7BBD853C-39C8-4E80-948A-8D5A772D954E}">
      <dgm:prSet/>
      <dgm:spPr/>
      <dgm:t>
        <a:bodyPr/>
        <a:lstStyle/>
        <a:p>
          <a:endParaRPr lang="en-US"/>
        </a:p>
      </dgm:t>
    </dgm:pt>
    <dgm:pt modelId="{18CEC5FD-4FBF-4F5F-B82E-10159E1D64FE}" type="sibTrans" cxnId="{7BBD853C-39C8-4E80-948A-8D5A772D954E}">
      <dgm:prSet/>
      <dgm:spPr/>
      <dgm:t>
        <a:bodyPr/>
        <a:lstStyle/>
        <a:p>
          <a:endParaRPr lang="en-US"/>
        </a:p>
      </dgm:t>
    </dgm:pt>
    <dgm:pt modelId="{39C42C6D-5987-4CE2-9EB2-003754BFE267}">
      <dgm:prSet/>
      <dgm:spPr/>
      <dgm:t>
        <a:bodyPr/>
        <a:lstStyle/>
        <a:p>
          <a:r>
            <a:rPr lang="en-US" dirty="0"/>
            <a:t>Martial UI</a:t>
          </a:r>
        </a:p>
      </dgm:t>
    </dgm:pt>
    <dgm:pt modelId="{87B4B4D7-D99A-4728-AF77-8ABBF6620600}" type="parTrans" cxnId="{E20C3825-2D59-4BE4-8317-9C785CE69CE1}">
      <dgm:prSet/>
      <dgm:spPr/>
      <dgm:t>
        <a:bodyPr/>
        <a:lstStyle/>
        <a:p>
          <a:endParaRPr lang="en-US"/>
        </a:p>
      </dgm:t>
    </dgm:pt>
    <dgm:pt modelId="{80D65338-36F6-4A33-8B9B-A3E1FAC070EB}" type="sibTrans" cxnId="{E20C3825-2D59-4BE4-8317-9C785CE69CE1}">
      <dgm:prSet/>
      <dgm:spPr/>
      <dgm:t>
        <a:bodyPr/>
        <a:lstStyle/>
        <a:p>
          <a:endParaRPr lang="en-US"/>
        </a:p>
      </dgm:t>
    </dgm:pt>
    <dgm:pt modelId="{37C2F66F-26F8-425A-A851-AE09B3847B60}" type="pres">
      <dgm:prSet presAssocID="{613CF641-4061-4183-BD51-915520FA8E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B4EBFD-47E7-4890-8954-9531F669E91D}" type="pres">
      <dgm:prSet presAssocID="{8C738732-ABFE-400D-A487-91DED929BF48}" presName="root" presStyleCnt="0"/>
      <dgm:spPr/>
    </dgm:pt>
    <dgm:pt modelId="{8FAB4853-79B6-46D3-88E9-36B6D7BEF86F}" type="pres">
      <dgm:prSet presAssocID="{8C738732-ABFE-400D-A487-91DED929BF48}" presName="rootComposite" presStyleCnt="0"/>
      <dgm:spPr/>
    </dgm:pt>
    <dgm:pt modelId="{8FB1BEC0-FA4A-445A-8140-EDCEB0F5FE56}" type="pres">
      <dgm:prSet presAssocID="{8C738732-ABFE-400D-A487-91DED929BF48}" presName="rootText" presStyleLbl="node1" presStyleIdx="0" presStyleCnt="4"/>
      <dgm:spPr/>
    </dgm:pt>
    <dgm:pt modelId="{6FDF9A7C-A66E-42A2-A446-2C53CB1CCE69}" type="pres">
      <dgm:prSet presAssocID="{8C738732-ABFE-400D-A487-91DED929BF48}" presName="rootConnector" presStyleLbl="node1" presStyleIdx="0" presStyleCnt="4"/>
      <dgm:spPr/>
    </dgm:pt>
    <dgm:pt modelId="{4158A600-F0A2-4661-ABFA-A0E73CDE3A60}" type="pres">
      <dgm:prSet presAssocID="{8C738732-ABFE-400D-A487-91DED929BF48}" presName="childShape" presStyleCnt="0"/>
      <dgm:spPr/>
    </dgm:pt>
    <dgm:pt modelId="{6F1EAF0F-319C-4075-B6D1-8569C28DA0D7}" type="pres">
      <dgm:prSet presAssocID="{18367E31-54BE-4DEC-B92F-F52FB06962C6}" presName="root" presStyleCnt="0"/>
      <dgm:spPr/>
    </dgm:pt>
    <dgm:pt modelId="{B971AA43-1CE9-48A3-AEBD-D8990242D458}" type="pres">
      <dgm:prSet presAssocID="{18367E31-54BE-4DEC-B92F-F52FB06962C6}" presName="rootComposite" presStyleCnt="0"/>
      <dgm:spPr/>
    </dgm:pt>
    <dgm:pt modelId="{58B74B4A-0FA8-45A4-B6AD-3AD1717AAE47}" type="pres">
      <dgm:prSet presAssocID="{18367E31-54BE-4DEC-B92F-F52FB06962C6}" presName="rootText" presStyleLbl="node1" presStyleIdx="1" presStyleCnt="4"/>
      <dgm:spPr/>
    </dgm:pt>
    <dgm:pt modelId="{CF018B63-20C3-4946-9D3F-9AFADDF6A217}" type="pres">
      <dgm:prSet presAssocID="{18367E31-54BE-4DEC-B92F-F52FB06962C6}" presName="rootConnector" presStyleLbl="node1" presStyleIdx="1" presStyleCnt="4"/>
      <dgm:spPr/>
    </dgm:pt>
    <dgm:pt modelId="{C5D594F7-A01E-4C22-AEC3-9D3AE7347338}" type="pres">
      <dgm:prSet presAssocID="{18367E31-54BE-4DEC-B92F-F52FB06962C6}" presName="childShape" presStyleCnt="0"/>
      <dgm:spPr/>
    </dgm:pt>
    <dgm:pt modelId="{4C55FDFC-2B22-42F2-91D9-EE7149D98CF6}" type="pres">
      <dgm:prSet presAssocID="{3BAEBD1C-4CC3-4DAD-8C85-601BE6DEE1C9}" presName="root" presStyleCnt="0"/>
      <dgm:spPr/>
    </dgm:pt>
    <dgm:pt modelId="{639555C4-CF1E-4C02-80C1-69D1F07EF377}" type="pres">
      <dgm:prSet presAssocID="{3BAEBD1C-4CC3-4DAD-8C85-601BE6DEE1C9}" presName="rootComposite" presStyleCnt="0"/>
      <dgm:spPr/>
    </dgm:pt>
    <dgm:pt modelId="{7641185E-3F37-47D0-BC6A-9C16BFBA892A}" type="pres">
      <dgm:prSet presAssocID="{3BAEBD1C-4CC3-4DAD-8C85-601BE6DEE1C9}" presName="rootText" presStyleLbl="node1" presStyleIdx="2" presStyleCnt="4"/>
      <dgm:spPr/>
    </dgm:pt>
    <dgm:pt modelId="{4A579C36-EFA4-43ED-B0E3-B5F96335D8BD}" type="pres">
      <dgm:prSet presAssocID="{3BAEBD1C-4CC3-4DAD-8C85-601BE6DEE1C9}" presName="rootConnector" presStyleLbl="node1" presStyleIdx="2" presStyleCnt="4"/>
      <dgm:spPr/>
    </dgm:pt>
    <dgm:pt modelId="{5546FFE3-5BE4-4CBF-9FC0-8DFF6553B2E7}" type="pres">
      <dgm:prSet presAssocID="{3BAEBD1C-4CC3-4DAD-8C85-601BE6DEE1C9}" presName="childShape" presStyleCnt="0"/>
      <dgm:spPr/>
    </dgm:pt>
    <dgm:pt modelId="{82CEC6AE-2D32-4D97-8BFC-5F8B5593DACC}" type="pres">
      <dgm:prSet presAssocID="{39C42C6D-5987-4CE2-9EB2-003754BFE267}" presName="root" presStyleCnt="0"/>
      <dgm:spPr/>
    </dgm:pt>
    <dgm:pt modelId="{F41FF30A-0811-421D-B476-2A5F4C3CC06F}" type="pres">
      <dgm:prSet presAssocID="{39C42C6D-5987-4CE2-9EB2-003754BFE267}" presName="rootComposite" presStyleCnt="0"/>
      <dgm:spPr/>
    </dgm:pt>
    <dgm:pt modelId="{6E5A7577-9A62-4C9D-AA4E-3B4F20766790}" type="pres">
      <dgm:prSet presAssocID="{39C42C6D-5987-4CE2-9EB2-003754BFE267}" presName="rootText" presStyleLbl="node1" presStyleIdx="3" presStyleCnt="4"/>
      <dgm:spPr/>
    </dgm:pt>
    <dgm:pt modelId="{E143DAFD-6C4C-44C9-8DF0-02B9E3677369}" type="pres">
      <dgm:prSet presAssocID="{39C42C6D-5987-4CE2-9EB2-003754BFE267}" presName="rootConnector" presStyleLbl="node1" presStyleIdx="3" presStyleCnt="4"/>
      <dgm:spPr/>
    </dgm:pt>
    <dgm:pt modelId="{4BFE7CD0-37C9-4B24-9F5A-A0BDAAE355D0}" type="pres">
      <dgm:prSet presAssocID="{39C42C6D-5987-4CE2-9EB2-003754BFE267}" presName="childShape" presStyleCnt="0"/>
      <dgm:spPr/>
    </dgm:pt>
  </dgm:ptLst>
  <dgm:cxnLst>
    <dgm:cxn modelId="{5FF58E07-F893-429B-BBD1-AE4AAC5F7641}" type="presOf" srcId="{3BAEBD1C-4CC3-4DAD-8C85-601BE6DEE1C9}" destId="{4A579C36-EFA4-43ED-B0E3-B5F96335D8BD}" srcOrd="1" destOrd="0" presId="urn:microsoft.com/office/officeart/2005/8/layout/hierarchy3"/>
    <dgm:cxn modelId="{B3534617-F28C-4E82-9F0B-4598829C90E1}" srcId="{613CF641-4061-4183-BD51-915520FA8E20}" destId="{18367E31-54BE-4DEC-B92F-F52FB06962C6}" srcOrd="1" destOrd="0" parTransId="{0B5E2681-1266-423C-9AC7-9F0341C06831}" sibTransId="{461F8364-CBAB-4C6D-BAE5-6603ADA9890B}"/>
    <dgm:cxn modelId="{1EDFDD1B-EAC6-49AD-99AA-893871777E3C}" type="presOf" srcId="{18367E31-54BE-4DEC-B92F-F52FB06962C6}" destId="{CF018B63-20C3-4946-9D3F-9AFADDF6A217}" srcOrd="1" destOrd="0" presId="urn:microsoft.com/office/officeart/2005/8/layout/hierarchy3"/>
    <dgm:cxn modelId="{E20C3825-2D59-4BE4-8317-9C785CE69CE1}" srcId="{613CF641-4061-4183-BD51-915520FA8E20}" destId="{39C42C6D-5987-4CE2-9EB2-003754BFE267}" srcOrd="3" destOrd="0" parTransId="{87B4B4D7-D99A-4728-AF77-8ABBF6620600}" sibTransId="{80D65338-36F6-4A33-8B9B-A3E1FAC070EB}"/>
    <dgm:cxn modelId="{AC7E5B30-3FD7-401C-AA04-7EDB7A91F43D}" srcId="{613CF641-4061-4183-BD51-915520FA8E20}" destId="{8C738732-ABFE-400D-A487-91DED929BF48}" srcOrd="0" destOrd="0" parTransId="{14D162F9-919D-4CB2-A051-3943D8E58D22}" sibTransId="{2E44BE81-7E4E-4E54-8E87-1C600EB224BD}"/>
    <dgm:cxn modelId="{7BBD853C-39C8-4E80-948A-8D5A772D954E}" srcId="{613CF641-4061-4183-BD51-915520FA8E20}" destId="{3BAEBD1C-4CC3-4DAD-8C85-601BE6DEE1C9}" srcOrd="2" destOrd="0" parTransId="{1548A047-4B6F-4DC7-9366-1400C1435FDC}" sibTransId="{18CEC5FD-4FBF-4F5F-B82E-10159E1D64FE}"/>
    <dgm:cxn modelId="{0A9FA13F-1A4F-4BAB-A542-284FBB4807A2}" type="presOf" srcId="{39C42C6D-5987-4CE2-9EB2-003754BFE267}" destId="{E143DAFD-6C4C-44C9-8DF0-02B9E3677369}" srcOrd="1" destOrd="0" presId="urn:microsoft.com/office/officeart/2005/8/layout/hierarchy3"/>
    <dgm:cxn modelId="{439C7D5C-51C6-4AFA-A125-38B68EEE2BF2}" type="presOf" srcId="{8C738732-ABFE-400D-A487-91DED929BF48}" destId="{8FB1BEC0-FA4A-445A-8140-EDCEB0F5FE56}" srcOrd="0" destOrd="0" presId="urn:microsoft.com/office/officeart/2005/8/layout/hierarchy3"/>
    <dgm:cxn modelId="{671C1779-64B7-4800-8AD6-94ED253842E9}" type="presOf" srcId="{39C42C6D-5987-4CE2-9EB2-003754BFE267}" destId="{6E5A7577-9A62-4C9D-AA4E-3B4F20766790}" srcOrd="0" destOrd="0" presId="urn:microsoft.com/office/officeart/2005/8/layout/hierarchy3"/>
    <dgm:cxn modelId="{DCD3A57B-9FD1-4975-9148-9BD451D3C760}" type="presOf" srcId="{8C738732-ABFE-400D-A487-91DED929BF48}" destId="{6FDF9A7C-A66E-42A2-A446-2C53CB1CCE69}" srcOrd="1" destOrd="0" presId="urn:microsoft.com/office/officeart/2005/8/layout/hierarchy3"/>
    <dgm:cxn modelId="{C588B2CC-2AFE-464A-846A-F1AFB9D5F7EE}" type="presOf" srcId="{3BAEBD1C-4CC3-4DAD-8C85-601BE6DEE1C9}" destId="{7641185E-3F37-47D0-BC6A-9C16BFBA892A}" srcOrd="0" destOrd="0" presId="urn:microsoft.com/office/officeart/2005/8/layout/hierarchy3"/>
    <dgm:cxn modelId="{43D18AD5-1D76-46C3-AC6B-9942291946C7}" type="presOf" srcId="{18367E31-54BE-4DEC-B92F-F52FB06962C6}" destId="{58B74B4A-0FA8-45A4-B6AD-3AD1717AAE47}" srcOrd="0" destOrd="0" presId="urn:microsoft.com/office/officeart/2005/8/layout/hierarchy3"/>
    <dgm:cxn modelId="{DE6665E4-7FED-4E7B-A241-0410238D5626}" type="presOf" srcId="{613CF641-4061-4183-BD51-915520FA8E20}" destId="{37C2F66F-26F8-425A-A851-AE09B3847B60}" srcOrd="0" destOrd="0" presId="urn:microsoft.com/office/officeart/2005/8/layout/hierarchy3"/>
    <dgm:cxn modelId="{A7532F11-4702-460A-82B0-9B4D6AA5A52F}" type="presParOf" srcId="{37C2F66F-26F8-425A-A851-AE09B3847B60}" destId="{A1B4EBFD-47E7-4890-8954-9531F669E91D}" srcOrd="0" destOrd="0" presId="urn:microsoft.com/office/officeart/2005/8/layout/hierarchy3"/>
    <dgm:cxn modelId="{977F1BA9-B076-4532-B600-1FF75125FBFF}" type="presParOf" srcId="{A1B4EBFD-47E7-4890-8954-9531F669E91D}" destId="{8FAB4853-79B6-46D3-88E9-36B6D7BEF86F}" srcOrd="0" destOrd="0" presId="urn:microsoft.com/office/officeart/2005/8/layout/hierarchy3"/>
    <dgm:cxn modelId="{7D3CD6E0-7455-4680-9EB9-B2BD21F1EE4F}" type="presParOf" srcId="{8FAB4853-79B6-46D3-88E9-36B6D7BEF86F}" destId="{8FB1BEC0-FA4A-445A-8140-EDCEB0F5FE56}" srcOrd="0" destOrd="0" presId="urn:microsoft.com/office/officeart/2005/8/layout/hierarchy3"/>
    <dgm:cxn modelId="{B9CD6709-FB1A-43C4-ABD5-A46FAF082820}" type="presParOf" srcId="{8FAB4853-79B6-46D3-88E9-36B6D7BEF86F}" destId="{6FDF9A7C-A66E-42A2-A446-2C53CB1CCE69}" srcOrd="1" destOrd="0" presId="urn:microsoft.com/office/officeart/2005/8/layout/hierarchy3"/>
    <dgm:cxn modelId="{54D8B9B3-CD85-474E-9EAC-4401DE3415CA}" type="presParOf" srcId="{A1B4EBFD-47E7-4890-8954-9531F669E91D}" destId="{4158A600-F0A2-4661-ABFA-A0E73CDE3A60}" srcOrd="1" destOrd="0" presId="urn:microsoft.com/office/officeart/2005/8/layout/hierarchy3"/>
    <dgm:cxn modelId="{14A81B5C-E485-4ACD-B9A7-AF351FE59E3B}" type="presParOf" srcId="{37C2F66F-26F8-425A-A851-AE09B3847B60}" destId="{6F1EAF0F-319C-4075-B6D1-8569C28DA0D7}" srcOrd="1" destOrd="0" presId="urn:microsoft.com/office/officeart/2005/8/layout/hierarchy3"/>
    <dgm:cxn modelId="{999B71AF-E6FF-4182-8AC8-B45793A539FD}" type="presParOf" srcId="{6F1EAF0F-319C-4075-B6D1-8569C28DA0D7}" destId="{B971AA43-1CE9-48A3-AEBD-D8990242D458}" srcOrd="0" destOrd="0" presId="urn:microsoft.com/office/officeart/2005/8/layout/hierarchy3"/>
    <dgm:cxn modelId="{47B832B2-97E2-48E2-BF4E-50F44443AC00}" type="presParOf" srcId="{B971AA43-1CE9-48A3-AEBD-D8990242D458}" destId="{58B74B4A-0FA8-45A4-B6AD-3AD1717AAE47}" srcOrd="0" destOrd="0" presId="urn:microsoft.com/office/officeart/2005/8/layout/hierarchy3"/>
    <dgm:cxn modelId="{BDBCBA21-B9B8-4C7D-B035-8F2DFDC58764}" type="presParOf" srcId="{B971AA43-1CE9-48A3-AEBD-D8990242D458}" destId="{CF018B63-20C3-4946-9D3F-9AFADDF6A217}" srcOrd="1" destOrd="0" presId="urn:microsoft.com/office/officeart/2005/8/layout/hierarchy3"/>
    <dgm:cxn modelId="{4B05A9DC-3BE2-4D85-BE7A-20766FDCB3E2}" type="presParOf" srcId="{6F1EAF0F-319C-4075-B6D1-8569C28DA0D7}" destId="{C5D594F7-A01E-4C22-AEC3-9D3AE7347338}" srcOrd="1" destOrd="0" presId="urn:microsoft.com/office/officeart/2005/8/layout/hierarchy3"/>
    <dgm:cxn modelId="{38DB1EB9-EC43-4D84-98D1-EF58D0B95D89}" type="presParOf" srcId="{37C2F66F-26F8-425A-A851-AE09B3847B60}" destId="{4C55FDFC-2B22-42F2-91D9-EE7149D98CF6}" srcOrd="2" destOrd="0" presId="urn:microsoft.com/office/officeart/2005/8/layout/hierarchy3"/>
    <dgm:cxn modelId="{824309E1-1D12-4D57-8C08-16E4C6BD069B}" type="presParOf" srcId="{4C55FDFC-2B22-42F2-91D9-EE7149D98CF6}" destId="{639555C4-CF1E-4C02-80C1-69D1F07EF377}" srcOrd="0" destOrd="0" presId="urn:microsoft.com/office/officeart/2005/8/layout/hierarchy3"/>
    <dgm:cxn modelId="{C2A5163C-8EA0-4212-A4A1-6B5F78E0C20B}" type="presParOf" srcId="{639555C4-CF1E-4C02-80C1-69D1F07EF377}" destId="{7641185E-3F37-47D0-BC6A-9C16BFBA892A}" srcOrd="0" destOrd="0" presId="urn:microsoft.com/office/officeart/2005/8/layout/hierarchy3"/>
    <dgm:cxn modelId="{4C20C7CF-AB53-45BB-948A-6BA85808FAD7}" type="presParOf" srcId="{639555C4-CF1E-4C02-80C1-69D1F07EF377}" destId="{4A579C36-EFA4-43ED-B0E3-B5F96335D8BD}" srcOrd="1" destOrd="0" presId="urn:microsoft.com/office/officeart/2005/8/layout/hierarchy3"/>
    <dgm:cxn modelId="{39DA61A5-D45B-4412-8C31-8FA94C8D4C96}" type="presParOf" srcId="{4C55FDFC-2B22-42F2-91D9-EE7149D98CF6}" destId="{5546FFE3-5BE4-4CBF-9FC0-8DFF6553B2E7}" srcOrd="1" destOrd="0" presId="urn:microsoft.com/office/officeart/2005/8/layout/hierarchy3"/>
    <dgm:cxn modelId="{E80C5866-8822-4F3F-A266-B69CCEEBF274}" type="presParOf" srcId="{37C2F66F-26F8-425A-A851-AE09B3847B60}" destId="{82CEC6AE-2D32-4D97-8BFC-5F8B5593DACC}" srcOrd="3" destOrd="0" presId="urn:microsoft.com/office/officeart/2005/8/layout/hierarchy3"/>
    <dgm:cxn modelId="{CB48635B-55DF-4DBF-B498-2CA01FADA180}" type="presParOf" srcId="{82CEC6AE-2D32-4D97-8BFC-5F8B5593DACC}" destId="{F41FF30A-0811-421D-B476-2A5F4C3CC06F}" srcOrd="0" destOrd="0" presId="urn:microsoft.com/office/officeart/2005/8/layout/hierarchy3"/>
    <dgm:cxn modelId="{F639E84C-FDBA-4298-8B45-EBB63D175684}" type="presParOf" srcId="{F41FF30A-0811-421D-B476-2A5F4C3CC06F}" destId="{6E5A7577-9A62-4C9D-AA4E-3B4F20766790}" srcOrd="0" destOrd="0" presId="urn:microsoft.com/office/officeart/2005/8/layout/hierarchy3"/>
    <dgm:cxn modelId="{7201560B-5E55-4B62-91B4-DC471A8EFE22}" type="presParOf" srcId="{F41FF30A-0811-421D-B476-2A5F4C3CC06F}" destId="{E143DAFD-6C4C-44C9-8DF0-02B9E3677369}" srcOrd="1" destOrd="0" presId="urn:microsoft.com/office/officeart/2005/8/layout/hierarchy3"/>
    <dgm:cxn modelId="{3DF4A528-B82A-4781-A720-BA42193A3CA6}" type="presParOf" srcId="{82CEC6AE-2D32-4D97-8BFC-5F8B5593DACC}" destId="{4BFE7CD0-37C9-4B24-9F5A-A0BDAAE355D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1DF7C7-2365-4B58-93E3-D2CBB3EABFD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AD99F5-AA1D-4E2C-A243-1E0DE5D22772}">
      <dgm:prSet/>
      <dgm:spPr/>
      <dgm:t>
        <a:bodyPr/>
        <a:lstStyle/>
        <a:p>
          <a:r>
            <a:rPr lang="en-US" dirty="0"/>
            <a:t>MS SQL database</a:t>
          </a:r>
        </a:p>
      </dgm:t>
    </dgm:pt>
    <dgm:pt modelId="{4299DD5D-41B9-4B54-95EF-59E78E743C1C}" type="parTrans" cxnId="{090F6FFB-5878-44B0-A441-4538E0AAD79E}">
      <dgm:prSet/>
      <dgm:spPr/>
      <dgm:t>
        <a:bodyPr/>
        <a:lstStyle/>
        <a:p>
          <a:endParaRPr lang="en-US"/>
        </a:p>
      </dgm:t>
    </dgm:pt>
    <dgm:pt modelId="{44C86331-FB28-4117-B2FE-BCF91B1F65B9}" type="sibTrans" cxnId="{090F6FFB-5878-44B0-A441-4538E0AAD79E}">
      <dgm:prSet/>
      <dgm:spPr/>
      <dgm:t>
        <a:bodyPr/>
        <a:lstStyle/>
        <a:p>
          <a:endParaRPr lang="en-US"/>
        </a:p>
      </dgm:t>
    </dgm:pt>
    <dgm:pt modelId="{A4F9AE8A-8E6A-46D0-A351-E8FFBDC93035}">
      <dgm:prSet/>
      <dgm:spPr/>
      <dgm:t>
        <a:bodyPr/>
        <a:lstStyle/>
        <a:p>
          <a:r>
            <a:rPr lang="en-US" dirty="0"/>
            <a:t>Entity Framework</a:t>
          </a:r>
        </a:p>
      </dgm:t>
    </dgm:pt>
    <dgm:pt modelId="{6206C0B4-2C70-4EBC-9AC7-73C90DFCE4E4}" type="parTrans" cxnId="{94D2DCA1-5A4F-4575-BCFC-5CB69C5C165E}">
      <dgm:prSet/>
      <dgm:spPr/>
      <dgm:t>
        <a:bodyPr/>
        <a:lstStyle/>
        <a:p>
          <a:endParaRPr lang="en-US"/>
        </a:p>
      </dgm:t>
    </dgm:pt>
    <dgm:pt modelId="{A3AE17EB-3F70-4588-A6AB-EB20258D1971}" type="sibTrans" cxnId="{94D2DCA1-5A4F-4575-BCFC-5CB69C5C165E}">
      <dgm:prSet/>
      <dgm:spPr/>
      <dgm:t>
        <a:bodyPr/>
        <a:lstStyle/>
        <a:p>
          <a:endParaRPr lang="en-US"/>
        </a:p>
      </dgm:t>
    </dgm:pt>
    <dgm:pt modelId="{52D4C6BE-DABB-4982-B6E0-57EF5AB91539}">
      <dgm:prSet/>
      <dgm:spPr/>
      <dgm:t>
        <a:bodyPr/>
        <a:lstStyle/>
        <a:p>
          <a:r>
            <a:rPr lang="en-US" dirty="0"/>
            <a:t>ASP.NET Web API</a:t>
          </a:r>
        </a:p>
      </dgm:t>
    </dgm:pt>
    <dgm:pt modelId="{2AF0FE09-71B9-4155-B84D-5870B827F6C0}" type="parTrans" cxnId="{06A7939B-BA53-4341-A167-CB0F7497F7B2}">
      <dgm:prSet/>
      <dgm:spPr/>
      <dgm:t>
        <a:bodyPr/>
        <a:lstStyle/>
        <a:p>
          <a:endParaRPr lang="en-US"/>
        </a:p>
      </dgm:t>
    </dgm:pt>
    <dgm:pt modelId="{DA0F3C00-FC61-4ADA-9928-D3B791557490}" type="sibTrans" cxnId="{06A7939B-BA53-4341-A167-CB0F7497F7B2}">
      <dgm:prSet/>
      <dgm:spPr/>
      <dgm:t>
        <a:bodyPr/>
        <a:lstStyle/>
        <a:p>
          <a:endParaRPr lang="en-US"/>
        </a:p>
      </dgm:t>
    </dgm:pt>
    <dgm:pt modelId="{8AFE7A21-DA1F-4ADA-81EE-25FB4A32D028}" type="pres">
      <dgm:prSet presAssocID="{E51DF7C7-2365-4B58-93E3-D2CBB3EABFDB}" presName="linear" presStyleCnt="0">
        <dgm:presLayoutVars>
          <dgm:dir/>
          <dgm:animLvl val="lvl"/>
          <dgm:resizeHandles val="exact"/>
        </dgm:presLayoutVars>
      </dgm:prSet>
      <dgm:spPr/>
    </dgm:pt>
    <dgm:pt modelId="{271350DD-DF51-4F3F-9155-FCD91BB47BF9}" type="pres">
      <dgm:prSet presAssocID="{E8AD99F5-AA1D-4E2C-A243-1E0DE5D22772}" presName="parentLin" presStyleCnt="0"/>
      <dgm:spPr/>
    </dgm:pt>
    <dgm:pt modelId="{43F38578-F6F6-48CF-B53E-5A866AF5DCBD}" type="pres">
      <dgm:prSet presAssocID="{E8AD99F5-AA1D-4E2C-A243-1E0DE5D22772}" presName="parentLeftMargin" presStyleLbl="node1" presStyleIdx="0" presStyleCnt="3"/>
      <dgm:spPr/>
    </dgm:pt>
    <dgm:pt modelId="{6770A81F-F395-42DE-B659-B2DCB80366AB}" type="pres">
      <dgm:prSet presAssocID="{E8AD99F5-AA1D-4E2C-A243-1E0DE5D227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40DACF-AF05-4A14-8C85-F707A2355A9E}" type="pres">
      <dgm:prSet presAssocID="{E8AD99F5-AA1D-4E2C-A243-1E0DE5D22772}" presName="negativeSpace" presStyleCnt="0"/>
      <dgm:spPr/>
    </dgm:pt>
    <dgm:pt modelId="{C55B9614-1D4E-446B-92CC-47803F890792}" type="pres">
      <dgm:prSet presAssocID="{E8AD99F5-AA1D-4E2C-A243-1E0DE5D22772}" presName="childText" presStyleLbl="conFgAcc1" presStyleIdx="0" presStyleCnt="3">
        <dgm:presLayoutVars>
          <dgm:bulletEnabled val="1"/>
        </dgm:presLayoutVars>
      </dgm:prSet>
      <dgm:spPr/>
    </dgm:pt>
    <dgm:pt modelId="{FC6E69F2-7687-4B60-9612-16B56C852711}" type="pres">
      <dgm:prSet presAssocID="{44C86331-FB28-4117-B2FE-BCF91B1F65B9}" presName="spaceBetweenRectangles" presStyleCnt="0"/>
      <dgm:spPr/>
    </dgm:pt>
    <dgm:pt modelId="{33C76561-1B30-4FD7-B62E-92AE1BC59C1C}" type="pres">
      <dgm:prSet presAssocID="{A4F9AE8A-8E6A-46D0-A351-E8FFBDC93035}" presName="parentLin" presStyleCnt="0"/>
      <dgm:spPr/>
    </dgm:pt>
    <dgm:pt modelId="{F44C74DA-EC1A-45A9-AC8A-9C653CAFC35B}" type="pres">
      <dgm:prSet presAssocID="{A4F9AE8A-8E6A-46D0-A351-E8FFBDC93035}" presName="parentLeftMargin" presStyleLbl="node1" presStyleIdx="0" presStyleCnt="3"/>
      <dgm:spPr/>
    </dgm:pt>
    <dgm:pt modelId="{1CDB8241-BBFD-4768-9EEA-A6E58EB19A71}" type="pres">
      <dgm:prSet presAssocID="{A4F9AE8A-8E6A-46D0-A351-E8FFBDC930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565161-AB3C-4C3C-9F6C-027740966306}" type="pres">
      <dgm:prSet presAssocID="{A4F9AE8A-8E6A-46D0-A351-E8FFBDC93035}" presName="negativeSpace" presStyleCnt="0"/>
      <dgm:spPr/>
    </dgm:pt>
    <dgm:pt modelId="{5FF8B8DE-AC54-4311-874A-F543137AD483}" type="pres">
      <dgm:prSet presAssocID="{A4F9AE8A-8E6A-46D0-A351-E8FFBDC93035}" presName="childText" presStyleLbl="conFgAcc1" presStyleIdx="1" presStyleCnt="3">
        <dgm:presLayoutVars>
          <dgm:bulletEnabled val="1"/>
        </dgm:presLayoutVars>
      </dgm:prSet>
      <dgm:spPr/>
    </dgm:pt>
    <dgm:pt modelId="{65827400-B370-452C-B1A7-0E1313568999}" type="pres">
      <dgm:prSet presAssocID="{A3AE17EB-3F70-4588-A6AB-EB20258D1971}" presName="spaceBetweenRectangles" presStyleCnt="0"/>
      <dgm:spPr/>
    </dgm:pt>
    <dgm:pt modelId="{89866A07-4D61-4A17-B004-91F798F6855C}" type="pres">
      <dgm:prSet presAssocID="{52D4C6BE-DABB-4982-B6E0-57EF5AB91539}" presName="parentLin" presStyleCnt="0"/>
      <dgm:spPr/>
    </dgm:pt>
    <dgm:pt modelId="{3DCF952E-334A-4EE7-8B5F-A3CDAA98AE83}" type="pres">
      <dgm:prSet presAssocID="{52D4C6BE-DABB-4982-B6E0-57EF5AB91539}" presName="parentLeftMargin" presStyleLbl="node1" presStyleIdx="1" presStyleCnt="3"/>
      <dgm:spPr/>
    </dgm:pt>
    <dgm:pt modelId="{09E3C094-8669-4FBA-A239-2303F6BA683D}" type="pres">
      <dgm:prSet presAssocID="{52D4C6BE-DABB-4982-B6E0-57EF5AB915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A0F62D-B96A-4071-A39F-45FD41451151}" type="pres">
      <dgm:prSet presAssocID="{52D4C6BE-DABB-4982-B6E0-57EF5AB91539}" presName="negativeSpace" presStyleCnt="0"/>
      <dgm:spPr/>
    </dgm:pt>
    <dgm:pt modelId="{5637F332-4AAC-4248-A0AB-029819097B93}" type="pres">
      <dgm:prSet presAssocID="{52D4C6BE-DABB-4982-B6E0-57EF5AB9153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309405-1A07-44DF-96AD-A996597FC7D8}" type="presOf" srcId="{E8AD99F5-AA1D-4E2C-A243-1E0DE5D22772}" destId="{6770A81F-F395-42DE-B659-B2DCB80366AB}" srcOrd="1" destOrd="0" presId="urn:microsoft.com/office/officeart/2005/8/layout/list1"/>
    <dgm:cxn modelId="{6FF3C70B-1D1C-4EB7-8A08-3361CFA37372}" type="presOf" srcId="{A4F9AE8A-8E6A-46D0-A351-E8FFBDC93035}" destId="{F44C74DA-EC1A-45A9-AC8A-9C653CAFC35B}" srcOrd="0" destOrd="0" presId="urn:microsoft.com/office/officeart/2005/8/layout/list1"/>
    <dgm:cxn modelId="{30F70C46-13BC-4AD5-8B2B-69F1A3B48AD9}" type="presOf" srcId="{52D4C6BE-DABB-4982-B6E0-57EF5AB91539}" destId="{3DCF952E-334A-4EE7-8B5F-A3CDAA98AE83}" srcOrd="0" destOrd="0" presId="urn:microsoft.com/office/officeart/2005/8/layout/list1"/>
    <dgm:cxn modelId="{BFA70390-BC34-4C62-B30E-6CFA142050C4}" type="presOf" srcId="{A4F9AE8A-8E6A-46D0-A351-E8FFBDC93035}" destId="{1CDB8241-BBFD-4768-9EEA-A6E58EB19A71}" srcOrd="1" destOrd="0" presId="urn:microsoft.com/office/officeart/2005/8/layout/list1"/>
    <dgm:cxn modelId="{06A7939B-BA53-4341-A167-CB0F7497F7B2}" srcId="{E51DF7C7-2365-4B58-93E3-D2CBB3EABFDB}" destId="{52D4C6BE-DABB-4982-B6E0-57EF5AB91539}" srcOrd="2" destOrd="0" parTransId="{2AF0FE09-71B9-4155-B84D-5870B827F6C0}" sibTransId="{DA0F3C00-FC61-4ADA-9928-D3B791557490}"/>
    <dgm:cxn modelId="{94D2DCA1-5A4F-4575-BCFC-5CB69C5C165E}" srcId="{E51DF7C7-2365-4B58-93E3-D2CBB3EABFDB}" destId="{A4F9AE8A-8E6A-46D0-A351-E8FFBDC93035}" srcOrd="1" destOrd="0" parTransId="{6206C0B4-2C70-4EBC-9AC7-73C90DFCE4E4}" sibTransId="{A3AE17EB-3F70-4588-A6AB-EB20258D1971}"/>
    <dgm:cxn modelId="{64713EA8-A385-4B9D-A1F1-C39FA3720620}" type="presOf" srcId="{E51DF7C7-2365-4B58-93E3-D2CBB3EABFDB}" destId="{8AFE7A21-DA1F-4ADA-81EE-25FB4A32D028}" srcOrd="0" destOrd="0" presId="urn:microsoft.com/office/officeart/2005/8/layout/list1"/>
    <dgm:cxn modelId="{F9A9F2CA-7E43-4970-ADE5-73B701CE4F49}" type="presOf" srcId="{E8AD99F5-AA1D-4E2C-A243-1E0DE5D22772}" destId="{43F38578-F6F6-48CF-B53E-5A866AF5DCBD}" srcOrd="0" destOrd="0" presId="urn:microsoft.com/office/officeart/2005/8/layout/list1"/>
    <dgm:cxn modelId="{92DA98D1-FA6C-4A9B-93F8-8E829F81FB2E}" type="presOf" srcId="{52D4C6BE-DABB-4982-B6E0-57EF5AB91539}" destId="{09E3C094-8669-4FBA-A239-2303F6BA683D}" srcOrd="1" destOrd="0" presId="urn:microsoft.com/office/officeart/2005/8/layout/list1"/>
    <dgm:cxn modelId="{090F6FFB-5878-44B0-A441-4538E0AAD79E}" srcId="{E51DF7C7-2365-4B58-93E3-D2CBB3EABFDB}" destId="{E8AD99F5-AA1D-4E2C-A243-1E0DE5D22772}" srcOrd="0" destOrd="0" parTransId="{4299DD5D-41B9-4B54-95EF-59E78E743C1C}" sibTransId="{44C86331-FB28-4117-B2FE-BCF91B1F65B9}"/>
    <dgm:cxn modelId="{792AB745-8803-416A-9939-0AED5B5DEFA9}" type="presParOf" srcId="{8AFE7A21-DA1F-4ADA-81EE-25FB4A32D028}" destId="{271350DD-DF51-4F3F-9155-FCD91BB47BF9}" srcOrd="0" destOrd="0" presId="urn:microsoft.com/office/officeart/2005/8/layout/list1"/>
    <dgm:cxn modelId="{93B6C8D8-9263-495F-827E-E10D2123F4D7}" type="presParOf" srcId="{271350DD-DF51-4F3F-9155-FCD91BB47BF9}" destId="{43F38578-F6F6-48CF-B53E-5A866AF5DCBD}" srcOrd="0" destOrd="0" presId="urn:microsoft.com/office/officeart/2005/8/layout/list1"/>
    <dgm:cxn modelId="{A10E5D53-57C8-4D5C-9DF4-2B518616926D}" type="presParOf" srcId="{271350DD-DF51-4F3F-9155-FCD91BB47BF9}" destId="{6770A81F-F395-42DE-B659-B2DCB80366AB}" srcOrd="1" destOrd="0" presId="urn:microsoft.com/office/officeart/2005/8/layout/list1"/>
    <dgm:cxn modelId="{7EFFE1A8-9C6F-455B-B806-7EAC4C8A7C82}" type="presParOf" srcId="{8AFE7A21-DA1F-4ADA-81EE-25FB4A32D028}" destId="{8D40DACF-AF05-4A14-8C85-F707A2355A9E}" srcOrd="1" destOrd="0" presId="urn:microsoft.com/office/officeart/2005/8/layout/list1"/>
    <dgm:cxn modelId="{0958EFE2-3EE5-45CE-BE24-D143A5B469CB}" type="presParOf" srcId="{8AFE7A21-DA1F-4ADA-81EE-25FB4A32D028}" destId="{C55B9614-1D4E-446B-92CC-47803F890792}" srcOrd="2" destOrd="0" presId="urn:microsoft.com/office/officeart/2005/8/layout/list1"/>
    <dgm:cxn modelId="{5B83FCE7-A622-49BC-8BC8-2FD47EBE87D6}" type="presParOf" srcId="{8AFE7A21-DA1F-4ADA-81EE-25FB4A32D028}" destId="{FC6E69F2-7687-4B60-9612-16B56C852711}" srcOrd="3" destOrd="0" presId="urn:microsoft.com/office/officeart/2005/8/layout/list1"/>
    <dgm:cxn modelId="{2F63D9FF-A1D3-4BD2-9EAC-9FD91FDEBE8D}" type="presParOf" srcId="{8AFE7A21-DA1F-4ADA-81EE-25FB4A32D028}" destId="{33C76561-1B30-4FD7-B62E-92AE1BC59C1C}" srcOrd="4" destOrd="0" presId="urn:microsoft.com/office/officeart/2005/8/layout/list1"/>
    <dgm:cxn modelId="{D385BDD4-C81D-4D8B-BB23-9CD41C7EB7E8}" type="presParOf" srcId="{33C76561-1B30-4FD7-B62E-92AE1BC59C1C}" destId="{F44C74DA-EC1A-45A9-AC8A-9C653CAFC35B}" srcOrd="0" destOrd="0" presId="urn:microsoft.com/office/officeart/2005/8/layout/list1"/>
    <dgm:cxn modelId="{8A941142-3FCD-4681-A3AB-7C553A7F2EC5}" type="presParOf" srcId="{33C76561-1B30-4FD7-B62E-92AE1BC59C1C}" destId="{1CDB8241-BBFD-4768-9EEA-A6E58EB19A71}" srcOrd="1" destOrd="0" presId="urn:microsoft.com/office/officeart/2005/8/layout/list1"/>
    <dgm:cxn modelId="{4473E0EF-0524-44E9-B33E-51D8ADBD059D}" type="presParOf" srcId="{8AFE7A21-DA1F-4ADA-81EE-25FB4A32D028}" destId="{64565161-AB3C-4C3C-9F6C-027740966306}" srcOrd="5" destOrd="0" presId="urn:microsoft.com/office/officeart/2005/8/layout/list1"/>
    <dgm:cxn modelId="{681532F8-E7C7-458D-A644-C04D2F900A60}" type="presParOf" srcId="{8AFE7A21-DA1F-4ADA-81EE-25FB4A32D028}" destId="{5FF8B8DE-AC54-4311-874A-F543137AD483}" srcOrd="6" destOrd="0" presId="urn:microsoft.com/office/officeart/2005/8/layout/list1"/>
    <dgm:cxn modelId="{5B731ADE-18E0-4801-A907-126B6DCCD10D}" type="presParOf" srcId="{8AFE7A21-DA1F-4ADA-81EE-25FB4A32D028}" destId="{65827400-B370-452C-B1A7-0E1313568999}" srcOrd="7" destOrd="0" presId="urn:microsoft.com/office/officeart/2005/8/layout/list1"/>
    <dgm:cxn modelId="{4729EE86-82E5-49D5-90E4-9F848BC62E63}" type="presParOf" srcId="{8AFE7A21-DA1F-4ADA-81EE-25FB4A32D028}" destId="{89866A07-4D61-4A17-B004-91F798F6855C}" srcOrd="8" destOrd="0" presId="urn:microsoft.com/office/officeart/2005/8/layout/list1"/>
    <dgm:cxn modelId="{675EAC0E-DE15-4161-8E34-C87B5DCC464D}" type="presParOf" srcId="{89866A07-4D61-4A17-B004-91F798F6855C}" destId="{3DCF952E-334A-4EE7-8B5F-A3CDAA98AE83}" srcOrd="0" destOrd="0" presId="urn:microsoft.com/office/officeart/2005/8/layout/list1"/>
    <dgm:cxn modelId="{B70DBE3B-BCAE-4DBA-98A3-5B78257ACC4A}" type="presParOf" srcId="{89866A07-4D61-4A17-B004-91F798F6855C}" destId="{09E3C094-8669-4FBA-A239-2303F6BA683D}" srcOrd="1" destOrd="0" presId="urn:microsoft.com/office/officeart/2005/8/layout/list1"/>
    <dgm:cxn modelId="{C6ACEB3D-34BC-4FA6-9144-8874D35B5CB2}" type="presParOf" srcId="{8AFE7A21-DA1F-4ADA-81EE-25FB4A32D028}" destId="{C0A0F62D-B96A-4071-A39F-45FD41451151}" srcOrd="9" destOrd="0" presId="urn:microsoft.com/office/officeart/2005/8/layout/list1"/>
    <dgm:cxn modelId="{B0243791-7F1E-4C0D-BD00-B84F374328A7}" type="presParOf" srcId="{8AFE7A21-DA1F-4ADA-81EE-25FB4A32D028}" destId="{5637F332-4AAC-4248-A0AB-029819097B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0D035-0015-4EB9-A4CF-4E34F6B94A66}">
      <dsp:nvSpPr>
        <dsp:cNvPr id="0" name=""/>
        <dsp:cNvSpPr/>
      </dsp:nvSpPr>
      <dsp:spPr>
        <a:xfrm>
          <a:off x="0" y="119338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A7AD5-5752-4CEB-9D49-E3B8F987B7B0}">
      <dsp:nvSpPr>
        <dsp:cNvPr id="0" name=""/>
        <dsp:cNvSpPr/>
      </dsp:nvSpPr>
      <dsp:spPr>
        <a:xfrm>
          <a:off x="253841" y="927705"/>
          <a:ext cx="355377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Team Members</a:t>
          </a:r>
        </a:p>
      </dsp:txBody>
      <dsp:txXfrm>
        <a:off x="279780" y="953644"/>
        <a:ext cx="3501900" cy="479482"/>
      </dsp:txXfrm>
    </dsp:sp>
    <dsp:sp modelId="{F6E5CA3D-EA13-4DF8-827D-05AE3680F074}">
      <dsp:nvSpPr>
        <dsp:cNvPr id="0" name=""/>
        <dsp:cNvSpPr/>
      </dsp:nvSpPr>
      <dsp:spPr>
        <a:xfrm>
          <a:off x="0" y="200986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81FE1-10C3-4613-9BED-EF50EDBC2586}">
      <dsp:nvSpPr>
        <dsp:cNvPr id="0" name=""/>
        <dsp:cNvSpPr/>
      </dsp:nvSpPr>
      <dsp:spPr>
        <a:xfrm>
          <a:off x="253841" y="1744185"/>
          <a:ext cx="355377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Shipping Management Cycle</a:t>
          </a:r>
        </a:p>
      </dsp:txBody>
      <dsp:txXfrm>
        <a:off x="279780" y="1770124"/>
        <a:ext cx="3501900" cy="479482"/>
      </dsp:txXfrm>
    </dsp:sp>
    <dsp:sp modelId="{E217C89D-5F06-4311-B1E8-3E47D5594A1C}">
      <dsp:nvSpPr>
        <dsp:cNvPr id="0" name=""/>
        <dsp:cNvSpPr/>
      </dsp:nvSpPr>
      <dsp:spPr>
        <a:xfrm>
          <a:off x="0" y="282634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A4A92-5F15-4821-8C0F-0875BF18FEAD}">
      <dsp:nvSpPr>
        <dsp:cNvPr id="0" name=""/>
        <dsp:cNvSpPr/>
      </dsp:nvSpPr>
      <dsp:spPr>
        <a:xfrm>
          <a:off x="253841" y="2560665"/>
          <a:ext cx="3553778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Features</a:t>
          </a:r>
        </a:p>
      </dsp:txBody>
      <dsp:txXfrm>
        <a:off x="279780" y="2586604"/>
        <a:ext cx="3501900" cy="479482"/>
      </dsp:txXfrm>
    </dsp:sp>
    <dsp:sp modelId="{CAD01E58-3EBC-4B5F-A0A2-CF54235F8F2A}">
      <dsp:nvSpPr>
        <dsp:cNvPr id="0" name=""/>
        <dsp:cNvSpPr/>
      </dsp:nvSpPr>
      <dsp:spPr>
        <a:xfrm>
          <a:off x="0" y="364282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9BC2D-80DD-4989-A593-8D394FD77B39}">
      <dsp:nvSpPr>
        <dsp:cNvPr id="0" name=""/>
        <dsp:cNvSpPr/>
      </dsp:nvSpPr>
      <dsp:spPr>
        <a:xfrm>
          <a:off x="253841" y="3377145"/>
          <a:ext cx="355377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Technologies</a:t>
          </a:r>
        </a:p>
      </dsp:txBody>
      <dsp:txXfrm>
        <a:off x="279780" y="3403084"/>
        <a:ext cx="350190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1BEC0-FA4A-445A-8140-EDCEB0F5FE56}">
      <dsp:nvSpPr>
        <dsp:cNvPr id="0" name=""/>
        <dsp:cNvSpPr/>
      </dsp:nvSpPr>
      <dsp:spPr>
        <a:xfrm>
          <a:off x="1522" y="1268413"/>
          <a:ext cx="1749419" cy="8747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React </a:t>
          </a:r>
        </a:p>
      </dsp:txBody>
      <dsp:txXfrm>
        <a:off x="27141" y="1294032"/>
        <a:ext cx="1698181" cy="823471"/>
      </dsp:txXfrm>
    </dsp:sp>
    <dsp:sp modelId="{58B74B4A-0FA8-45A4-B6AD-3AD1717AAE47}">
      <dsp:nvSpPr>
        <dsp:cNvPr id="0" name=""/>
        <dsp:cNvSpPr/>
      </dsp:nvSpPr>
      <dsp:spPr>
        <a:xfrm>
          <a:off x="2188296" y="1268413"/>
          <a:ext cx="1749419" cy="8747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Bootstrap</a:t>
          </a:r>
        </a:p>
      </dsp:txBody>
      <dsp:txXfrm>
        <a:off x="2213915" y="1294032"/>
        <a:ext cx="1698181" cy="823471"/>
      </dsp:txXfrm>
    </dsp:sp>
    <dsp:sp modelId="{7641185E-3F37-47D0-BC6A-9C16BFBA892A}">
      <dsp:nvSpPr>
        <dsp:cNvPr id="0" name=""/>
        <dsp:cNvSpPr/>
      </dsp:nvSpPr>
      <dsp:spPr>
        <a:xfrm>
          <a:off x="4375069" y="1268413"/>
          <a:ext cx="1749419" cy="8747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Formik</a:t>
          </a:r>
          <a:r>
            <a:rPr lang="en-US" sz="2600" kern="1200" dirty="0"/>
            <a:t> </a:t>
          </a:r>
        </a:p>
      </dsp:txBody>
      <dsp:txXfrm>
        <a:off x="4400688" y="1294032"/>
        <a:ext cx="1698181" cy="823471"/>
      </dsp:txXfrm>
    </dsp:sp>
    <dsp:sp modelId="{6E5A7577-9A62-4C9D-AA4E-3B4F20766790}">
      <dsp:nvSpPr>
        <dsp:cNvPr id="0" name=""/>
        <dsp:cNvSpPr/>
      </dsp:nvSpPr>
      <dsp:spPr>
        <a:xfrm>
          <a:off x="6561843" y="1268413"/>
          <a:ext cx="1749419" cy="8747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Martial UI</a:t>
          </a:r>
        </a:p>
      </dsp:txBody>
      <dsp:txXfrm>
        <a:off x="6587462" y="1294032"/>
        <a:ext cx="1698181" cy="823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B9614-1D4E-446B-92CC-47803F890792}">
      <dsp:nvSpPr>
        <dsp:cNvPr id="0" name=""/>
        <dsp:cNvSpPr/>
      </dsp:nvSpPr>
      <dsp:spPr>
        <a:xfrm>
          <a:off x="0" y="1045245"/>
          <a:ext cx="507682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0A81F-F395-42DE-B659-B2DCB80366AB}">
      <dsp:nvSpPr>
        <dsp:cNvPr id="0" name=""/>
        <dsp:cNvSpPr/>
      </dsp:nvSpPr>
      <dsp:spPr>
        <a:xfrm>
          <a:off x="253841" y="617205"/>
          <a:ext cx="3553778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MS SQL database</a:t>
          </a:r>
        </a:p>
      </dsp:txBody>
      <dsp:txXfrm>
        <a:off x="295631" y="658995"/>
        <a:ext cx="3470198" cy="772500"/>
      </dsp:txXfrm>
    </dsp:sp>
    <dsp:sp modelId="{5FF8B8DE-AC54-4311-874A-F543137AD483}">
      <dsp:nvSpPr>
        <dsp:cNvPr id="0" name=""/>
        <dsp:cNvSpPr/>
      </dsp:nvSpPr>
      <dsp:spPr>
        <a:xfrm>
          <a:off x="0" y="2360685"/>
          <a:ext cx="507682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B8241-BBFD-4768-9EEA-A6E58EB19A71}">
      <dsp:nvSpPr>
        <dsp:cNvPr id="0" name=""/>
        <dsp:cNvSpPr/>
      </dsp:nvSpPr>
      <dsp:spPr>
        <a:xfrm>
          <a:off x="253841" y="1932645"/>
          <a:ext cx="3553778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Entity Framework</a:t>
          </a:r>
        </a:p>
      </dsp:txBody>
      <dsp:txXfrm>
        <a:off x="295631" y="1974435"/>
        <a:ext cx="3470198" cy="772500"/>
      </dsp:txXfrm>
    </dsp:sp>
    <dsp:sp modelId="{5637F332-4AAC-4248-A0AB-029819097B93}">
      <dsp:nvSpPr>
        <dsp:cNvPr id="0" name=""/>
        <dsp:cNvSpPr/>
      </dsp:nvSpPr>
      <dsp:spPr>
        <a:xfrm>
          <a:off x="0" y="3676125"/>
          <a:ext cx="507682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3C094-8669-4FBA-A239-2303F6BA683D}">
      <dsp:nvSpPr>
        <dsp:cNvPr id="0" name=""/>
        <dsp:cNvSpPr/>
      </dsp:nvSpPr>
      <dsp:spPr>
        <a:xfrm>
          <a:off x="253841" y="3248085"/>
          <a:ext cx="3553778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ASP.NET Web API</a:t>
          </a:r>
        </a:p>
      </dsp:txBody>
      <dsp:txXfrm>
        <a:off x="295631" y="3289875"/>
        <a:ext cx="3470198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22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3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2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7/16/2022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2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3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79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6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3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9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Boxes and roller conveyor">
            <a:extLst>
              <a:ext uri="{FF2B5EF4-FFF2-40B4-BE49-F238E27FC236}">
                <a16:creationId xmlns:a16="http://schemas.microsoft.com/office/drawing/2014/main" id="{0C9320E4-3805-582E-5E55-45649741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5" r="12228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7D87C-0DBD-23CA-CD3C-BEEBD814B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100"/>
              <a:t>Shipping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6509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E07EC-4D8F-35E9-7E2E-EC254509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2" y="694840"/>
            <a:ext cx="7783342" cy="102199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Weight Settings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B8588-9607-253C-8477-D8C425E86769}"/>
              </a:ext>
            </a:extLst>
          </p:cNvPr>
          <p:cNvSpPr txBox="1"/>
          <p:nvPr/>
        </p:nvSpPr>
        <p:spPr>
          <a:xfrm>
            <a:off x="992519" y="2312988"/>
            <a:ext cx="5183986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-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Admin can add new weight settings.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-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Validation:</a:t>
            </a:r>
          </a:p>
          <a:p>
            <a:pPr marL="0" lvl="1" indent="117475" algn="ctr">
              <a:lnSpc>
                <a:spcPct val="15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Default Weight, Additional weight, and the additional price are required and aren’t less than one value.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B5A79-8EBD-DDCE-0E26-530D075E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719" y="2388637"/>
            <a:ext cx="4899456" cy="20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3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3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4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4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44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4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48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5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9" name="Rectangle 52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54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Freeform: Shape 56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58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3FBF4-C6A8-8C7E-3678-A11C58B6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400"/>
              <a:t>Add New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4C4E8-5BFD-5CB0-47B0-539EB6844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" b="-1"/>
          <a:stretch/>
        </p:blipFill>
        <p:spPr>
          <a:xfrm>
            <a:off x="6648298" y="432085"/>
            <a:ext cx="4603544" cy="6009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A1FA8-3BB4-4C45-AAC1-021B14ED7E7D}"/>
              </a:ext>
            </a:extLst>
          </p:cNvPr>
          <p:cNvSpPr txBox="1"/>
          <p:nvPr/>
        </p:nvSpPr>
        <p:spPr>
          <a:xfrm>
            <a:off x="1036949" y="6216907"/>
            <a:ext cx="374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Merchant can add new orders</a:t>
            </a:r>
          </a:p>
        </p:txBody>
      </p:sp>
    </p:spTree>
    <p:extLst>
      <p:ext uri="{BB962C8B-B14F-4D97-AF65-F5344CB8AC3E}">
        <p14:creationId xmlns:p14="http://schemas.microsoft.com/office/powerpoint/2010/main" val="194951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A012B-D7AE-2FB4-A4FF-C3C58218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Orders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A8AD6-6CE9-FF53-3C87-188D12E7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75" y="1714424"/>
            <a:ext cx="5621562" cy="3429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0E014-F312-2DBB-A550-D78479257BDD}"/>
              </a:ext>
            </a:extLst>
          </p:cNvPr>
          <p:cNvSpPr txBox="1"/>
          <p:nvPr/>
        </p:nvSpPr>
        <p:spPr>
          <a:xfrm>
            <a:off x="7657106" y="3220279"/>
            <a:ext cx="4023361" cy="238539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can edit, delete, and view orders.</a:t>
            </a: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Meanwhile, merchants can view their orders and add new ones.</a:t>
            </a:r>
          </a:p>
        </p:txBody>
      </p:sp>
    </p:spTree>
    <p:extLst>
      <p:ext uri="{BB962C8B-B14F-4D97-AF65-F5344CB8AC3E}">
        <p14:creationId xmlns:p14="http://schemas.microsoft.com/office/powerpoint/2010/main" val="119360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7E20-A1BF-454D-0E81-A95F9B39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Merchant’s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35442-F6B9-0B8A-625D-F6FD48B4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09" y="1787489"/>
            <a:ext cx="10239381" cy="46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3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B237D-084D-15C0-DE06-BB994E95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Add New Governorate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A2E3C-E9BB-D59C-5227-F182CD53D2F9}"/>
              </a:ext>
            </a:extLst>
          </p:cNvPr>
          <p:cNvSpPr txBox="1"/>
          <p:nvPr/>
        </p:nvSpPr>
        <p:spPr>
          <a:xfrm>
            <a:off x="914400" y="2496720"/>
            <a:ext cx="5181599" cy="346751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marL="117475" indent="-117475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-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Admin and employees can add a new one.</a:t>
            </a:r>
          </a:p>
          <a:p>
            <a:pPr lvl="1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-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Validation:</a:t>
            </a:r>
          </a:p>
          <a:p>
            <a:pPr marL="914400" lvl="3"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Arabic </a:t>
            </a:r>
          </a:p>
          <a:p>
            <a:pPr marL="914400" lvl="3"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 from 4 to 20 letters.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6645F3-83FF-9AF5-BE70-404030770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26" r="16410" b="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5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4E75-4AA7-8B6C-BF52-6FBB935B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Governorates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981F-0D15-D367-E8BD-B62C152C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5732929"/>
            <a:ext cx="8703391" cy="682851"/>
          </a:xfrm>
        </p:spPr>
        <p:txBody>
          <a:bodyPr>
            <a:normAutofit fontScale="92500"/>
          </a:bodyPr>
          <a:lstStyle/>
          <a:p>
            <a:r>
              <a:rPr lang="en-US" dirty="0"/>
              <a:t>- Admin and permitted employees can view the list of governorates.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BA9B9-7B60-2D26-9761-A47A8D55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60" y="2521852"/>
            <a:ext cx="8141529" cy="288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2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856C9-CCCE-BBC2-152E-E3B7C1672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8" r="21712" b="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DB24F-5B9D-330A-EA80-AE78E25F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Add New 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6F1C9-068F-F38B-BF25-9E0A4684FE57}"/>
              </a:ext>
            </a:extLst>
          </p:cNvPr>
          <p:cNvSpPr txBox="1"/>
          <p:nvPr/>
        </p:nvSpPr>
        <p:spPr>
          <a:xfrm>
            <a:off x="973468" y="2427288"/>
            <a:ext cx="5368525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marL="117475" indent="-117475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-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Admin and employees can add a new one.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-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Validation:</a:t>
            </a:r>
          </a:p>
          <a:p>
            <a:pPr marL="457200" lvl="2"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City Name should be in Arabic </a:t>
            </a:r>
          </a:p>
          <a:p>
            <a:pPr marL="457200" lvl="2"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 from 3 to 20 letters.</a:t>
            </a:r>
          </a:p>
          <a:p>
            <a:pPr marL="457200" lvl="2"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Shipping cost is required and more than 0.</a:t>
            </a:r>
          </a:p>
        </p:txBody>
      </p:sp>
    </p:spTree>
    <p:extLst>
      <p:ext uri="{BB962C8B-B14F-4D97-AF65-F5344CB8AC3E}">
        <p14:creationId xmlns:p14="http://schemas.microsoft.com/office/powerpoint/2010/main" val="291248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1BAA-579D-8DF2-2AA7-78A598FD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2F48-5355-52CA-B36B-C6719689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914" y="6102886"/>
            <a:ext cx="6381222" cy="667013"/>
          </a:xfrm>
        </p:spPr>
        <p:txBody>
          <a:bodyPr>
            <a:normAutofit fontScale="92500"/>
          </a:bodyPr>
          <a:lstStyle/>
          <a:p>
            <a:r>
              <a:rPr lang="en-US" dirty="0"/>
              <a:t>- Admin and employees can see the list of cities.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F3793-73FF-B171-23B4-F00BA37C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89" y="2303928"/>
            <a:ext cx="6381222" cy="36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40CE-4711-C62B-5F38-E2543D9D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Branch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E11C7-A432-09EC-4024-58BD44A5E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22538"/>
            <a:ext cx="5727575" cy="3821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F5818-0B34-DC05-0A54-244A9A0F57EF}"/>
              </a:ext>
            </a:extLst>
          </p:cNvPr>
          <p:cNvSpPr txBox="1"/>
          <p:nvPr/>
        </p:nvSpPr>
        <p:spPr>
          <a:xfrm>
            <a:off x="822901" y="2351088"/>
            <a:ext cx="5036807" cy="416401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marL="117475" indent="-117475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-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Admin and employees can add a new one.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-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Validation:</a:t>
            </a:r>
          </a:p>
          <a:p>
            <a:pPr marL="457200" lvl="2"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Branch Name should be in Arabic </a:t>
            </a:r>
          </a:p>
          <a:p>
            <a:pPr marL="457200" lvl="2"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Branch Name is required, and the length is from 4 to 20 letters.</a:t>
            </a:r>
          </a:p>
        </p:txBody>
      </p:sp>
    </p:spTree>
    <p:extLst>
      <p:ext uri="{BB962C8B-B14F-4D97-AF65-F5344CB8AC3E}">
        <p14:creationId xmlns:p14="http://schemas.microsoft.com/office/powerpoint/2010/main" val="125964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640BD-2AEA-58F7-4D61-F6932AFE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Branches 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55DF01-846E-031D-2657-81973A6C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5" y="5308096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Admin and employees can view the list of branches.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89ED0-5E3B-F306-4844-21C20E23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659" y="1661541"/>
            <a:ext cx="7158682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5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A4A42A-21B9-B7AE-1A61-4F8C0358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BDEA34-39E4-48D1-AB6B-50E40AF43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748500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883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E0E1F-85BF-D291-F5DE-4BCDA889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400"/>
              <a:t>Order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10DF-F8C5-0F55-A584-CCC78BCE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490" y="4048350"/>
            <a:ext cx="3283888" cy="81630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100" dirty="0"/>
              <a:t>- Can Find order Reports by State and between the starting and end dates.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44E9D-E5D5-0F78-F4FA-EDDB8681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94" y="2052213"/>
            <a:ext cx="5778011" cy="31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1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6AD6F-2150-DE2C-435A-23D6C46D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Frontend Technologies 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9A6E892-5707-8C7D-0830-46FC34D3E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294441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92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C3A07D-B238-7DCF-9ED4-FAA5F6C7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Backend 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B707B64-D16B-D90D-ED1A-C10AB64B7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414521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40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9C723-A9A2-BF7F-F487-E6B4ED21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CE37-402E-57CF-64E5-2ABF84F6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6" y="3809935"/>
            <a:ext cx="6953250" cy="152406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214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D7CA3-4611-FF8E-79F3-206DB2E5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50E8AB-B1D4-DE8A-DFF6-490AE2E5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Rehab Hesham El-</a:t>
            </a:r>
            <a:r>
              <a:rPr lang="en-US" dirty="0" err="1"/>
              <a:t>Sarawy</a:t>
            </a:r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Omar Mohamed El-</a:t>
            </a:r>
            <a:r>
              <a:rPr lang="en-US" dirty="0" err="1"/>
              <a:t>Shazly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Aya Saeed Mostafa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Mohamed Ashraf Darwish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Rahma Ehab Ismail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0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3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96622-9015-0A8D-2AB0-A377B69F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Shipping System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BDA2507A-6CBF-58B0-54FD-486BF672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r>
              <a:rPr lang="en-US" dirty="0"/>
              <a:t>Our System connects merchants who have products to sell with clients who want these products and delivers orders to clients.</a:t>
            </a:r>
          </a:p>
          <a:p>
            <a:r>
              <a:rPr lang="en-US" dirty="0"/>
              <a:t>There are two users who can use our system: merchant and system employee, each of them have his permissions in the system.</a:t>
            </a:r>
          </a:p>
        </p:txBody>
      </p:sp>
      <p:sp>
        <p:nvSpPr>
          <p:cNvPr id="69" name="Freeform: Shape 3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3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41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78374D76-9E09-5734-6535-D027E0555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0" r="20079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80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7" name="Picture 4" descr="Metal pendulum">
            <a:extLst>
              <a:ext uri="{FF2B5EF4-FFF2-40B4-BE49-F238E27FC236}">
                <a16:creationId xmlns:a16="http://schemas.microsoft.com/office/drawing/2014/main" id="{2FB5D3A6-7DD7-4B34-AA4D-91F6A90F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8" r="-1" b="-1"/>
          <a:stretch/>
        </p:blipFill>
        <p:spPr>
          <a:xfrm>
            <a:off x="1524" y="-38090"/>
            <a:ext cx="12188952" cy="6857990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9DDF1A-A47A-C2AD-C4F3-32D3E83E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63" y="1685677"/>
            <a:ext cx="4181444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4100"/>
              <a:t>Shipping System Cycle</a:t>
            </a:r>
          </a:p>
        </p:txBody>
      </p:sp>
    </p:spTree>
    <p:extLst>
      <p:ext uri="{BB962C8B-B14F-4D97-AF65-F5344CB8AC3E}">
        <p14:creationId xmlns:p14="http://schemas.microsoft.com/office/powerpoint/2010/main" val="17998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45E82A-E765-F037-AEB0-568432B7C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60" r="20896"/>
          <a:stretch/>
        </p:blipFill>
        <p:spPr>
          <a:xfrm>
            <a:off x="4710168" y="-38099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91" name="Freeform: Shape 8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92" name="Freeform: Shape 85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3" name="Freeform: Shape 8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DA4EC-5FAB-5DD5-70E6-0E68C994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05590"/>
            <a:ext cx="4780129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A0A60-A68A-6F92-0C1A-EF0B11120F26}"/>
              </a:ext>
            </a:extLst>
          </p:cNvPr>
          <p:cNvSpPr txBox="1"/>
          <p:nvPr/>
        </p:nvSpPr>
        <p:spPr>
          <a:xfrm>
            <a:off x="992518" y="2312988"/>
            <a:ext cx="5368525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Validation:</a:t>
            </a:r>
          </a:p>
          <a:p>
            <a:pPr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Token Claims</a:t>
            </a:r>
          </a:p>
          <a:p>
            <a:pPr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JWT token</a:t>
            </a:r>
          </a:p>
          <a:p>
            <a:pPr indent="-3429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AutoNum type="arabicPeriod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cookie</a:t>
            </a:r>
          </a:p>
        </p:txBody>
      </p:sp>
    </p:spTree>
    <p:extLst>
      <p:ext uri="{BB962C8B-B14F-4D97-AF65-F5344CB8AC3E}">
        <p14:creationId xmlns:p14="http://schemas.microsoft.com/office/powerpoint/2010/main" val="16576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C860-36BA-4C06-C248-11731A3B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Admin’s Home Page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FB74B-C609-0BB7-A6D8-438DAEF7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1787489"/>
            <a:ext cx="9452610" cy="46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4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BCBA9-7AF3-5E3C-74B3-361D5EF5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Add New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85E2-A504-E0F6-1F2A-0FD761AE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Admin can add new users and assign the permissions.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sz="1300" dirty="0"/>
              <a:t>Validation: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Password must have capital letters and special letters, and the length isn’t less than 8 digits.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All fields are required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Username mustn’t start with a digit or  _ or dot.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Email address is valid 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3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3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42CFF-06B3-326F-D178-429F64C15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9" r="-3" b="-3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653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57AB6-3D1B-350C-39C2-2B629D58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Add New Role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625C6-666B-3DDF-B6B1-B6F0FE2DBAFB}"/>
              </a:ext>
            </a:extLst>
          </p:cNvPr>
          <p:cNvSpPr txBox="1"/>
          <p:nvPr/>
        </p:nvSpPr>
        <p:spPr>
          <a:xfrm>
            <a:off x="914400" y="2496720"/>
            <a:ext cx="5181599" cy="346751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admin can add a new role and set the permissions for it.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36F120-6631-A43E-6CD7-E2C8ABEB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26" y="1569652"/>
            <a:ext cx="5160729" cy="24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4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1271C"/>
      </a:dk2>
      <a:lt2>
        <a:srgbClr val="F0F2F3"/>
      </a:lt2>
      <a:accent1>
        <a:srgbClr val="B1793B"/>
      </a:accent1>
      <a:accent2>
        <a:srgbClr val="C35A4D"/>
      </a:accent2>
      <a:accent3>
        <a:srgbClr val="A9A342"/>
      </a:accent3>
      <a:accent4>
        <a:srgbClr val="3BABB1"/>
      </a:accent4>
      <a:accent5>
        <a:srgbClr val="4D8BC3"/>
      </a:accent5>
      <a:accent6>
        <a:srgbClr val="404CB3"/>
      </a:accent6>
      <a:hlink>
        <a:srgbClr val="3F7B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408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Meiryo</vt:lpstr>
      <vt:lpstr>Arial</vt:lpstr>
      <vt:lpstr>Corbel</vt:lpstr>
      <vt:lpstr>SketchLinesVTI</vt:lpstr>
      <vt:lpstr>Shipping Management System</vt:lpstr>
      <vt:lpstr>Outline</vt:lpstr>
      <vt:lpstr>Team Members</vt:lpstr>
      <vt:lpstr>Shipping System</vt:lpstr>
      <vt:lpstr>Shipping System Cycle</vt:lpstr>
      <vt:lpstr>Login</vt:lpstr>
      <vt:lpstr>Admin’s Home Page</vt:lpstr>
      <vt:lpstr>Add New User</vt:lpstr>
      <vt:lpstr>Add New Role</vt:lpstr>
      <vt:lpstr>Weight Settings</vt:lpstr>
      <vt:lpstr>Add New Order</vt:lpstr>
      <vt:lpstr>Orders List</vt:lpstr>
      <vt:lpstr>Merchant’s Home Page</vt:lpstr>
      <vt:lpstr>Add New Governorate</vt:lpstr>
      <vt:lpstr>Governorates List</vt:lpstr>
      <vt:lpstr>Add New City</vt:lpstr>
      <vt:lpstr>Cities List</vt:lpstr>
      <vt:lpstr>Add New Branch </vt:lpstr>
      <vt:lpstr>Branches List</vt:lpstr>
      <vt:lpstr>Order Report</vt:lpstr>
      <vt:lpstr>Frontend Technologies </vt:lpstr>
      <vt:lpstr>Backend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aya_s_mostafa@outlook.com</dc:creator>
  <cp:lastModifiedBy>aya_s_mostafa@outlook.com</cp:lastModifiedBy>
  <cp:revision>140</cp:revision>
  <dcterms:created xsi:type="dcterms:W3CDTF">2022-07-15T18:42:57Z</dcterms:created>
  <dcterms:modified xsi:type="dcterms:W3CDTF">2022-07-16T09:14:47Z</dcterms:modified>
</cp:coreProperties>
</file>