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8" r:id="rId3"/>
    <p:sldId id="285" r:id="rId4"/>
    <p:sldId id="260" r:id="rId5"/>
    <p:sldId id="261" r:id="rId6"/>
    <p:sldId id="290" r:id="rId7"/>
    <p:sldId id="286" r:id="rId8"/>
    <p:sldId id="279" r:id="rId9"/>
    <p:sldId id="270" r:id="rId10"/>
    <p:sldId id="289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Lilita One" panose="020B0604020202020204" charset="0"/>
      <p:regular r:id="rId14"/>
    </p:embeddedFont>
    <p:embeddedFont>
      <p:font typeface="Manrop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81E7A-7115-405A-8E64-84F4D998F2ED}">
  <a:tblStyle styleId="{D8081E7A-7115-405A-8E64-84F4D998F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44" autoAdjust="0"/>
  </p:normalViewPr>
  <p:slideViewPr>
    <p:cSldViewPr snapToGrid="0">
      <p:cViewPr varScale="1">
        <p:scale>
          <a:sx n="92" d="100"/>
          <a:sy n="92" d="100"/>
        </p:scale>
        <p:origin x="118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Aya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2" name="Google Shape;4462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3" name="Google Shape;4463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Aya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Google Shape;4363;g110302ea629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4" name="Google Shape;4364;g110302ea629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Aya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Erfan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 – 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 - Alaa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5" name="Google Shape;4375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4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5" name="Google Shape;4375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e1d838b627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Google Shape;4014;ge1d838b627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Erfan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Aya – Erfan - Alaa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8375" y="3502975"/>
            <a:ext cx="9322450" cy="1766600"/>
            <a:chOff x="-68375" y="3502975"/>
            <a:chExt cx="9322450" cy="1766600"/>
          </a:xfrm>
        </p:grpSpPr>
        <p:sp>
          <p:nvSpPr>
            <p:cNvPr id="10" name="Google Shape;10;p2"/>
            <p:cNvSpPr/>
            <p:nvPr/>
          </p:nvSpPr>
          <p:spPr>
            <a:xfrm>
              <a:off x="-65798" y="3505555"/>
              <a:ext cx="9267568" cy="1007807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5798" y="3506477"/>
              <a:ext cx="9268489" cy="410274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5798" y="4441869"/>
              <a:ext cx="9267568" cy="561777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8375" y="4648299"/>
              <a:ext cx="9271069" cy="561765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5329" y="3502975"/>
              <a:ext cx="2764256" cy="1000803"/>
            </a:xfrm>
            <a:custGeom>
              <a:avLst/>
              <a:gdLst/>
              <a:ahLst/>
              <a:cxnLst/>
              <a:rect l="l" t="t" r="r" b="b"/>
              <a:pathLst>
                <a:path w="31339" h="10860" extrusionOk="0">
                  <a:moveTo>
                    <a:pt x="31339" y="0"/>
                  </a:moveTo>
                  <a:lnTo>
                    <a:pt x="23429" y="38"/>
                  </a:lnTo>
                  <a:lnTo>
                    <a:pt x="18958" y="1078"/>
                  </a:lnTo>
                  <a:lnTo>
                    <a:pt x="21387" y="1815"/>
                  </a:lnTo>
                  <a:lnTo>
                    <a:pt x="17607" y="3979"/>
                  </a:lnTo>
                  <a:lnTo>
                    <a:pt x="388" y="4858"/>
                  </a:lnTo>
                  <a:lnTo>
                    <a:pt x="0" y="5831"/>
                  </a:lnTo>
                  <a:lnTo>
                    <a:pt x="6484" y="8052"/>
                  </a:lnTo>
                  <a:lnTo>
                    <a:pt x="388" y="10727"/>
                  </a:lnTo>
                  <a:lnTo>
                    <a:pt x="29212" y="10859"/>
                  </a:lnTo>
                  <a:lnTo>
                    <a:pt x="25546" y="7599"/>
                  </a:lnTo>
                  <a:lnTo>
                    <a:pt x="31140" y="3280"/>
                  </a:lnTo>
                  <a:lnTo>
                    <a:pt x="27464" y="2023"/>
                  </a:lnTo>
                  <a:lnTo>
                    <a:pt x="31339" y="0"/>
                  </a:lnTo>
                  <a:close/>
                </a:path>
              </a:pathLst>
            </a:custGeom>
            <a:solidFill>
              <a:srgbClr val="E5C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5329" y="3881832"/>
              <a:ext cx="2653383" cy="621954"/>
            </a:xfrm>
            <a:custGeom>
              <a:avLst/>
              <a:gdLst/>
              <a:ahLst/>
              <a:cxnLst/>
              <a:rect l="l" t="t" r="r" b="b"/>
              <a:pathLst>
                <a:path w="30082" h="6749" extrusionOk="0">
                  <a:moveTo>
                    <a:pt x="30082" y="0"/>
                  </a:moveTo>
                  <a:lnTo>
                    <a:pt x="76" y="1560"/>
                  </a:lnTo>
                  <a:lnTo>
                    <a:pt x="0" y="1720"/>
                  </a:lnTo>
                  <a:lnTo>
                    <a:pt x="6484" y="3941"/>
                  </a:lnTo>
                  <a:lnTo>
                    <a:pt x="388" y="6616"/>
                  </a:lnTo>
                  <a:lnTo>
                    <a:pt x="29212" y="6748"/>
                  </a:lnTo>
                  <a:lnTo>
                    <a:pt x="25546" y="3488"/>
                  </a:lnTo>
                  <a:lnTo>
                    <a:pt x="30082" y="0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95375" y="4215025"/>
              <a:ext cx="2658700" cy="1051125"/>
            </a:xfrm>
            <a:custGeom>
              <a:avLst/>
              <a:gdLst/>
              <a:ahLst/>
              <a:cxnLst/>
              <a:rect l="l" t="t" r="r" b="b"/>
              <a:pathLst>
                <a:path w="106348" h="42045" extrusionOk="0">
                  <a:moveTo>
                    <a:pt x="0" y="0"/>
                  </a:moveTo>
                  <a:lnTo>
                    <a:pt x="106348" y="7969"/>
                  </a:lnTo>
                  <a:lnTo>
                    <a:pt x="106348" y="40396"/>
                  </a:lnTo>
                  <a:lnTo>
                    <a:pt x="65128" y="42045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3201600" y="4235625"/>
              <a:ext cx="5111125" cy="1033950"/>
            </a:xfrm>
            <a:custGeom>
              <a:avLst/>
              <a:gdLst/>
              <a:ahLst/>
              <a:cxnLst/>
              <a:rect l="l" t="t" r="r" b="b"/>
              <a:pathLst>
                <a:path w="204445" h="41358" extrusionOk="0">
                  <a:moveTo>
                    <a:pt x="139481" y="0"/>
                  </a:moveTo>
                  <a:lnTo>
                    <a:pt x="73202" y="825"/>
                  </a:lnTo>
                  <a:lnTo>
                    <a:pt x="29678" y="15252"/>
                  </a:lnTo>
                  <a:lnTo>
                    <a:pt x="0" y="38747"/>
                  </a:lnTo>
                  <a:lnTo>
                    <a:pt x="204445" y="41358"/>
                  </a:lnTo>
                  <a:lnTo>
                    <a:pt x="161047" y="11542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</p:grpSp>
      <p:sp>
        <p:nvSpPr>
          <p:cNvPr id="18" name="Google Shape;18;p2"/>
          <p:cNvSpPr/>
          <p:nvPr/>
        </p:nvSpPr>
        <p:spPr>
          <a:xfrm>
            <a:off x="6352808" y="2455699"/>
            <a:ext cx="4030990" cy="1426114"/>
          </a:xfrm>
          <a:custGeom>
            <a:avLst/>
            <a:gdLst/>
            <a:ahLst/>
            <a:cxnLst/>
            <a:rect l="l" t="t" r="r" b="b"/>
            <a:pathLst>
              <a:path w="52605" h="18611" extrusionOk="0">
                <a:moveTo>
                  <a:pt x="45206" y="1"/>
                </a:moveTo>
                <a:cubicBezTo>
                  <a:pt x="42238" y="1"/>
                  <a:pt x="38720" y="4530"/>
                  <a:pt x="38494" y="7714"/>
                </a:cubicBezTo>
                <a:cubicBezTo>
                  <a:pt x="38234" y="7579"/>
                  <a:pt x="37650" y="7390"/>
                  <a:pt x="37177" y="7390"/>
                </a:cubicBezTo>
                <a:cubicBezTo>
                  <a:pt x="36722" y="7390"/>
                  <a:pt x="36371" y="7564"/>
                  <a:pt x="36510" y="8129"/>
                </a:cubicBezTo>
                <a:cubicBezTo>
                  <a:pt x="36081" y="8072"/>
                  <a:pt x="35619" y="7991"/>
                  <a:pt x="35166" y="7991"/>
                </a:cubicBezTo>
                <a:cubicBezTo>
                  <a:pt x="34719" y="7991"/>
                  <a:pt x="34281" y="8070"/>
                  <a:pt x="33892" y="8328"/>
                </a:cubicBezTo>
                <a:cubicBezTo>
                  <a:pt x="35328" y="6372"/>
                  <a:pt x="31198" y="6201"/>
                  <a:pt x="30112" y="6060"/>
                </a:cubicBezTo>
                <a:cubicBezTo>
                  <a:pt x="31625" y="3387"/>
                  <a:pt x="29021" y="670"/>
                  <a:pt x="26598" y="670"/>
                </a:cubicBezTo>
                <a:cubicBezTo>
                  <a:pt x="25663" y="670"/>
                  <a:pt x="24754" y="1075"/>
                  <a:pt x="24120" y="2043"/>
                </a:cubicBezTo>
                <a:cubicBezTo>
                  <a:pt x="22768" y="4113"/>
                  <a:pt x="22617" y="4207"/>
                  <a:pt x="20472" y="4859"/>
                </a:cubicBezTo>
                <a:cubicBezTo>
                  <a:pt x="18629" y="5427"/>
                  <a:pt x="17854" y="6986"/>
                  <a:pt x="17145" y="8829"/>
                </a:cubicBezTo>
                <a:cubicBezTo>
                  <a:pt x="16641" y="8521"/>
                  <a:pt x="16104" y="8325"/>
                  <a:pt x="15613" y="8325"/>
                </a:cubicBezTo>
                <a:cubicBezTo>
                  <a:pt x="14881" y="8325"/>
                  <a:pt x="14251" y="8761"/>
                  <a:pt x="13979" y="9916"/>
                </a:cubicBezTo>
                <a:cubicBezTo>
                  <a:pt x="13951" y="9916"/>
                  <a:pt x="13923" y="9917"/>
                  <a:pt x="13894" y="9917"/>
                </a:cubicBezTo>
                <a:cubicBezTo>
                  <a:pt x="13382" y="9917"/>
                  <a:pt x="12870" y="9793"/>
                  <a:pt x="12348" y="9793"/>
                </a:cubicBezTo>
                <a:cubicBezTo>
                  <a:pt x="12215" y="9793"/>
                  <a:pt x="12082" y="9801"/>
                  <a:pt x="11947" y="9821"/>
                </a:cubicBezTo>
                <a:cubicBezTo>
                  <a:pt x="11928" y="9906"/>
                  <a:pt x="11919" y="9972"/>
                  <a:pt x="11900" y="10057"/>
                </a:cubicBezTo>
                <a:cubicBezTo>
                  <a:pt x="11409" y="9641"/>
                  <a:pt x="10889" y="9112"/>
                  <a:pt x="10331" y="8706"/>
                </a:cubicBezTo>
                <a:cubicBezTo>
                  <a:pt x="10331" y="8706"/>
                  <a:pt x="10275" y="8781"/>
                  <a:pt x="10227" y="8838"/>
                </a:cubicBezTo>
                <a:cubicBezTo>
                  <a:pt x="9934" y="7307"/>
                  <a:pt x="8091" y="6617"/>
                  <a:pt x="6910" y="6277"/>
                </a:cubicBezTo>
                <a:cubicBezTo>
                  <a:pt x="6472" y="6151"/>
                  <a:pt x="6138" y="6089"/>
                  <a:pt x="5882" y="6089"/>
                </a:cubicBezTo>
                <a:cubicBezTo>
                  <a:pt x="4988" y="6089"/>
                  <a:pt x="5046" y="6844"/>
                  <a:pt x="4973" y="8262"/>
                </a:cubicBezTo>
                <a:cubicBezTo>
                  <a:pt x="4340" y="8498"/>
                  <a:pt x="3508" y="8630"/>
                  <a:pt x="3054" y="9226"/>
                </a:cubicBezTo>
                <a:cubicBezTo>
                  <a:pt x="2251" y="10303"/>
                  <a:pt x="3130" y="11806"/>
                  <a:pt x="2676" y="12845"/>
                </a:cubicBezTo>
                <a:cubicBezTo>
                  <a:pt x="2204" y="13932"/>
                  <a:pt x="446" y="14216"/>
                  <a:pt x="1438" y="15973"/>
                </a:cubicBezTo>
                <a:cubicBezTo>
                  <a:pt x="1291" y="15947"/>
                  <a:pt x="1172" y="15935"/>
                  <a:pt x="1076" y="15935"/>
                </a:cubicBezTo>
                <a:cubicBezTo>
                  <a:pt x="1" y="15935"/>
                  <a:pt x="1952" y="17465"/>
                  <a:pt x="2525" y="17665"/>
                </a:cubicBezTo>
                <a:cubicBezTo>
                  <a:pt x="3990" y="18156"/>
                  <a:pt x="5162" y="17665"/>
                  <a:pt x="6457" y="18610"/>
                </a:cubicBezTo>
                <a:lnTo>
                  <a:pt x="43531" y="16824"/>
                </a:lnTo>
                <a:lnTo>
                  <a:pt x="43531" y="16824"/>
                </a:lnTo>
                <a:cubicBezTo>
                  <a:pt x="43390" y="17574"/>
                  <a:pt x="43828" y="17819"/>
                  <a:pt x="44398" y="17819"/>
                </a:cubicBezTo>
                <a:cubicBezTo>
                  <a:pt x="45041" y="17819"/>
                  <a:pt x="45852" y="17505"/>
                  <a:pt x="46178" y="17249"/>
                </a:cubicBezTo>
                <a:cubicBezTo>
                  <a:pt x="47132" y="16503"/>
                  <a:pt x="47935" y="14405"/>
                  <a:pt x="47435" y="13148"/>
                </a:cubicBezTo>
                <a:cubicBezTo>
                  <a:pt x="47803" y="12628"/>
                  <a:pt x="48039" y="12014"/>
                  <a:pt x="47699" y="11447"/>
                </a:cubicBezTo>
                <a:lnTo>
                  <a:pt x="47699" y="11447"/>
                </a:lnTo>
                <a:cubicBezTo>
                  <a:pt x="47710" y="11447"/>
                  <a:pt x="47721" y="11447"/>
                  <a:pt x="47732" y="11447"/>
                </a:cubicBezTo>
                <a:cubicBezTo>
                  <a:pt x="48711" y="11447"/>
                  <a:pt x="51599" y="9822"/>
                  <a:pt x="49627" y="9074"/>
                </a:cubicBezTo>
                <a:lnTo>
                  <a:pt x="49627" y="9074"/>
                </a:lnTo>
                <a:cubicBezTo>
                  <a:pt x="49681" y="9088"/>
                  <a:pt x="49736" y="9095"/>
                  <a:pt x="49792" y="9095"/>
                </a:cubicBezTo>
                <a:cubicBezTo>
                  <a:pt x="50679" y="9095"/>
                  <a:pt x="51859" y="7486"/>
                  <a:pt x="52037" y="6438"/>
                </a:cubicBezTo>
                <a:cubicBezTo>
                  <a:pt x="52604" y="3083"/>
                  <a:pt x="48191" y="758"/>
                  <a:pt x="45960" y="106"/>
                </a:cubicBezTo>
                <a:cubicBezTo>
                  <a:pt x="45714" y="34"/>
                  <a:pt x="45462" y="1"/>
                  <a:pt x="45206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91700" y="1171750"/>
            <a:ext cx="59607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279650" y="2432950"/>
            <a:ext cx="44916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477409" y="-261758"/>
            <a:ext cx="2590469" cy="977154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51017" y="-21180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001301" y="2988057"/>
            <a:ext cx="733996" cy="551903"/>
            <a:chOff x="3005133" y="3226715"/>
            <a:chExt cx="454965" cy="342096"/>
          </a:xfrm>
        </p:grpSpPr>
        <p:sp>
          <p:nvSpPr>
            <p:cNvPr id="24" name="Google Shape;24;p2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2516700" y="1547361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>
            <a:spLocks noGrp="1"/>
          </p:cNvSpPr>
          <p:nvPr>
            <p:ph type="title"/>
          </p:nvPr>
        </p:nvSpPr>
        <p:spPr>
          <a:xfrm>
            <a:off x="3278960" y="1101250"/>
            <a:ext cx="25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9" name="Google Shape;409;p25"/>
          <p:cNvSpPr txBox="1">
            <a:spLocks noGrp="1"/>
          </p:cNvSpPr>
          <p:nvPr>
            <p:ph type="subTitle" idx="1"/>
          </p:nvPr>
        </p:nvSpPr>
        <p:spPr>
          <a:xfrm>
            <a:off x="2781075" y="1565924"/>
            <a:ext cx="3581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title" idx="2"/>
          </p:nvPr>
        </p:nvSpPr>
        <p:spPr>
          <a:xfrm>
            <a:off x="3278960" y="3183351"/>
            <a:ext cx="25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25"/>
          <p:cNvSpPr txBox="1">
            <a:spLocks noGrp="1"/>
          </p:cNvSpPr>
          <p:nvPr>
            <p:ph type="subTitle" idx="3"/>
          </p:nvPr>
        </p:nvSpPr>
        <p:spPr>
          <a:xfrm>
            <a:off x="2781150" y="3647275"/>
            <a:ext cx="3581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title" idx="4"/>
          </p:nvPr>
        </p:nvSpPr>
        <p:spPr>
          <a:xfrm>
            <a:off x="3278882" y="2142301"/>
            <a:ext cx="25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5"/>
          </p:nvPr>
        </p:nvSpPr>
        <p:spPr>
          <a:xfrm>
            <a:off x="2781075" y="2606600"/>
            <a:ext cx="3581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 idx="6"/>
          </p:nvPr>
        </p:nvSpPr>
        <p:spPr>
          <a:xfrm>
            <a:off x="2626150" y="368825"/>
            <a:ext cx="389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5"/>
          <p:cNvSpPr/>
          <p:nvPr/>
        </p:nvSpPr>
        <p:spPr>
          <a:xfrm flipH="1">
            <a:off x="-9050" y="4188325"/>
            <a:ext cx="9165325" cy="966776"/>
          </a:xfrm>
          <a:custGeom>
            <a:avLst/>
            <a:gdLst/>
            <a:ahLst/>
            <a:cxnLst/>
            <a:rect l="l" t="t" r="r" b="b"/>
            <a:pathLst>
              <a:path w="366613" h="36489" extrusionOk="0">
                <a:moveTo>
                  <a:pt x="366310" y="0"/>
                </a:moveTo>
                <a:lnTo>
                  <a:pt x="286764" y="3122"/>
                </a:lnTo>
                <a:lnTo>
                  <a:pt x="0" y="4579"/>
                </a:lnTo>
                <a:lnTo>
                  <a:pt x="548" y="36489"/>
                </a:lnTo>
                <a:lnTo>
                  <a:pt x="366613" y="36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6" name="Google Shape;416;p25"/>
          <p:cNvSpPr/>
          <p:nvPr/>
        </p:nvSpPr>
        <p:spPr>
          <a:xfrm>
            <a:off x="-8025" y="4591750"/>
            <a:ext cx="9155750" cy="572672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17" name="Google Shape;417;p25"/>
          <p:cNvSpPr/>
          <p:nvPr/>
        </p:nvSpPr>
        <p:spPr>
          <a:xfrm flipH="1">
            <a:off x="-272283" y="1443048"/>
            <a:ext cx="1604686" cy="605306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586933" y="5934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25"/>
          <p:cNvGrpSpPr/>
          <p:nvPr/>
        </p:nvGrpSpPr>
        <p:grpSpPr>
          <a:xfrm flipH="1">
            <a:off x="7401178" y="3974864"/>
            <a:ext cx="2696480" cy="1244697"/>
            <a:chOff x="3311075" y="2692625"/>
            <a:chExt cx="1472601" cy="679717"/>
          </a:xfrm>
        </p:grpSpPr>
        <p:sp>
          <p:nvSpPr>
            <p:cNvPr id="420" name="Google Shape;420;p25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/>
          <p:nvPr/>
        </p:nvSpPr>
        <p:spPr>
          <a:xfrm>
            <a:off x="5732019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"/>
          <p:cNvSpPr/>
          <p:nvPr/>
        </p:nvSpPr>
        <p:spPr>
          <a:xfrm rot="-544783">
            <a:off x="-2395870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2"/>
          <p:cNvSpPr/>
          <p:nvPr/>
        </p:nvSpPr>
        <p:spPr>
          <a:xfrm flipH="1">
            <a:off x="7772806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2"/>
          <p:cNvGrpSpPr/>
          <p:nvPr/>
        </p:nvGrpSpPr>
        <p:grpSpPr>
          <a:xfrm flipH="1">
            <a:off x="-41125" y="4571272"/>
            <a:ext cx="9271069" cy="638999"/>
            <a:chOff x="-68375" y="4177775"/>
            <a:chExt cx="9271069" cy="1032308"/>
          </a:xfrm>
        </p:grpSpPr>
        <p:sp>
          <p:nvSpPr>
            <p:cNvPr id="612" name="Google Shape;612;p32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-65798" y="4178333"/>
              <a:ext cx="9268489" cy="248466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-68375" y="4869853"/>
              <a:ext cx="9271069" cy="340229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2"/>
          <p:cNvGrpSpPr/>
          <p:nvPr/>
        </p:nvGrpSpPr>
        <p:grpSpPr>
          <a:xfrm>
            <a:off x="7626373" y="1259625"/>
            <a:ext cx="1419073" cy="3443653"/>
            <a:chOff x="3594050" y="3357900"/>
            <a:chExt cx="169900" cy="412300"/>
          </a:xfrm>
        </p:grpSpPr>
        <p:sp>
          <p:nvSpPr>
            <p:cNvPr id="617" name="Google Shape;617;p32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flipH="1">
            <a:off x="-1684285" y="517549"/>
            <a:ext cx="3373192" cy="4692729"/>
            <a:chOff x="864225" y="0"/>
            <a:chExt cx="2549461" cy="3546769"/>
          </a:xfrm>
        </p:grpSpPr>
        <p:sp>
          <p:nvSpPr>
            <p:cNvPr id="678" name="Google Shape;678;p32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/>
          <p:nvPr/>
        </p:nvSpPr>
        <p:spPr>
          <a:xfrm flipH="1">
            <a:off x="-9050" y="4188325"/>
            <a:ext cx="9165325" cy="966776"/>
          </a:xfrm>
          <a:custGeom>
            <a:avLst/>
            <a:gdLst/>
            <a:ahLst/>
            <a:cxnLst/>
            <a:rect l="l" t="t" r="r" b="b"/>
            <a:pathLst>
              <a:path w="366613" h="36489" extrusionOk="0">
                <a:moveTo>
                  <a:pt x="366310" y="0"/>
                </a:moveTo>
                <a:lnTo>
                  <a:pt x="286764" y="3122"/>
                </a:lnTo>
                <a:lnTo>
                  <a:pt x="0" y="4579"/>
                </a:lnTo>
                <a:lnTo>
                  <a:pt x="548" y="36489"/>
                </a:lnTo>
                <a:lnTo>
                  <a:pt x="366613" y="36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92" name="Google Shape;692;p33"/>
          <p:cNvSpPr/>
          <p:nvPr/>
        </p:nvSpPr>
        <p:spPr>
          <a:xfrm>
            <a:off x="-8025" y="4591761"/>
            <a:ext cx="9155750" cy="584929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93" name="Google Shape;693;p33"/>
          <p:cNvSpPr/>
          <p:nvPr/>
        </p:nvSpPr>
        <p:spPr>
          <a:xfrm flipH="1">
            <a:off x="-517554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3"/>
          <p:cNvSpPr/>
          <p:nvPr/>
        </p:nvSpPr>
        <p:spPr>
          <a:xfrm rot="544783" flipH="1">
            <a:off x="6761084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-1103500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3"/>
          <p:cNvGrpSpPr/>
          <p:nvPr/>
        </p:nvGrpSpPr>
        <p:grpSpPr>
          <a:xfrm>
            <a:off x="5438338" y="248648"/>
            <a:ext cx="4738865" cy="4530008"/>
            <a:chOff x="4798150" y="999550"/>
            <a:chExt cx="3717340" cy="3553505"/>
          </a:xfrm>
        </p:grpSpPr>
        <p:sp>
          <p:nvSpPr>
            <p:cNvPr id="697" name="Google Shape;697;p33"/>
            <p:cNvSpPr/>
            <p:nvPr/>
          </p:nvSpPr>
          <p:spPr>
            <a:xfrm flipH="1">
              <a:off x="5620671" y="4244609"/>
              <a:ext cx="353649" cy="301709"/>
            </a:xfrm>
            <a:custGeom>
              <a:avLst/>
              <a:gdLst/>
              <a:ahLst/>
              <a:cxnLst/>
              <a:rect l="l" t="t" r="r" b="b"/>
              <a:pathLst>
                <a:path w="1995" h="1702" extrusionOk="0">
                  <a:moveTo>
                    <a:pt x="1995" y="1"/>
                  </a:moveTo>
                  <a:lnTo>
                    <a:pt x="1995" y="1"/>
                  </a:lnTo>
                  <a:cubicBezTo>
                    <a:pt x="1758" y="256"/>
                    <a:pt x="1390" y="1059"/>
                    <a:pt x="1390" y="1059"/>
                  </a:cubicBezTo>
                  <a:cubicBezTo>
                    <a:pt x="1465" y="804"/>
                    <a:pt x="1324" y="360"/>
                    <a:pt x="1324" y="360"/>
                  </a:cubicBezTo>
                  <a:cubicBezTo>
                    <a:pt x="1324" y="690"/>
                    <a:pt x="1050" y="1201"/>
                    <a:pt x="1050" y="1201"/>
                  </a:cubicBezTo>
                  <a:cubicBezTo>
                    <a:pt x="1154" y="709"/>
                    <a:pt x="1002" y="67"/>
                    <a:pt x="1002" y="67"/>
                  </a:cubicBezTo>
                  <a:cubicBezTo>
                    <a:pt x="1002" y="511"/>
                    <a:pt x="700" y="1087"/>
                    <a:pt x="700" y="1087"/>
                  </a:cubicBezTo>
                  <a:cubicBezTo>
                    <a:pt x="738" y="691"/>
                    <a:pt x="539" y="379"/>
                    <a:pt x="539" y="379"/>
                  </a:cubicBezTo>
                  <a:lnTo>
                    <a:pt x="539" y="379"/>
                  </a:lnTo>
                  <a:cubicBezTo>
                    <a:pt x="624" y="757"/>
                    <a:pt x="341" y="1456"/>
                    <a:pt x="341" y="1456"/>
                  </a:cubicBezTo>
                  <a:cubicBezTo>
                    <a:pt x="398" y="1314"/>
                    <a:pt x="379" y="946"/>
                    <a:pt x="379" y="946"/>
                  </a:cubicBezTo>
                  <a:lnTo>
                    <a:pt x="379" y="946"/>
                  </a:lnTo>
                  <a:cubicBezTo>
                    <a:pt x="284" y="1352"/>
                    <a:pt x="1" y="1692"/>
                    <a:pt x="1" y="1692"/>
                  </a:cubicBezTo>
                  <a:lnTo>
                    <a:pt x="1664" y="1702"/>
                  </a:lnTo>
                  <a:cubicBezTo>
                    <a:pt x="1579" y="1069"/>
                    <a:pt x="1995" y="1"/>
                    <a:pt x="199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5830024" y="4093932"/>
              <a:ext cx="392293" cy="452387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7" y="369"/>
                    <a:pt x="1551" y="1588"/>
                    <a:pt x="1551" y="1588"/>
                  </a:cubicBezTo>
                  <a:cubicBezTo>
                    <a:pt x="1636" y="1219"/>
                    <a:pt x="1466" y="539"/>
                    <a:pt x="1466" y="539"/>
                  </a:cubicBezTo>
                  <a:cubicBezTo>
                    <a:pt x="1466" y="1040"/>
                    <a:pt x="1163" y="1796"/>
                    <a:pt x="1163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85" y="1635"/>
                    <a:pt x="785" y="1635"/>
                  </a:cubicBezTo>
                  <a:cubicBezTo>
                    <a:pt x="83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45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4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 flipH="1">
              <a:off x="7424763" y="409393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8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4" y="1437"/>
                  </a:cubicBezTo>
                  <a:lnTo>
                    <a:pt x="2364" y="1437"/>
                  </a:lnTo>
                  <a:cubicBezTo>
                    <a:pt x="2364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 flipH="1">
              <a:off x="7287381" y="1368089"/>
              <a:ext cx="261470" cy="308445"/>
            </a:xfrm>
            <a:custGeom>
              <a:avLst/>
              <a:gdLst/>
              <a:ahLst/>
              <a:cxnLst/>
              <a:rect l="l" t="t" r="r" b="b"/>
              <a:pathLst>
                <a:path w="1475" h="1740" extrusionOk="0">
                  <a:moveTo>
                    <a:pt x="1418" y="1"/>
                  </a:moveTo>
                  <a:cubicBezTo>
                    <a:pt x="1295" y="341"/>
                    <a:pt x="671" y="936"/>
                    <a:pt x="501" y="1031"/>
                  </a:cubicBezTo>
                  <a:cubicBezTo>
                    <a:pt x="359" y="1125"/>
                    <a:pt x="0" y="1740"/>
                    <a:pt x="0" y="1740"/>
                  </a:cubicBezTo>
                  <a:lnTo>
                    <a:pt x="218" y="1711"/>
                  </a:lnTo>
                  <a:cubicBezTo>
                    <a:pt x="218" y="1711"/>
                    <a:pt x="407" y="1248"/>
                    <a:pt x="567" y="1144"/>
                  </a:cubicBezTo>
                  <a:cubicBezTo>
                    <a:pt x="105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 flipH="1">
              <a:off x="6741219" y="1538621"/>
              <a:ext cx="698788" cy="102638"/>
            </a:xfrm>
            <a:custGeom>
              <a:avLst/>
              <a:gdLst/>
              <a:ahLst/>
              <a:cxnLst/>
              <a:rect l="l" t="t" r="r" b="b"/>
              <a:pathLst>
                <a:path w="3942" h="579" extrusionOk="0">
                  <a:moveTo>
                    <a:pt x="3765" y="0"/>
                  </a:moveTo>
                  <a:cubicBezTo>
                    <a:pt x="3364" y="0"/>
                    <a:pt x="2367" y="35"/>
                    <a:pt x="1636" y="353"/>
                  </a:cubicBezTo>
                  <a:cubicBezTo>
                    <a:pt x="1530" y="393"/>
                    <a:pt x="1334" y="406"/>
                    <a:pt x="1126" y="406"/>
                  </a:cubicBezTo>
                  <a:cubicBezTo>
                    <a:pt x="780" y="406"/>
                    <a:pt x="401" y="371"/>
                    <a:pt x="355" y="371"/>
                  </a:cubicBezTo>
                  <a:cubicBezTo>
                    <a:pt x="351" y="371"/>
                    <a:pt x="350" y="371"/>
                    <a:pt x="350" y="371"/>
                  </a:cubicBezTo>
                  <a:lnTo>
                    <a:pt x="1" y="570"/>
                  </a:lnTo>
                  <a:cubicBezTo>
                    <a:pt x="1" y="570"/>
                    <a:pt x="265" y="579"/>
                    <a:pt x="586" y="579"/>
                  </a:cubicBezTo>
                  <a:cubicBezTo>
                    <a:pt x="1002" y="579"/>
                    <a:pt x="1514" y="564"/>
                    <a:pt x="1664" y="494"/>
                  </a:cubicBezTo>
                  <a:cubicBezTo>
                    <a:pt x="1909" y="372"/>
                    <a:pt x="2964" y="73"/>
                    <a:pt x="3625" y="73"/>
                  </a:cubicBezTo>
                  <a:cubicBezTo>
                    <a:pt x="3729" y="73"/>
                    <a:pt x="3824" y="81"/>
                    <a:pt x="3904" y="97"/>
                  </a:cubicBezTo>
                  <a:lnTo>
                    <a:pt x="3942" y="3"/>
                  </a:lnTo>
                  <a:cubicBezTo>
                    <a:pt x="3942" y="3"/>
                    <a:pt x="3876" y="0"/>
                    <a:pt x="3765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 flipH="1">
              <a:off x="7221969" y="154571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52" y="1286"/>
                  </a:moveTo>
                  <a:lnTo>
                    <a:pt x="152" y="1286"/>
                  </a:lnTo>
                  <a:cubicBezTo>
                    <a:pt x="152" y="1286"/>
                    <a:pt x="152" y="1286"/>
                    <a:pt x="152" y="1286"/>
                  </a:cubicBezTo>
                  <a:lnTo>
                    <a:pt x="152" y="1286"/>
                  </a:lnTo>
                  <a:lnTo>
                    <a:pt x="152" y="1286"/>
                  </a:lnTo>
                  <a:close/>
                  <a:moveTo>
                    <a:pt x="3393" y="1"/>
                  </a:moveTo>
                  <a:cubicBezTo>
                    <a:pt x="3393" y="1"/>
                    <a:pt x="1976" y="322"/>
                    <a:pt x="1191" y="984"/>
                  </a:cubicBezTo>
                  <a:cubicBezTo>
                    <a:pt x="971" y="1169"/>
                    <a:pt x="250" y="1288"/>
                    <a:pt x="161" y="1288"/>
                  </a:cubicBezTo>
                  <a:cubicBezTo>
                    <a:pt x="154" y="1288"/>
                    <a:pt x="151" y="1287"/>
                    <a:pt x="152" y="1286"/>
                  </a:cubicBezTo>
                  <a:lnTo>
                    <a:pt x="152" y="1286"/>
                  </a:lnTo>
                  <a:lnTo>
                    <a:pt x="0" y="1645"/>
                  </a:lnTo>
                  <a:cubicBezTo>
                    <a:pt x="0" y="1645"/>
                    <a:pt x="1134" y="1324"/>
                    <a:pt x="1342" y="1125"/>
                  </a:cubicBezTo>
                  <a:cubicBezTo>
                    <a:pt x="1569" y="908"/>
                    <a:pt x="2779" y="142"/>
                    <a:pt x="3374" y="95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 flipH="1">
              <a:off x="7498506" y="1927723"/>
              <a:ext cx="407183" cy="728924"/>
            </a:xfrm>
            <a:custGeom>
              <a:avLst/>
              <a:gdLst/>
              <a:ahLst/>
              <a:cxnLst/>
              <a:rect l="l" t="t" r="r" b="b"/>
              <a:pathLst>
                <a:path w="2297" h="4112" extrusionOk="0">
                  <a:moveTo>
                    <a:pt x="2259" y="0"/>
                  </a:moveTo>
                  <a:cubicBezTo>
                    <a:pt x="2259" y="0"/>
                    <a:pt x="1163" y="1286"/>
                    <a:pt x="78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7" y="567"/>
                    <a:pt x="229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 flipH="1">
              <a:off x="7915617" y="151894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52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 flipH="1">
              <a:off x="7560373" y="123584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5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 flipH="1">
              <a:off x="5337575" y="2125376"/>
              <a:ext cx="683721" cy="1339079"/>
            </a:xfrm>
            <a:custGeom>
              <a:avLst/>
              <a:gdLst/>
              <a:ahLst/>
              <a:cxnLst/>
              <a:rect l="l" t="t" r="r" b="b"/>
              <a:pathLst>
                <a:path w="3857" h="7554" extrusionOk="0">
                  <a:moveTo>
                    <a:pt x="1522" y="0"/>
                  </a:moveTo>
                  <a:cubicBezTo>
                    <a:pt x="1309" y="0"/>
                    <a:pt x="298" y="541"/>
                    <a:pt x="1" y="653"/>
                  </a:cubicBezTo>
                  <a:lnTo>
                    <a:pt x="842" y="7032"/>
                  </a:lnTo>
                  <a:cubicBezTo>
                    <a:pt x="842" y="7032"/>
                    <a:pt x="2030" y="7553"/>
                    <a:pt x="2363" y="7553"/>
                  </a:cubicBezTo>
                  <a:cubicBezTo>
                    <a:pt x="2400" y="7553"/>
                    <a:pt x="2426" y="7547"/>
                    <a:pt x="2439" y="7533"/>
                  </a:cubicBezTo>
                  <a:cubicBezTo>
                    <a:pt x="2572" y="7391"/>
                    <a:pt x="3857" y="5094"/>
                    <a:pt x="3847" y="4669"/>
                  </a:cubicBezTo>
                  <a:cubicBezTo>
                    <a:pt x="3819" y="4244"/>
                    <a:pt x="1721" y="29"/>
                    <a:pt x="1532" y="1"/>
                  </a:cubicBezTo>
                  <a:cubicBezTo>
                    <a:pt x="1529" y="0"/>
                    <a:pt x="1525" y="0"/>
                    <a:pt x="1522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 flipH="1">
              <a:off x="5352643" y="2147003"/>
              <a:ext cx="643481" cy="1302030"/>
            </a:xfrm>
            <a:custGeom>
              <a:avLst/>
              <a:gdLst/>
              <a:ahLst/>
              <a:cxnLst/>
              <a:rect l="l" t="t" r="r" b="b"/>
              <a:pathLst>
                <a:path w="3630" h="7345" extrusionOk="0">
                  <a:moveTo>
                    <a:pt x="1432" y="0"/>
                  </a:moveTo>
                  <a:cubicBezTo>
                    <a:pt x="1218" y="0"/>
                    <a:pt x="277" y="524"/>
                    <a:pt x="1" y="625"/>
                  </a:cubicBezTo>
                  <a:lnTo>
                    <a:pt x="795" y="6844"/>
                  </a:lnTo>
                  <a:cubicBezTo>
                    <a:pt x="795" y="6844"/>
                    <a:pt x="1919" y="7344"/>
                    <a:pt x="2228" y="7344"/>
                  </a:cubicBezTo>
                  <a:cubicBezTo>
                    <a:pt x="2261" y="7344"/>
                    <a:pt x="2285" y="7338"/>
                    <a:pt x="2297" y="7326"/>
                  </a:cubicBezTo>
                  <a:cubicBezTo>
                    <a:pt x="2411" y="7193"/>
                    <a:pt x="3630" y="4954"/>
                    <a:pt x="3620" y="4538"/>
                  </a:cubicBezTo>
                  <a:cubicBezTo>
                    <a:pt x="3611" y="4150"/>
                    <a:pt x="1626" y="20"/>
                    <a:pt x="1447" y="1"/>
                  </a:cubicBezTo>
                  <a:cubicBezTo>
                    <a:pt x="1442" y="1"/>
                    <a:pt x="1437" y="0"/>
                    <a:pt x="143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 flipH="1">
              <a:off x="5365938" y="2147003"/>
              <a:ext cx="631781" cy="770936"/>
            </a:xfrm>
            <a:custGeom>
              <a:avLst/>
              <a:gdLst/>
              <a:ahLst/>
              <a:cxnLst/>
              <a:rect l="l" t="t" r="r" b="b"/>
              <a:pathLst>
                <a:path w="3564" h="4349" extrusionOk="0">
                  <a:moveTo>
                    <a:pt x="1422" y="0"/>
                  </a:moveTo>
                  <a:cubicBezTo>
                    <a:pt x="1218" y="0"/>
                    <a:pt x="277" y="524"/>
                    <a:pt x="0" y="625"/>
                  </a:cubicBezTo>
                  <a:lnTo>
                    <a:pt x="104" y="1504"/>
                  </a:lnTo>
                  <a:cubicBezTo>
                    <a:pt x="1068" y="1721"/>
                    <a:pt x="2070" y="2364"/>
                    <a:pt x="2883" y="3347"/>
                  </a:cubicBezTo>
                  <a:cubicBezTo>
                    <a:pt x="3157" y="3659"/>
                    <a:pt x="3384" y="4008"/>
                    <a:pt x="3563" y="4349"/>
                  </a:cubicBezTo>
                  <a:cubicBezTo>
                    <a:pt x="3261" y="3423"/>
                    <a:pt x="1607" y="11"/>
                    <a:pt x="1437" y="1"/>
                  </a:cubicBezTo>
                  <a:cubicBezTo>
                    <a:pt x="1433" y="1"/>
                    <a:pt x="1428" y="0"/>
                    <a:pt x="14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flipH="1">
              <a:off x="6092912" y="2903580"/>
              <a:ext cx="661031" cy="1649474"/>
            </a:xfrm>
            <a:custGeom>
              <a:avLst/>
              <a:gdLst/>
              <a:ahLst/>
              <a:cxnLst/>
              <a:rect l="l" t="t" r="r" b="b"/>
              <a:pathLst>
                <a:path w="3729" h="9305" extrusionOk="0">
                  <a:moveTo>
                    <a:pt x="2646" y="1"/>
                  </a:moveTo>
                  <a:cubicBezTo>
                    <a:pt x="1544" y="1"/>
                    <a:pt x="1" y="1591"/>
                    <a:pt x="1006" y="4211"/>
                  </a:cubicBezTo>
                  <a:cubicBezTo>
                    <a:pt x="1790" y="6224"/>
                    <a:pt x="2130" y="8586"/>
                    <a:pt x="2216" y="9304"/>
                  </a:cubicBezTo>
                  <a:lnTo>
                    <a:pt x="3690" y="9304"/>
                  </a:lnTo>
                  <a:cubicBezTo>
                    <a:pt x="3690" y="9304"/>
                    <a:pt x="3217" y="3833"/>
                    <a:pt x="3567" y="1546"/>
                  </a:cubicBezTo>
                  <a:cubicBezTo>
                    <a:pt x="3728" y="484"/>
                    <a:pt x="3254" y="1"/>
                    <a:pt x="2646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 flipH="1">
              <a:off x="6994317" y="2506856"/>
              <a:ext cx="651990" cy="2046199"/>
            </a:xfrm>
            <a:custGeom>
              <a:avLst/>
              <a:gdLst/>
              <a:ahLst/>
              <a:cxnLst/>
              <a:rect l="l" t="t" r="r" b="b"/>
              <a:pathLst>
                <a:path w="3678" h="11543" extrusionOk="0">
                  <a:moveTo>
                    <a:pt x="1212" y="1"/>
                  </a:moveTo>
                  <a:cubicBezTo>
                    <a:pt x="1059" y="1"/>
                    <a:pt x="901" y="63"/>
                    <a:pt x="738" y="202"/>
                  </a:cubicBezTo>
                  <a:cubicBezTo>
                    <a:pt x="738" y="202"/>
                    <a:pt x="1" y="3018"/>
                    <a:pt x="851" y="6439"/>
                  </a:cubicBezTo>
                  <a:cubicBezTo>
                    <a:pt x="1702" y="9870"/>
                    <a:pt x="1664" y="10597"/>
                    <a:pt x="1693" y="11542"/>
                  </a:cubicBezTo>
                  <a:lnTo>
                    <a:pt x="3422" y="11542"/>
                  </a:lnTo>
                  <a:cubicBezTo>
                    <a:pt x="3431" y="11542"/>
                    <a:pt x="2581" y="7904"/>
                    <a:pt x="3677" y="5929"/>
                  </a:cubicBezTo>
                  <a:cubicBezTo>
                    <a:pt x="3677" y="5929"/>
                    <a:pt x="2698" y="1"/>
                    <a:pt x="1212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 flipH="1">
              <a:off x="6052141" y="2192915"/>
              <a:ext cx="1955970" cy="1595762"/>
            </a:xfrm>
            <a:custGeom>
              <a:avLst/>
              <a:gdLst/>
              <a:ahLst/>
              <a:cxnLst/>
              <a:rect l="l" t="t" r="r" b="b"/>
              <a:pathLst>
                <a:path w="11034" h="9002" extrusionOk="0">
                  <a:moveTo>
                    <a:pt x="5228" y="1"/>
                  </a:moveTo>
                  <a:cubicBezTo>
                    <a:pt x="5021" y="1"/>
                    <a:pt x="4809" y="22"/>
                    <a:pt x="4594" y="73"/>
                  </a:cubicBezTo>
                  <a:cubicBezTo>
                    <a:pt x="4082" y="193"/>
                    <a:pt x="3616" y="224"/>
                    <a:pt x="3195" y="224"/>
                  </a:cubicBezTo>
                  <a:cubicBezTo>
                    <a:pt x="2712" y="224"/>
                    <a:pt x="2289" y="183"/>
                    <a:pt x="1927" y="183"/>
                  </a:cubicBezTo>
                  <a:cubicBezTo>
                    <a:pt x="1202" y="183"/>
                    <a:pt x="717" y="349"/>
                    <a:pt x="473" y="1349"/>
                  </a:cubicBezTo>
                  <a:cubicBezTo>
                    <a:pt x="76" y="2975"/>
                    <a:pt x="1" y="3466"/>
                    <a:pt x="48" y="4572"/>
                  </a:cubicBezTo>
                  <a:cubicBezTo>
                    <a:pt x="86" y="5687"/>
                    <a:pt x="1267" y="7577"/>
                    <a:pt x="2306" y="7974"/>
                  </a:cubicBezTo>
                  <a:cubicBezTo>
                    <a:pt x="3165" y="8317"/>
                    <a:pt x="5246" y="9002"/>
                    <a:pt x="6611" y="9002"/>
                  </a:cubicBezTo>
                  <a:cubicBezTo>
                    <a:pt x="6900" y="9002"/>
                    <a:pt x="7156" y="8971"/>
                    <a:pt x="7363" y="8900"/>
                  </a:cubicBezTo>
                  <a:cubicBezTo>
                    <a:pt x="8544" y="8484"/>
                    <a:pt x="10689" y="8116"/>
                    <a:pt x="10869" y="5082"/>
                  </a:cubicBezTo>
                  <a:cubicBezTo>
                    <a:pt x="11034" y="2298"/>
                    <a:pt x="10164" y="541"/>
                    <a:pt x="9077" y="541"/>
                  </a:cubicBezTo>
                  <a:cubicBezTo>
                    <a:pt x="8980" y="541"/>
                    <a:pt x="8880" y="555"/>
                    <a:pt x="8780" y="584"/>
                  </a:cubicBezTo>
                  <a:cubicBezTo>
                    <a:pt x="8626" y="628"/>
                    <a:pt x="8470" y="646"/>
                    <a:pt x="8311" y="646"/>
                  </a:cubicBezTo>
                  <a:cubicBezTo>
                    <a:pt x="7382" y="646"/>
                    <a:pt x="6364" y="1"/>
                    <a:pt x="522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 flipH="1">
              <a:off x="6052141" y="2192915"/>
              <a:ext cx="1858827" cy="1087004"/>
            </a:xfrm>
            <a:custGeom>
              <a:avLst/>
              <a:gdLst/>
              <a:ahLst/>
              <a:cxnLst/>
              <a:rect l="l" t="t" r="r" b="b"/>
              <a:pathLst>
                <a:path w="10486" h="6132" extrusionOk="0">
                  <a:moveTo>
                    <a:pt x="4680" y="1"/>
                  </a:moveTo>
                  <a:cubicBezTo>
                    <a:pt x="4473" y="1"/>
                    <a:pt x="4261" y="22"/>
                    <a:pt x="4046" y="73"/>
                  </a:cubicBezTo>
                  <a:cubicBezTo>
                    <a:pt x="3531" y="195"/>
                    <a:pt x="3062" y="227"/>
                    <a:pt x="2639" y="227"/>
                  </a:cubicBezTo>
                  <a:cubicBezTo>
                    <a:pt x="2156" y="227"/>
                    <a:pt x="1733" y="185"/>
                    <a:pt x="1370" y="185"/>
                  </a:cubicBezTo>
                  <a:cubicBezTo>
                    <a:pt x="717" y="185"/>
                    <a:pt x="260" y="322"/>
                    <a:pt x="1" y="1084"/>
                  </a:cubicBezTo>
                  <a:cubicBezTo>
                    <a:pt x="587" y="35"/>
                    <a:pt x="1947" y="687"/>
                    <a:pt x="3904" y="168"/>
                  </a:cubicBezTo>
                  <a:cubicBezTo>
                    <a:pt x="4074" y="123"/>
                    <a:pt x="4236" y="103"/>
                    <a:pt x="4390" y="103"/>
                  </a:cubicBezTo>
                  <a:cubicBezTo>
                    <a:pt x="5526" y="103"/>
                    <a:pt x="6243" y="1176"/>
                    <a:pt x="7148" y="1176"/>
                  </a:cubicBezTo>
                  <a:cubicBezTo>
                    <a:pt x="7260" y="1176"/>
                    <a:pt x="7376" y="1160"/>
                    <a:pt x="7495" y="1122"/>
                  </a:cubicBezTo>
                  <a:cubicBezTo>
                    <a:pt x="7626" y="1081"/>
                    <a:pt x="7763" y="1061"/>
                    <a:pt x="7902" y="1061"/>
                  </a:cubicBezTo>
                  <a:cubicBezTo>
                    <a:pt x="9046" y="1061"/>
                    <a:pt x="10366" y="2443"/>
                    <a:pt x="10274" y="5148"/>
                  </a:cubicBezTo>
                  <a:cubicBezTo>
                    <a:pt x="10264" y="5517"/>
                    <a:pt x="10217" y="5838"/>
                    <a:pt x="10160" y="6131"/>
                  </a:cubicBezTo>
                  <a:cubicBezTo>
                    <a:pt x="10236" y="5829"/>
                    <a:pt x="10302" y="5469"/>
                    <a:pt x="10321" y="5073"/>
                  </a:cubicBezTo>
                  <a:cubicBezTo>
                    <a:pt x="10486" y="2297"/>
                    <a:pt x="9616" y="541"/>
                    <a:pt x="8529" y="541"/>
                  </a:cubicBezTo>
                  <a:cubicBezTo>
                    <a:pt x="8432" y="541"/>
                    <a:pt x="8332" y="555"/>
                    <a:pt x="8232" y="584"/>
                  </a:cubicBezTo>
                  <a:cubicBezTo>
                    <a:pt x="8078" y="628"/>
                    <a:pt x="7922" y="646"/>
                    <a:pt x="7763" y="646"/>
                  </a:cubicBezTo>
                  <a:cubicBezTo>
                    <a:pt x="6834" y="646"/>
                    <a:pt x="5816" y="1"/>
                    <a:pt x="468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 flipH="1">
              <a:off x="6049482" y="2430276"/>
              <a:ext cx="1936825" cy="1379141"/>
            </a:xfrm>
            <a:custGeom>
              <a:avLst/>
              <a:gdLst/>
              <a:ahLst/>
              <a:cxnLst/>
              <a:rect l="l" t="t" r="r" b="b"/>
              <a:pathLst>
                <a:path w="10926" h="7780" extrusionOk="0">
                  <a:moveTo>
                    <a:pt x="10094" y="1"/>
                  </a:moveTo>
                  <a:cubicBezTo>
                    <a:pt x="9774" y="1994"/>
                    <a:pt x="6249" y="3629"/>
                    <a:pt x="3839" y="3629"/>
                  </a:cubicBezTo>
                  <a:cubicBezTo>
                    <a:pt x="2684" y="3629"/>
                    <a:pt x="1785" y="3254"/>
                    <a:pt x="1616" y="2363"/>
                  </a:cubicBezTo>
                  <a:cubicBezTo>
                    <a:pt x="615" y="2807"/>
                    <a:pt x="520" y="2949"/>
                    <a:pt x="0" y="3337"/>
                  </a:cubicBezTo>
                  <a:cubicBezTo>
                    <a:pt x="29" y="4452"/>
                    <a:pt x="1210" y="6342"/>
                    <a:pt x="2250" y="6758"/>
                  </a:cubicBezTo>
                  <a:cubicBezTo>
                    <a:pt x="3106" y="7092"/>
                    <a:pt x="5179" y="7779"/>
                    <a:pt x="6544" y="7779"/>
                  </a:cubicBezTo>
                  <a:cubicBezTo>
                    <a:pt x="6837" y="7779"/>
                    <a:pt x="7097" y="7748"/>
                    <a:pt x="7306" y="7674"/>
                  </a:cubicBezTo>
                  <a:cubicBezTo>
                    <a:pt x="8487" y="7259"/>
                    <a:pt x="10642" y="6890"/>
                    <a:pt x="10821" y="3856"/>
                  </a:cubicBezTo>
                  <a:cubicBezTo>
                    <a:pt x="10925" y="2089"/>
                    <a:pt x="10613" y="757"/>
                    <a:pt x="1009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flipH="1">
              <a:off x="6081390" y="2926093"/>
              <a:ext cx="1856345" cy="903887"/>
            </a:xfrm>
            <a:custGeom>
              <a:avLst/>
              <a:gdLst/>
              <a:ahLst/>
              <a:cxnLst/>
              <a:rect l="l" t="t" r="r" b="b"/>
              <a:pathLst>
                <a:path w="10472" h="5099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8280" y="1264"/>
                    <a:pt x="7065" y="3348"/>
                    <a:pt x="4422" y="3348"/>
                  </a:cubicBezTo>
                  <a:cubicBezTo>
                    <a:pt x="4376" y="3348"/>
                    <a:pt x="4329" y="3348"/>
                    <a:pt x="4282" y="3346"/>
                  </a:cubicBezTo>
                  <a:cubicBezTo>
                    <a:pt x="2675" y="3299"/>
                    <a:pt x="1002" y="2647"/>
                    <a:pt x="0" y="1674"/>
                  </a:cubicBezTo>
                  <a:lnTo>
                    <a:pt x="0" y="1674"/>
                  </a:lnTo>
                  <a:cubicBezTo>
                    <a:pt x="445" y="2609"/>
                    <a:pt x="1163" y="3677"/>
                    <a:pt x="1862" y="3961"/>
                  </a:cubicBezTo>
                  <a:cubicBezTo>
                    <a:pt x="2740" y="4304"/>
                    <a:pt x="5040" y="5099"/>
                    <a:pt x="6445" y="5099"/>
                  </a:cubicBezTo>
                  <a:cubicBezTo>
                    <a:pt x="6704" y="5099"/>
                    <a:pt x="6933" y="5072"/>
                    <a:pt x="7117" y="5010"/>
                  </a:cubicBezTo>
                  <a:cubicBezTo>
                    <a:pt x="8298" y="4594"/>
                    <a:pt x="10453" y="4008"/>
                    <a:pt x="10472" y="946"/>
                  </a:cubicBezTo>
                  <a:cubicBezTo>
                    <a:pt x="10472" y="823"/>
                    <a:pt x="9413" y="114"/>
                    <a:pt x="9423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flipH="1">
              <a:off x="6058168" y="3052840"/>
              <a:ext cx="1559599" cy="787777"/>
            </a:xfrm>
            <a:custGeom>
              <a:avLst/>
              <a:gdLst/>
              <a:ahLst/>
              <a:cxnLst/>
              <a:rect l="l" t="t" r="r" b="b"/>
              <a:pathLst>
                <a:path w="8798" h="4444" extrusionOk="0">
                  <a:moveTo>
                    <a:pt x="7724" y="1"/>
                  </a:moveTo>
                  <a:cubicBezTo>
                    <a:pt x="7532" y="1"/>
                    <a:pt x="7384" y="76"/>
                    <a:pt x="7372" y="240"/>
                  </a:cubicBezTo>
                  <a:cubicBezTo>
                    <a:pt x="7155" y="2641"/>
                    <a:pt x="7344" y="3454"/>
                    <a:pt x="5161" y="4030"/>
                  </a:cubicBezTo>
                  <a:cubicBezTo>
                    <a:pt x="4983" y="4076"/>
                    <a:pt x="4780" y="4096"/>
                    <a:pt x="4557" y="4096"/>
                  </a:cubicBezTo>
                  <a:cubicBezTo>
                    <a:pt x="3180" y="4096"/>
                    <a:pt x="1083" y="3335"/>
                    <a:pt x="1" y="3302"/>
                  </a:cubicBezTo>
                  <a:lnTo>
                    <a:pt x="1" y="3302"/>
                  </a:lnTo>
                  <a:cubicBezTo>
                    <a:pt x="867" y="3652"/>
                    <a:pt x="3240" y="4444"/>
                    <a:pt x="4674" y="4444"/>
                  </a:cubicBezTo>
                  <a:cubicBezTo>
                    <a:pt x="4944" y="4444"/>
                    <a:pt x="5181" y="4416"/>
                    <a:pt x="5368" y="4351"/>
                  </a:cubicBezTo>
                  <a:cubicBezTo>
                    <a:pt x="6455" y="3973"/>
                    <a:pt x="8355" y="3435"/>
                    <a:pt x="8667" y="949"/>
                  </a:cubicBezTo>
                  <a:cubicBezTo>
                    <a:pt x="8797" y="370"/>
                    <a:pt x="8151" y="1"/>
                    <a:pt x="7724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flipH="1">
              <a:off x="7456808" y="2984769"/>
              <a:ext cx="226371" cy="630186"/>
            </a:xfrm>
            <a:custGeom>
              <a:avLst/>
              <a:gdLst/>
              <a:ahLst/>
              <a:cxnLst/>
              <a:rect l="l" t="t" r="r" b="b"/>
              <a:pathLst>
                <a:path w="1277" h="3555" extrusionOk="0">
                  <a:moveTo>
                    <a:pt x="1" y="1"/>
                  </a:moveTo>
                  <a:lnTo>
                    <a:pt x="388" y="3469"/>
                  </a:lnTo>
                  <a:lnTo>
                    <a:pt x="1144" y="3554"/>
                  </a:lnTo>
                  <a:cubicBezTo>
                    <a:pt x="1277" y="16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flipH="1">
              <a:off x="7480562" y="2615166"/>
              <a:ext cx="673262" cy="1937888"/>
            </a:xfrm>
            <a:custGeom>
              <a:avLst/>
              <a:gdLst/>
              <a:ahLst/>
              <a:cxnLst/>
              <a:rect l="l" t="t" r="r" b="b"/>
              <a:pathLst>
                <a:path w="3798" h="10932" extrusionOk="0">
                  <a:moveTo>
                    <a:pt x="1448" y="0"/>
                  </a:moveTo>
                  <a:cubicBezTo>
                    <a:pt x="1306" y="0"/>
                    <a:pt x="1160" y="53"/>
                    <a:pt x="1012" y="167"/>
                  </a:cubicBezTo>
                  <a:cubicBezTo>
                    <a:pt x="1012" y="167"/>
                    <a:pt x="0" y="2842"/>
                    <a:pt x="671" y="6093"/>
                  </a:cubicBezTo>
                  <a:cubicBezTo>
                    <a:pt x="1342" y="9334"/>
                    <a:pt x="1399" y="10034"/>
                    <a:pt x="1380" y="10931"/>
                  </a:cubicBezTo>
                  <a:lnTo>
                    <a:pt x="3100" y="10931"/>
                  </a:lnTo>
                  <a:cubicBezTo>
                    <a:pt x="3100" y="10931"/>
                    <a:pt x="2486" y="8172"/>
                    <a:pt x="3242" y="6244"/>
                  </a:cubicBezTo>
                  <a:cubicBezTo>
                    <a:pt x="3798" y="4807"/>
                    <a:pt x="2805" y="0"/>
                    <a:pt x="1448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flipH="1">
              <a:off x="7547215" y="3462328"/>
              <a:ext cx="487663" cy="1090727"/>
            </a:xfrm>
            <a:custGeom>
              <a:avLst/>
              <a:gdLst/>
              <a:ahLst/>
              <a:cxnLst/>
              <a:rect l="l" t="t" r="r" b="b"/>
              <a:pathLst>
                <a:path w="2751" h="6153" extrusionOk="0">
                  <a:moveTo>
                    <a:pt x="2722" y="0"/>
                  </a:moveTo>
                  <a:lnTo>
                    <a:pt x="2722" y="0"/>
                  </a:lnTo>
                  <a:cubicBezTo>
                    <a:pt x="2476" y="1616"/>
                    <a:pt x="1890" y="2750"/>
                    <a:pt x="1201" y="2750"/>
                  </a:cubicBezTo>
                  <a:cubicBezTo>
                    <a:pt x="728" y="2750"/>
                    <a:pt x="303" y="2212"/>
                    <a:pt x="0" y="1333"/>
                  </a:cubicBezTo>
                  <a:lnTo>
                    <a:pt x="0" y="1333"/>
                  </a:lnTo>
                  <a:cubicBezTo>
                    <a:pt x="662" y="4555"/>
                    <a:pt x="719" y="5255"/>
                    <a:pt x="709" y="6152"/>
                  </a:cubicBezTo>
                  <a:lnTo>
                    <a:pt x="2429" y="6152"/>
                  </a:lnTo>
                  <a:cubicBezTo>
                    <a:pt x="2429" y="6152"/>
                    <a:pt x="1824" y="3374"/>
                    <a:pt x="2571" y="1465"/>
                  </a:cubicBezTo>
                  <a:cubicBezTo>
                    <a:pt x="2703" y="1115"/>
                    <a:pt x="2750" y="596"/>
                    <a:pt x="272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flipH="1">
              <a:off x="6656623" y="2961370"/>
              <a:ext cx="575765" cy="1591685"/>
            </a:xfrm>
            <a:custGeom>
              <a:avLst/>
              <a:gdLst/>
              <a:ahLst/>
              <a:cxnLst/>
              <a:rect l="l" t="t" r="r" b="b"/>
              <a:pathLst>
                <a:path w="3248" h="8979" extrusionOk="0">
                  <a:moveTo>
                    <a:pt x="1360" y="0"/>
                  </a:moveTo>
                  <a:cubicBezTo>
                    <a:pt x="1234" y="0"/>
                    <a:pt x="1102" y="24"/>
                    <a:pt x="964" y="76"/>
                  </a:cubicBezTo>
                  <a:cubicBezTo>
                    <a:pt x="246" y="341"/>
                    <a:pt x="0" y="2023"/>
                    <a:pt x="454" y="3885"/>
                  </a:cubicBezTo>
                  <a:cubicBezTo>
                    <a:pt x="964" y="5954"/>
                    <a:pt x="1342" y="8270"/>
                    <a:pt x="1531" y="8978"/>
                  </a:cubicBezTo>
                  <a:lnTo>
                    <a:pt x="3024" y="8978"/>
                  </a:lnTo>
                  <a:cubicBezTo>
                    <a:pt x="3024" y="8978"/>
                    <a:pt x="2665" y="6143"/>
                    <a:pt x="3024" y="3856"/>
                  </a:cubicBezTo>
                  <a:cubicBezTo>
                    <a:pt x="3248" y="2396"/>
                    <a:pt x="2613" y="0"/>
                    <a:pt x="1360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flipH="1">
              <a:off x="6724871" y="2515896"/>
              <a:ext cx="361803" cy="1174397"/>
            </a:xfrm>
            <a:custGeom>
              <a:avLst/>
              <a:gdLst/>
              <a:ahLst/>
              <a:cxnLst/>
              <a:rect l="l" t="t" r="r" b="b"/>
              <a:pathLst>
                <a:path w="2041" h="6625" extrusionOk="0">
                  <a:moveTo>
                    <a:pt x="1505" y="0"/>
                  </a:moveTo>
                  <a:cubicBezTo>
                    <a:pt x="1475" y="0"/>
                    <a:pt x="1443" y="21"/>
                    <a:pt x="1409" y="66"/>
                  </a:cubicBezTo>
                  <a:cubicBezTo>
                    <a:pt x="756" y="916"/>
                    <a:pt x="0" y="3298"/>
                    <a:pt x="104" y="3874"/>
                  </a:cubicBezTo>
                  <a:cubicBezTo>
                    <a:pt x="199" y="4451"/>
                    <a:pt x="1947" y="6624"/>
                    <a:pt x="1947" y="6624"/>
                  </a:cubicBezTo>
                  <a:cubicBezTo>
                    <a:pt x="1947" y="6624"/>
                    <a:pt x="2040" y="0"/>
                    <a:pt x="1505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flipH="1">
              <a:off x="6669386" y="3043445"/>
              <a:ext cx="365348" cy="1508015"/>
            </a:xfrm>
            <a:custGeom>
              <a:avLst/>
              <a:gdLst/>
              <a:ahLst/>
              <a:cxnLst/>
              <a:rect l="l" t="t" r="r" b="b"/>
              <a:pathLst>
                <a:path w="2061" h="8507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418" y="681"/>
                    <a:pt x="1598" y="1673"/>
                    <a:pt x="1598" y="2779"/>
                  </a:cubicBezTo>
                  <a:cubicBezTo>
                    <a:pt x="1598" y="4820"/>
                    <a:pt x="993" y="6484"/>
                    <a:pt x="237" y="6484"/>
                  </a:cubicBezTo>
                  <a:cubicBezTo>
                    <a:pt x="152" y="6484"/>
                    <a:pt x="76" y="6465"/>
                    <a:pt x="0" y="6427"/>
                  </a:cubicBezTo>
                  <a:lnTo>
                    <a:pt x="0" y="6427"/>
                  </a:lnTo>
                  <a:cubicBezTo>
                    <a:pt x="189" y="7372"/>
                    <a:pt x="331" y="8147"/>
                    <a:pt x="426" y="8506"/>
                  </a:cubicBezTo>
                  <a:lnTo>
                    <a:pt x="1909" y="8506"/>
                  </a:lnTo>
                  <a:cubicBezTo>
                    <a:pt x="1909" y="8506"/>
                    <a:pt x="1550" y="5671"/>
                    <a:pt x="1909" y="3374"/>
                  </a:cubicBezTo>
                  <a:cubicBezTo>
                    <a:pt x="2061" y="2325"/>
                    <a:pt x="1777" y="775"/>
                    <a:pt x="113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flipH="1">
              <a:off x="6257239" y="2080350"/>
              <a:ext cx="728924" cy="1410695"/>
            </a:xfrm>
            <a:custGeom>
              <a:avLst/>
              <a:gdLst/>
              <a:ahLst/>
              <a:cxnLst/>
              <a:rect l="l" t="t" r="r" b="b"/>
              <a:pathLst>
                <a:path w="4112" h="7958" extrusionOk="0">
                  <a:moveTo>
                    <a:pt x="3319" y="0"/>
                  </a:moveTo>
                  <a:cubicBezTo>
                    <a:pt x="3302" y="0"/>
                    <a:pt x="3286" y="3"/>
                    <a:pt x="3270" y="9"/>
                  </a:cubicBezTo>
                  <a:cubicBezTo>
                    <a:pt x="3015" y="113"/>
                    <a:pt x="0" y="897"/>
                    <a:pt x="0" y="5878"/>
                  </a:cubicBezTo>
                  <a:cubicBezTo>
                    <a:pt x="0" y="6190"/>
                    <a:pt x="1560" y="7938"/>
                    <a:pt x="1805" y="7957"/>
                  </a:cubicBezTo>
                  <a:cubicBezTo>
                    <a:pt x="1811" y="7957"/>
                    <a:pt x="1817" y="7958"/>
                    <a:pt x="1824" y="7958"/>
                  </a:cubicBezTo>
                  <a:cubicBezTo>
                    <a:pt x="2110" y="7958"/>
                    <a:pt x="3358" y="7377"/>
                    <a:pt x="3469" y="7239"/>
                  </a:cubicBezTo>
                  <a:cubicBezTo>
                    <a:pt x="3592" y="7097"/>
                    <a:pt x="4017" y="5802"/>
                    <a:pt x="4064" y="5594"/>
                  </a:cubicBezTo>
                  <a:cubicBezTo>
                    <a:pt x="4111" y="5386"/>
                    <a:pt x="4026" y="765"/>
                    <a:pt x="4026" y="765"/>
                  </a:cubicBezTo>
                  <a:cubicBezTo>
                    <a:pt x="4026" y="765"/>
                    <a:pt x="3598" y="0"/>
                    <a:pt x="3319" y="0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 flipH="1">
              <a:off x="6243767" y="2115449"/>
              <a:ext cx="730697" cy="1348828"/>
            </a:xfrm>
            <a:custGeom>
              <a:avLst/>
              <a:gdLst/>
              <a:ahLst/>
              <a:cxnLst/>
              <a:rect l="l" t="t" r="r" b="b"/>
              <a:pathLst>
                <a:path w="4122" h="7609" extrusionOk="0">
                  <a:moveTo>
                    <a:pt x="3329" y="0"/>
                  </a:moveTo>
                  <a:cubicBezTo>
                    <a:pt x="3312" y="0"/>
                    <a:pt x="3296" y="3"/>
                    <a:pt x="3280" y="9"/>
                  </a:cubicBezTo>
                  <a:cubicBezTo>
                    <a:pt x="3015" y="104"/>
                    <a:pt x="1" y="850"/>
                    <a:pt x="1" y="5623"/>
                  </a:cubicBezTo>
                  <a:cubicBezTo>
                    <a:pt x="1" y="5916"/>
                    <a:pt x="1579" y="7589"/>
                    <a:pt x="1815" y="7608"/>
                  </a:cubicBezTo>
                  <a:cubicBezTo>
                    <a:pt x="1821" y="7608"/>
                    <a:pt x="1827" y="7609"/>
                    <a:pt x="1835" y="7609"/>
                  </a:cubicBezTo>
                  <a:cubicBezTo>
                    <a:pt x="2122" y="7609"/>
                    <a:pt x="3358" y="7056"/>
                    <a:pt x="3478" y="6927"/>
                  </a:cubicBezTo>
                  <a:cubicBezTo>
                    <a:pt x="3592" y="6776"/>
                    <a:pt x="4036" y="5557"/>
                    <a:pt x="4064" y="5349"/>
                  </a:cubicBezTo>
                  <a:cubicBezTo>
                    <a:pt x="4121" y="5141"/>
                    <a:pt x="4036" y="737"/>
                    <a:pt x="4036" y="737"/>
                  </a:cubicBezTo>
                  <a:cubicBezTo>
                    <a:pt x="4036" y="737"/>
                    <a:pt x="3601" y="0"/>
                    <a:pt x="3329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 flipH="1">
              <a:off x="6272307" y="2114208"/>
              <a:ext cx="702157" cy="1348297"/>
            </a:xfrm>
            <a:custGeom>
              <a:avLst/>
              <a:gdLst/>
              <a:ahLst/>
              <a:cxnLst/>
              <a:rect l="l" t="t" r="r" b="b"/>
              <a:pathLst>
                <a:path w="3961" h="7606" extrusionOk="0">
                  <a:moveTo>
                    <a:pt x="3322" y="0"/>
                  </a:moveTo>
                  <a:cubicBezTo>
                    <a:pt x="3307" y="0"/>
                    <a:pt x="3293" y="2"/>
                    <a:pt x="3280" y="7"/>
                  </a:cubicBezTo>
                  <a:cubicBezTo>
                    <a:pt x="3015" y="101"/>
                    <a:pt x="1" y="848"/>
                    <a:pt x="1" y="5621"/>
                  </a:cubicBezTo>
                  <a:cubicBezTo>
                    <a:pt x="1" y="5913"/>
                    <a:pt x="1579" y="7577"/>
                    <a:pt x="1815" y="7605"/>
                  </a:cubicBezTo>
                  <a:cubicBezTo>
                    <a:pt x="1819" y="7605"/>
                    <a:pt x="1823" y="7606"/>
                    <a:pt x="1827" y="7606"/>
                  </a:cubicBezTo>
                  <a:cubicBezTo>
                    <a:pt x="1953" y="7606"/>
                    <a:pt x="2328" y="7468"/>
                    <a:pt x="2685" y="7322"/>
                  </a:cubicBezTo>
                  <a:cubicBezTo>
                    <a:pt x="1210" y="3069"/>
                    <a:pt x="3601" y="961"/>
                    <a:pt x="3960" y="621"/>
                  </a:cubicBezTo>
                  <a:cubicBezTo>
                    <a:pt x="3828" y="409"/>
                    <a:pt x="3523" y="0"/>
                    <a:pt x="33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 flipH="1">
              <a:off x="6259012" y="2112613"/>
              <a:ext cx="542970" cy="872333"/>
            </a:xfrm>
            <a:custGeom>
              <a:avLst/>
              <a:gdLst/>
              <a:ahLst/>
              <a:cxnLst/>
              <a:rect l="l" t="t" r="r" b="b"/>
              <a:pathLst>
                <a:path w="3063" h="4921" extrusionOk="0">
                  <a:moveTo>
                    <a:pt x="2383" y="1"/>
                  </a:moveTo>
                  <a:cubicBezTo>
                    <a:pt x="2357" y="1"/>
                    <a:pt x="2332" y="5"/>
                    <a:pt x="2307" y="16"/>
                  </a:cubicBezTo>
                  <a:cubicBezTo>
                    <a:pt x="1" y="989"/>
                    <a:pt x="199" y="4921"/>
                    <a:pt x="199" y="4921"/>
                  </a:cubicBezTo>
                  <a:cubicBezTo>
                    <a:pt x="710" y="3787"/>
                    <a:pt x="1749" y="2879"/>
                    <a:pt x="1749" y="2879"/>
                  </a:cubicBezTo>
                  <a:lnTo>
                    <a:pt x="3063" y="772"/>
                  </a:lnTo>
                  <a:cubicBezTo>
                    <a:pt x="3063" y="772"/>
                    <a:pt x="2706" y="1"/>
                    <a:pt x="2383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 flipH="1">
              <a:off x="5453153" y="3129774"/>
              <a:ext cx="504326" cy="448310"/>
            </a:xfrm>
            <a:custGeom>
              <a:avLst/>
              <a:gdLst/>
              <a:ahLst/>
              <a:cxnLst/>
              <a:rect l="l" t="t" r="r" b="b"/>
              <a:pathLst>
                <a:path w="2845" h="2529" extrusionOk="0">
                  <a:moveTo>
                    <a:pt x="301" y="1"/>
                  </a:moveTo>
                  <a:cubicBezTo>
                    <a:pt x="127" y="1"/>
                    <a:pt x="0" y="33"/>
                    <a:pt x="0" y="33"/>
                  </a:cubicBezTo>
                  <a:cubicBezTo>
                    <a:pt x="293" y="893"/>
                    <a:pt x="1323" y="1980"/>
                    <a:pt x="2845" y="2528"/>
                  </a:cubicBezTo>
                  <a:cubicBezTo>
                    <a:pt x="2845" y="2528"/>
                    <a:pt x="1607" y="1602"/>
                    <a:pt x="1181" y="553"/>
                  </a:cubicBezTo>
                  <a:cubicBezTo>
                    <a:pt x="999" y="89"/>
                    <a:pt x="587" y="1"/>
                    <a:pt x="30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 flipH="1">
              <a:off x="5461485" y="3128001"/>
              <a:ext cx="495994" cy="444941"/>
            </a:xfrm>
            <a:custGeom>
              <a:avLst/>
              <a:gdLst/>
              <a:ahLst/>
              <a:cxnLst/>
              <a:rect l="l" t="t" r="r" b="b"/>
              <a:pathLst>
                <a:path w="2798" h="2510" extrusionOk="0">
                  <a:moveTo>
                    <a:pt x="301" y="0"/>
                  </a:moveTo>
                  <a:cubicBezTo>
                    <a:pt x="127" y="0"/>
                    <a:pt x="0" y="34"/>
                    <a:pt x="0" y="34"/>
                  </a:cubicBezTo>
                  <a:cubicBezTo>
                    <a:pt x="293" y="884"/>
                    <a:pt x="1314" y="1952"/>
                    <a:pt x="2798" y="2510"/>
                  </a:cubicBezTo>
                  <a:cubicBezTo>
                    <a:pt x="1711" y="1933"/>
                    <a:pt x="964" y="1054"/>
                    <a:pt x="718" y="365"/>
                  </a:cubicBezTo>
                  <a:cubicBezTo>
                    <a:pt x="718" y="365"/>
                    <a:pt x="860" y="327"/>
                    <a:pt x="1049" y="327"/>
                  </a:cubicBezTo>
                  <a:cubicBezTo>
                    <a:pt x="840" y="58"/>
                    <a:pt x="530" y="0"/>
                    <a:pt x="301" y="0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 flipH="1">
              <a:off x="5741213" y="2198410"/>
              <a:ext cx="730697" cy="1141780"/>
            </a:xfrm>
            <a:custGeom>
              <a:avLst/>
              <a:gdLst/>
              <a:ahLst/>
              <a:cxnLst/>
              <a:rect l="l" t="t" r="r" b="b"/>
              <a:pathLst>
                <a:path w="4122" h="6441" extrusionOk="0">
                  <a:moveTo>
                    <a:pt x="2648" y="1"/>
                  </a:moveTo>
                  <a:cubicBezTo>
                    <a:pt x="2431" y="1"/>
                    <a:pt x="2163" y="61"/>
                    <a:pt x="2004" y="61"/>
                  </a:cubicBezTo>
                  <a:cubicBezTo>
                    <a:pt x="1831" y="61"/>
                    <a:pt x="1629" y="5"/>
                    <a:pt x="1449" y="5"/>
                  </a:cubicBezTo>
                  <a:cubicBezTo>
                    <a:pt x="1374" y="5"/>
                    <a:pt x="1303" y="14"/>
                    <a:pt x="1239" y="42"/>
                  </a:cubicBezTo>
                  <a:cubicBezTo>
                    <a:pt x="823" y="203"/>
                    <a:pt x="1" y="2046"/>
                    <a:pt x="275" y="3794"/>
                  </a:cubicBezTo>
                  <a:cubicBezTo>
                    <a:pt x="275" y="3794"/>
                    <a:pt x="1267" y="5769"/>
                    <a:pt x="2448" y="6440"/>
                  </a:cubicBezTo>
                  <a:lnTo>
                    <a:pt x="4008" y="6280"/>
                  </a:lnTo>
                  <a:cubicBezTo>
                    <a:pt x="4008" y="6280"/>
                    <a:pt x="3753" y="3870"/>
                    <a:pt x="3961" y="3227"/>
                  </a:cubicBezTo>
                  <a:cubicBezTo>
                    <a:pt x="4121" y="2773"/>
                    <a:pt x="3280" y="108"/>
                    <a:pt x="2798" y="14"/>
                  </a:cubicBezTo>
                  <a:cubicBezTo>
                    <a:pt x="2753" y="4"/>
                    <a:pt x="2702" y="1"/>
                    <a:pt x="264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 flipH="1">
              <a:off x="5744581" y="2198410"/>
              <a:ext cx="524535" cy="1115013"/>
            </a:xfrm>
            <a:custGeom>
              <a:avLst/>
              <a:gdLst/>
              <a:ahLst/>
              <a:cxnLst/>
              <a:rect l="l" t="t" r="r" b="b"/>
              <a:pathLst>
                <a:path w="2959" h="6290" extrusionOk="0">
                  <a:moveTo>
                    <a:pt x="1489" y="1"/>
                  </a:moveTo>
                  <a:cubicBezTo>
                    <a:pt x="1277" y="1"/>
                    <a:pt x="1010" y="61"/>
                    <a:pt x="851" y="61"/>
                  </a:cubicBezTo>
                  <a:cubicBezTo>
                    <a:pt x="671" y="61"/>
                    <a:pt x="472" y="5"/>
                    <a:pt x="291" y="5"/>
                  </a:cubicBezTo>
                  <a:cubicBezTo>
                    <a:pt x="215" y="5"/>
                    <a:pt x="143" y="14"/>
                    <a:pt x="76" y="42"/>
                  </a:cubicBezTo>
                  <a:cubicBezTo>
                    <a:pt x="57" y="52"/>
                    <a:pt x="19" y="61"/>
                    <a:pt x="0" y="99"/>
                  </a:cubicBezTo>
                  <a:cubicBezTo>
                    <a:pt x="57" y="77"/>
                    <a:pt x="118" y="69"/>
                    <a:pt x="181" y="69"/>
                  </a:cubicBezTo>
                  <a:cubicBezTo>
                    <a:pt x="353" y="69"/>
                    <a:pt x="542" y="128"/>
                    <a:pt x="711" y="128"/>
                  </a:cubicBezTo>
                  <a:cubicBezTo>
                    <a:pt x="720" y="128"/>
                    <a:pt x="729" y="128"/>
                    <a:pt x="737" y="127"/>
                  </a:cubicBezTo>
                  <a:cubicBezTo>
                    <a:pt x="904" y="127"/>
                    <a:pt x="1167" y="67"/>
                    <a:pt x="1382" y="67"/>
                  </a:cubicBezTo>
                  <a:cubicBezTo>
                    <a:pt x="1435" y="67"/>
                    <a:pt x="1486" y="71"/>
                    <a:pt x="1531" y="80"/>
                  </a:cubicBezTo>
                  <a:cubicBezTo>
                    <a:pt x="2013" y="184"/>
                    <a:pt x="2722" y="2755"/>
                    <a:pt x="2571" y="3218"/>
                  </a:cubicBezTo>
                  <a:cubicBezTo>
                    <a:pt x="2382" y="3794"/>
                    <a:pt x="2713" y="5949"/>
                    <a:pt x="2750" y="6289"/>
                  </a:cubicBezTo>
                  <a:lnTo>
                    <a:pt x="2864" y="6034"/>
                  </a:lnTo>
                  <a:cubicBezTo>
                    <a:pt x="2864" y="6034"/>
                    <a:pt x="2609" y="3870"/>
                    <a:pt x="2807" y="3227"/>
                  </a:cubicBezTo>
                  <a:cubicBezTo>
                    <a:pt x="2958" y="2773"/>
                    <a:pt x="2127" y="108"/>
                    <a:pt x="1635" y="14"/>
                  </a:cubicBezTo>
                  <a:cubicBezTo>
                    <a:pt x="1592" y="4"/>
                    <a:pt x="1542" y="1"/>
                    <a:pt x="1489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 flipH="1">
              <a:off x="5979106" y="2212414"/>
              <a:ext cx="487663" cy="1127776"/>
            </a:xfrm>
            <a:custGeom>
              <a:avLst/>
              <a:gdLst/>
              <a:ahLst/>
              <a:cxnLst/>
              <a:rect l="l" t="t" r="r" b="b"/>
              <a:pathLst>
                <a:path w="2751" h="6362" extrusionOk="0">
                  <a:moveTo>
                    <a:pt x="1134" y="1"/>
                  </a:moveTo>
                  <a:cubicBezTo>
                    <a:pt x="709" y="313"/>
                    <a:pt x="0" y="2061"/>
                    <a:pt x="246" y="3715"/>
                  </a:cubicBezTo>
                  <a:cubicBezTo>
                    <a:pt x="246" y="3715"/>
                    <a:pt x="1238" y="5690"/>
                    <a:pt x="2419" y="6361"/>
                  </a:cubicBezTo>
                  <a:lnTo>
                    <a:pt x="2750" y="6314"/>
                  </a:lnTo>
                  <a:cubicBezTo>
                    <a:pt x="2334" y="5416"/>
                    <a:pt x="2306" y="3526"/>
                    <a:pt x="2306" y="3526"/>
                  </a:cubicBezTo>
                  <a:cubicBezTo>
                    <a:pt x="974" y="3044"/>
                    <a:pt x="681" y="965"/>
                    <a:pt x="1134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 flipH="1">
              <a:off x="4798150" y="2768680"/>
              <a:ext cx="1281644" cy="1122635"/>
            </a:xfrm>
            <a:custGeom>
              <a:avLst/>
              <a:gdLst/>
              <a:ahLst/>
              <a:cxnLst/>
              <a:rect l="l" t="t" r="r" b="b"/>
              <a:pathLst>
                <a:path w="7230" h="6333" extrusionOk="0">
                  <a:moveTo>
                    <a:pt x="6502" y="1"/>
                  </a:moveTo>
                  <a:cubicBezTo>
                    <a:pt x="6502" y="1"/>
                    <a:pt x="5661" y="1380"/>
                    <a:pt x="5850" y="2647"/>
                  </a:cubicBezTo>
                  <a:cubicBezTo>
                    <a:pt x="6096" y="4376"/>
                    <a:pt x="4952" y="5624"/>
                    <a:pt x="4348" y="5624"/>
                  </a:cubicBezTo>
                  <a:cubicBezTo>
                    <a:pt x="3488" y="5624"/>
                    <a:pt x="1843" y="5009"/>
                    <a:pt x="1815" y="2817"/>
                  </a:cubicBezTo>
                  <a:lnTo>
                    <a:pt x="0" y="2930"/>
                  </a:lnTo>
                  <a:cubicBezTo>
                    <a:pt x="303" y="3488"/>
                    <a:pt x="1541" y="6153"/>
                    <a:pt x="4348" y="6332"/>
                  </a:cubicBezTo>
                  <a:cubicBezTo>
                    <a:pt x="5671" y="6332"/>
                    <a:pt x="6833" y="4187"/>
                    <a:pt x="6616" y="2911"/>
                  </a:cubicBezTo>
                  <a:cubicBezTo>
                    <a:pt x="6455" y="1891"/>
                    <a:pt x="7230" y="473"/>
                    <a:pt x="7230" y="473"/>
                  </a:cubicBezTo>
                  <a:cubicBezTo>
                    <a:pt x="7230" y="473"/>
                    <a:pt x="6937" y="57"/>
                    <a:pt x="6502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 flipH="1">
              <a:off x="5444645" y="3246239"/>
              <a:ext cx="341949" cy="495994"/>
            </a:xfrm>
            <a:custGeom>
              <a:avLst/>
              <a:gdLst/>
              <a:ahLst/>
              <a:cxnLst/>
              <a:rect l="l" t="t" r="r" b="b"/>
              <a:pathLst>
                <a:path w="1929" h="2798" extrusionOk="0">
                  <a:moveTo>
                    <a:pt x="85" y="0"/>
                  </a:moveTo>
                  <a:lnTo>
                    <a:pt x="0" y="132"/>
                  </a:lnTo>
                  <a:cubicBezTo>
                    <a:pt x="47" y="1833"/>
                    <a:pt x="1077" y="2580"/>
                    <a:pt x="1928" y="2797"/>
                  </a:cubicBezTo>
                  <a:cubicBezTo>
                    <a:pt x="1106" y="2514"/>
                    <a:pt x="180" y="1758"/>
                    <a:pt x="161" y="123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 flipH="1">
              <a:off x="4798150" y="2773643"/>
              <a:ext cx="698611" cy="1122635"/>
            </a:xfrm>
            <a:custGeom>
              <a:avLst/>
              <a:gdLst/>
              <a:ahLst/>
              <a:cxnLst/>
              <a:rect l="l" t="t" r="r" b="b"/>
              <a:pathLst>
                <a:path w="3941" h="6333" extrusionOk="0">
                  <a:moveTo>
                    <a:pt x="3270" y="1"/>
                  </a:moveTo>
                  <a:cubicBezTo>
                    <a:pt x="3591" y="124"/>
                    <a:pt x="3790" y="426"/>
                    <a:pt x="3790" y="426"/>
                  </a:cubicBezTo>
                  <a:cubicBezTo>
                    <a:pt x="3790" y="426"/>
                    <a:pt x="3015" y="1853"/>
                    <a:pt x="3175" y="2855"/>
                  </a:cubicBezTo>
                  <a:cubicBezTo>
                    <a:pt x="3374" y="4131"/>
                    <a:pt x="2221" y="6286"/>
                    <a:pt x="907" y="6286"/>
                  </a:cubicBezTo>
                  <a:cubicBezTo>
                    <a:pt x="586" y="6257"/>
                    <a:pt x="284" y="6210"/>
                    <a:pt x="0" y="6125"/>
                  </a:cubicBezTo>
                  <a:lnTo>
                    <a:pt x="0" y="6125"/>
                  </a:lnTo>
                  <a:cubicBezTo>
                    <a:pt x="331" y="6238"/>
                    <a:pt x="671" y="6304"/>
                    <a:pt x="1059" y="6333"/>
                  </a:cubicBezTo>
                  <a:cubicBezTo>
                    <a:pt x="2382" y="6333"/>
                    <a:pt x="3544" y="4178"/>
                    <a:pt x="3327" y="2902"/>
                  </a:cubicBezTo>
                  <a:cubicBezTo>
                    <a:pt x="3166" y="1872"/>
                    <a:pt x="3941" y="455"/>
                    <a:pt x="3941" y="455"/>
                  </a:cubicBezTo>
                  <a:cubicBezTo>
                    <a:pt x="3941" y="455"/>
                    <a:pt x="3686" y="77"/>
                    <a:pt x="327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 flipH="1">
              <a:off x="4906992" y="2768680"/>
              <a:ext cx="243034" cy="889706"/>
            </a:xfrm>
            <a:custGeom>
              <a:avLst/>
              <a:gdLst/>
              <a:ahLst/>
              <a:cxnLst/>
              <a:rect l="l" t="t" r="r" b="b"/>
              <a:pathLst>
                <a:path w="1371" h="5019" extrusionOk="0">
                  <a:moveTo>
                    <a:pt x="1257" y="1"/>
                  </a:moveTo>
                  <a:cubicBezTo>
                    <a:pt x="1257" y="1"/>
                    <a:pt x="416" y="1380"/>
                    <a:pt x="605" y="2647"/>
                  </a:cubicBezTo>
                  <a:cubicBezTo>
                    <a:pt x="737" y="3649"/>
                    <a:pt x="416" y="4490"/>
                    <a:pt x="0" y="5019"/>
                  </a:cubicBezTo>
                  <a:cubicBezTo>
                    <a:pt x="548" y="4565"/>
                    <a:pt x="1078" y="3573"/>
                    <a:pt x="898" y="2325"/>
                  </a:cubicBezTo>
                  <a:cubicBezTo>
                    <a:pt x="785" y="1456"/>
                    <a:pt x="1134" y="520"/>
                    <a:pt x="1371" y="29"/>
                  </a:cubicBezTo>
                  <a:cubicBezTo>
                    <a:pt x="1342" y="10"/>
                    <a:pt x="1295" y="1"/>
                    <a:pt x="1257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 flipH="1">
              <a:off x="5057670" y="3284706"/>
              <a:ext cx="1033824" cy="608205"/>
            </a:xfrm>
            <a:custGeom>
              <a:avLst/>
              <a:gdLst/>
              <a:ahLst/>
              <a:cxnLst/>
              <a:rect l="l" t="t" r="r" b="b"/>
              <a:pathLst>
                <a:path w="5832" h="3431" extrusionOk="0">
                  <a:moveTo>
                    <a:pt x="520" y="0"/>
                  </a:moveTo>
                  <a:lnTo>
                    <a:pt x="0" y="10"/>
                  </a:lnTo>
                  <a:cubicBezTo>
                    <a:pt x="293" y="567"/>
                    <a:pt x="1522" y="3431"/>
                    <a:pt x="4414" y="3431"/>
                  </a:cubicBezTo>
                  <a:cubicBezTo>
                    <a:pt x="4933" y="3431"/>
                    <a:pt x="5434" y="3091"/>
                    <a:pt x="5831" y="2609"/>
                  </a:cubicBezTo>
                  <a:lnTo>
                    <a:pt x="5831" y="2609"/>
                  </a:lnTo>
                  <a:cubicBezTo>
                    <a:pt x="5481" y="2930"/>
                    <a:pt x="5103" y="3119"/>
                    <a:pt x="4716" y="3119"/>
                  </a:cubicBezTo>
                  <a:cubicBezTo>
                    <a:pt x="2164" y="3119"/>
                    <a:pt x="964" y="908"/>
                    <a:pt x="520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059" y="1985"/>
                    <a:pt x="974" y="851"/>
                  </a:cubicBezTo>
                  <a:cubicBezTo>
                    <a:pt x="908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986" y="3223"/>
                    <a:pt x="1967" y="3205"/>
                  </a:cubicBezTo>
                  <a:cubicBezTo>
                    <a:pt x="1003" y="2222"/>
                    <a:pt x="530" y="1003"/>
                    <a:pt x="540" y="161"/>
                  </a:cubicBezTo>
                  <a:cubicBezTo>
                    <a:pt x="285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 flipH="1">
              <a:off x="5966029" y="99955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cubicBezTo>
                    <a:pt x="4444" y="2"/>
                    <a:pt x="4462" y="4"/>
                    <a:pt x="4480" y="10"/>
                  </a:cubicBezTo>
                  <a:cubicBezTo>
                    <a:pt x="3781" y="341"/>
                    <a:pt x="3138" y="587"/>
                    <a:pt x="2363" y="728"/>
                  </a:cubicBezTo>
                  <a:cubicBezTo>
                    <a:pt x="1654" y="861"/>
                    <a:pt x="917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44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42" y="1730"/>
                    <a:pt x="1597" y="1806"/>
                    <a:pt x="1824" y="1919"/>
                  </a:cubicBezTo>
                  <a:cubicBezTo>
                    <a:pt x="1654" y="2099"/>
                    <a:pt x="1295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4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9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6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97" y="2392"/>
                  </a:cubicBezTo>
                  <a:cubicBezTo>
                    <a:pt x="13165" y="2316"/>
                    <a:pt x="12986" y="2297"/>
                    <a:pt x="12825" y="2297"/>
                  </a:cubicBezTo>
                  <a:cubicBezTo>
                    <a:pt x="12922" y="2291"/>
                    <a:pt x="13021" y="2291"/>
                    <a:pt x="13120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6" y="2056"/>
                  </a:cubicBezTo>
                  <a:cubicBezTo>
                    <a:pt x="14092" y="2056"/>
                    <a:pt x="13941" y="2062"/>
                    <a:pt x="13766" y="2062"/>
                  </a:cubicBezTo>
                  <a:cubicBezTo>
                    <a:pt x="13651" y="2062"/>
                    <a:pt x="13527" y="2060"/>
                    <a:pt x="13401" y="2052"/>
                  </a:cubicBezTo>
                  <a:cubicBezTo>
                    <a:pt x="13260" y="1853"/>
                    <a:pt x="12749" y="2004"/>
                    <a:pt x="12693" y="1730"/>
                  </a:cubicBezTo>
                  <a:cubicBezTo>
                    <a:pt x="12536" y="1724"/>
                    <a:pt x="12377" y="1721"/>
                    <a:pt x="12218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90" y="1900"/>
                    <a:pt x="8695" y="2165"/>
                    <a:pt x="8118" y="2184"/>
                  </a:cubicBezTo>
                  <a:cubicBezTo>
                    <a:pt x="8101" y="2184"/>
                    <a:pt x="8085" y="2184"/>
                    <a:pt x="8068" y="2184"/>
                  </a:cubicBezTo>
                  <a:cubicBezTo>
                    <a:pt x="7728" y="2184"/>
                    <a:pt x="7375" y="2106"/>
                    <a:pt x="7035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49" y="2061"/>
                    <a:pt x="7296" y="1919"/>
                  </a:cubicBezTo>
                  <a:cubicBezTo>
                    <a:pt x="6793" y="1845"/>
                    <a:pt x="6354" y="1754"/>
                    <a:pt x="5879" y="1754"/>
                  </a:cubicBezTo>
                  <a:cubicBezTo>
                    <a:pt x="5747" y="1754"/>
                    <a:pt x="5612" y="1761"/>
                    <a:pt x="5472" y="1777"/>
                  </a:cubicBezTo>
                  <a:cubicBezTo>
                    <a:pt x="5453" y="1655"/>
                    <a:pt x="5557" y="1588"/>
                    <a:pt x="5690" y="1588"/>
                  </a:cubicBezTo>
                  <a:cubicBezTo>
                    <a:pt x="5378" y="1541"/>
                    <a:pt x="5141" y="1324"/>
                    <a:pt x="4839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5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flipH="1">
              <a:off x="7600749" y="4148176"/>
              <a:ext cx="332022" cy="393179"/>
            </a:xfrm>
            <a:custGeom>
              <a:avLst/>
              <a:gdLst/>
              <a:ahLst/>
              <a:cxnLst/>
              <a:rect l="l" t="t" r="r" b="b"/>
              <a:pathLst>
                <a:path w="1873" h="2218" extrusionOk="0">
                  <a:moveTo>
                    <a:pt x="519" y="0"/>
                  </a:moveTo>
                  <a:cubicBezTo>
                    <a:pt x="501" y="0"/>
                    <a:pt x="482" y="2"/>
                    <a:pt x="464" y="6"/>
                  </a:cubicBezTo>
                  <a:cubicBezTo>
                    <a:pt x="1" y="91"/>
                    <a:pt x="143" y="2217"/>
                    <a:pt x="143" y="2217"/>
                  </a:cubicBezTo>
                  <a:lnTo>
                    <a:pt x="1872" y="2217"/>
                  </a:lnTo>
                  <a:cubicBezTo>
                    <a:pt x="1872" y="2217"/>
                    <a:pt x="1175" y="0"/>
                    <a:pt x="519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flipH="1">
              <a:off x="6696153" y="4272618"/>
              <a:ext cx="330249" cy="268738"/>
            </a:xfrm>
            <a:custGeom>
              <a:avLst/>
              <a:gdLst/>
              <a:ahLst/>
              <a:cxnLst/>
              <a:rect l="l" t="t" r="r" b="b"/>
              <a:pathLst>
                <a:path w="1863" h="1516" extrusionOk="0">
                  <a:moveTo>
                    <a:pt x="638" y="1"/>
                  </a:moveTo>
                  <a:cubicBezTo>
                    <a:pt x="624" y="1"/>
                    <a:pt x="610" y="1"/>
                    <a:pt x="596" y="3"/>
                  </a:cubicBezTo>
                  <a:cubicBezTo>
                    <a:pt x="1" y="79"/>
                    <a:pt x="360" y="1515"/>
                    <a:pt x="360" y="1515"/>
                  </a:cubicBezTo>
                  <a:lnTo>
                    <a:pt x="1862" y="1515"/>
                  </a:lnTo>
                  <a:cubicBezTo>
                    <a:pt x="1862" y="1515"/>
                    <a:pt x="1231" y="1"/>
                    <a:pt x="63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flipH="1">
              <a:off x="6160096" y="2835510"/>
              <a:ext cx="45380" cy="67539"/>
            </a:xfrm>
            <a:custGeom>
              <a:avLst/>
              <a:gdLst/>
              <a:ahLst/>
              <a:cxnLst/>
              <a:rect l="l" t="t" r="r" b="b"/>
              <a:pathLst>
                <a:path w="256" h="381" extrusionOk="0">
                  <a:moveTo>
                    <a:pt x="104" y="1"/>
                  </a:moveTo>
                  <a:cubicBezTo>
                    <a:pt x="101" y="1"/>
                    <a:pt x="98" y="1"/>
                    <a:pt x="95" y="2"/>
                  </a:cubicBezTo>
                  <a:cubicBezTo>
                    <a:pt x="38" y="11"/>
                    <a:pt x="0" y="96"/>
                    <a:pt x="10" y="200"/>
                  </a:cubicBezTo>
                  <a:cubicBezTo>
                    <a:pt x="28" y="307"/>
                    <a:pt x="79" y="380"/>
                    <a:pt x="133" y="380"/>
                  </a:cubicBezTo>
                  <a:cubicBezTo>
                    <a:pt x="136" y="380"/>
                    <a:pt x="139" y="380"/>
                    <a:pt x="142" y="380"/>
                  </a:cubicBezTo>
                  <a:cubicBezTo>
                    <a:pt x="208" y="380"/>
                    <a:pt x="256" y="285"/>
                    <a:pt x="227" y="181"/>
                  </a:cubicBezTo>
                  <a:cubicBezTo>
                    <a:pt x="218" y="83"/>
                    <a:pt x="158" y="1"/>
                    <a:pt x="104" y="1"/>
                  </a:cubicBezTo>
                  <a:close/>
                </a:path>
              </a:pathLst>
            </a:custGeom>
            <a:solidFill>
              <a:srgbClr val="513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flipH="1">
              <a:off x="6081212" y="3060108"/>
              <a:ext cx="223180" cy="134369"/>
            </a:xfrm>
            <a:custGeom>
              <a:avLst/>
              <a:gdLst/>
              <a:ahLst/>
              <a:cxnLst/>
              <a:rect l="l" t="t" r="r" b="b"/>
              <a:pathLst>
                <a:path w="1259" h="758" extrusionOk="0">
                  <a:moveTo>
                    <a:pt x="171" y="1"/>
                  </a:moveTo>
                  <a:cubicBezTo>
                    <a:pt x="1" y="1"/>
                    <a:pt x="171" y="209"/>
                    <a:pt x="265" y="228"/>
                  </a:cubicBezTo>
                  <a:cubicBezTo>
                    <a:pt x="862" y="273"/>
                    <a:pt x="1234" y="717"/>
                    <a:pt x="1257" y="754"/>
                  </a:cubicBezTo>
                  <a:lnTo>
                    <a:pt x="1257" y="754"/>
                  </a:lnTo>
                  <a:cubicBezTo>
                    <a:pt x="1057" y="189"/>
                    <a:pt x="341" y="1"/>
                    <a:pt x="171" y="1"/>
                  </a:cubicBezTo>
                  <a:close/>
                  <a:moveTo>
                    <a:pt x="1257" y="754"/>
                  </a:moveTo>
                  <a:cubicBezTo>
                    <a:pt x="1257" y="755"/>
                    <a:pt x="1257" y="756"/>
                    <a:pt x="1258" y="757"/>
                  </a:cubicBezTo>
                  <a:cubicBezTo>
                    <a:pt x="1258" y="757"/>
                    <a:pt x="1258" y="756"/>
                    <a:pt x="1257" y="754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 flipH="1">
              <a:off x="5898804" y="3252797"/>
              <a:ext cx="135787" cy="67184"/>
            </a:xfrm>
            <a:custGeom>
              <a:avLst/>
              <a:gdLst/>
              <a:ahLst/>
              <a:cxnLst/>
              <a:rect l="l" t="t" r="r" b="b"/>
              <a:pathLst>
                <a:path w="766" h="379" extrusionOk="0">
                  <a:moveTo>
                    <a:pt x="766" y="1"/>
                  </a:moveTo>
                  <a:cubicBezTo>
                    <a:pt x="756" y="1"/>
                    <a:pt x="341" y="39"/>
                    <a:pt x="0" y="237"/>
                  </a:cubicBezTo>
                  <a:lnTo>
                    <a:pt x="152" y="379"/>
                  </a:lnTo>
                  <a:cubicBezTo>
                    <a:pt x="152" y="379"/>
                    <a:pt x="388" y="143"/>
                    <a:pt x="766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 flipH="1">
              <a:off x="5855019" y="3370149"/>
              <a:ext cx="107601" cy="53712"/>
            </a:xfrm>
            <a:custGeom>
              <a:avLst/>
              <a:gdLst/>
              <a:ahLst/>
              <a:cxnLst/>
              <a:rect l="l" t="t" r="r" b="b"/>
              <a:pathLst>
                <a:path w="607" h="303" extrusionOk="0">
                  <a:moveTo>
                    <a:pt x="606" y="0"/>
                  </a:moveTo>
                  <a:lnTo>
                    <a:pt x="606" y="0"/>
                  </a:lnTo>
                  <a:cubicBezTo>
                    <a:pt x="602" y="2"/>
                    <a:pt x="598" y="3"/>
                    <a:pt x="594" y="5"/>
                  </a:cubicBezTo>
                  <a:lnTo>
                    <a:pt x="594" y="5"/>
                  </a:lnTo>
                  <a:cubicBezTo>
                    <a:pt x="603" y="3"/>
                    <a:pt x="607" y="2"/>
                    <a:pt x="606" y="0"/>
                  </a:cubicBezTo>
                  <a:close/>
                  <a:moveTo>
                    <a:pt x="594" y="5"/>
                  </a:moveTo>
                  <a:lnTo>
                    <a:pt x="594" y="5"/>
                  </a:lnTo>
                  <a:cubicBezTo>
                    <a:pt x="532" y="19"/>
                    <a:pt x="241" y="58"/>
                    <a:pt x="1" y="199"/>
                  </a:cubicBezTo>
                  <a:lnTo>
                    <a:pt x="124" y="303"/>
                  </a:lnTo>
                  <a:cubicBezTo>
                    <a:pt x="124" y="303"/>
                    <a:pt x="308" y="119"/>
                    <a:pt x="594" y="5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 flipH="1">
              <a:off x="5620671" y="3649877"/>
              <a:ext cx="78884" cy="88988"/>
            </a:xfrm>
            <a:custGeom>
              <a:avLst/>
              <a:gdLst/>
              <a:ahLst/>
              <a:cxnLst/>
              <a:rect l="l" t="t" r="r" b="b"/>
              <a:pathLst>
                <a:path w="445" h="502" extrusionOk="0">
                  <a:moveTo>
                    <a:pt x="445" y="1"/>
                  </a:moveTo>
                  <a:cubicBezTo>
                    <a:pt x="445" y="1"/>
                    <a:pt x="161" y="190"/>
                    <a:pt x="1" y="464"/>
                  </a:cubicBezTo>
                  <a:lnTo>
                    <a:pt x="152" y="501"/>
                  </a:lnTo>
                  <a:cubicBezTo>
                    <a:pt x="152" y="501"/>
                    <a:pt x="237" y="246"/>
                    <a:pt x="445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 flipH="1">
              <a:off x="5940639" y="2777011"/>
              <a:ext cx="231334" cy="100688"/>
            </a:xfrm>
            <a:custGeom>
              <a:avLst/>
              <a:gdLst/>
              <a:ahLst/>
              <a:cxnLst/>
              <a:rect l="l" t="t" r="r" b="b"/>
              <a:pathLst>
                <a:path w="1305" h="568" extrusionOk="0">
                  <a:moveTo>
                    <a:pt x="0" y="1"/>
                  </a:moveTo>
                  <a:lnTo>
                    <a:pt x="416" y="530"/>
                  </a:lnTo>
                  <a:cubicBezTo>
                    <a:pt x="495" y="557"/>
                    <a:pt x="576" y="568"/>
                    <a:pt x="656" y="568"/>
                  </a:cubicBezTo>
                  <a:cubicBezTo>
                    <a:pt x="994" y="568"/>
                    <a:pt x="1305" y="369"/>
                    <a:pt x="1305" y="369"/>
                  </a:cubicBezTo>
                  <a:lnTo>
                    <a:pt x="1305" y="369"/>
                  </a:lnTo>
                  <a:cubicBezTo>
                    <a:pt x="1200" y="394"/>
                    <a:pt x="1101" y="405"/>
                    <a:pt x="1007" y="405"/>
                  </a:cubicBezTo>
                  <a:cubicBezTo>
                    <a:pt x="531" y="405"/>
                    <a:pt x="190" y="127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flipH="1">
              <a:off x="6838499" y="4008312"/>
              <a:ext cx="201376" cy="168227"/>
            </a:xfrm>
            <a:custGeom>
              <a:avLst/>
              <a:gdLst/>
              <a:ahLst/>
              <a:cxnLst/>
              <a:rect l="l" t="t" r="r" b="b"/>
              <a:pathLst>
                <a:path w="1136" h="949" extrusionOk="0">
                  <a:moveTo>
                    <a:pt x="1135" y="1"/>
                  </a:moveTo>
                  <a:cubicBezTo>
                    <a:pt x="1114" y="1"/>
                    <a:pt x="732" y="869"/>
                    <a:pt x="191" y="869"/>
                  </a:cubicBezTo>
                  <a:cubicBezTo>
                    <a:pt x="130" y="869"/>
                    <a:pt x="66" y="858"/>
                    <a:pt x="1" y="833"/>
                  </a:cubicBezTo>
                  <a:lnTo>
                    <a:pt x="1" y="833"/>
                  </a:lnTo>
                  <a:lnTo>
                    <a:pt x="10" y="908"/>
                  </a:lnTo>
                  <a:cubicBezTo>
                    <a:pt x="10" y="908"/>
                    <a:pt x="92" y="948"/>
                    <a:pt x="217" y="948"/>
                  </a:cubicBezTo>
                  <a:cubicBezTo>
                    <a:pt x="451" y="948"/>
                    <a:pt x="839" y="808"/>
                    <a:pt x="1135" y="1"/>
                  </a:cubicBezTo>
                  <a:cubicBezTo>
                    <a:pt x="1135" y="1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flipH="1">
              <a:off x="6813504" y="3889542"/>
              <a:ext cx="232929" cy="258633"/>
            </a:xfrm>
            <a:custGeom>
              <a:avLst/>
              <a:gdLst/>
              <a:ahLst/>
              <a:cxnLst/>
              <a:rect l="l" t="t" r="r" b="b"/>
              <a:pathLst>
                <a:path w="1314" h="1459" extrusionOk="0">
                  <a:moveTo>
                    <a:pt x="1314" y="0"/>
                  </a:moveTo>
                  <a:cubicBezTo>
                    <a:pt x="1310" y="0"/>
                    <a:pt x="649" y="1390"/>
                    <a:pt x="125" y="1390"/>
                  </a:cubicBezTo>
                  <a:cubicBezTo>
                    <a:pt x="82" y="1390"/>
                    <a:pt x="41" y="1381"/>
                    <a:pt x="0" y="1361"/>
                  </a:cubicBezTo>
                  <a:lnTo>
                    <a:pt x="0" y="1361"/>
                  </a:lnTo>
                  <a:lnTo>
                    <a:pt x="10" y="1427"/>
                  </a:lnTo>
                  <a:cubicBezTo>
                    <a:pt x="10" y="1427"/>
                    <a:pt x="57" y="1458"/>
                    <a:pt x="142" y="1458"/>
                  </a:cubicBezTo>
                  <a:cubicBezTo>
                    <a:pt x="350" y="1458"/>
                    <a:pt x="785" y="1273"/>
                    <a:pt x="1314" y="0"/>
                  </a:cubicBezTo>
                  <a:cubicBezTo>
                    <a:pt x="1314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 flipH="1">
              <a:off x="7811875" y="4172639"/>
              <a:ext cx="124619" cy="336808"/>
            </a:xfrm>
            <a:custGeom>
              <a:avLst/>
              <a:gdLst/>
              <a:ahLst/>
              <a:cxnLst/>
              <a:rect l="l" t="t" r="r" b="b"/>
              <a:pathLst>
                <a:path w="703" h="1900" extrusionOk="0">
                  <a:moveTo>
                    <a:pt x="663" y="0"/>
                  </a:moveTo>
                  <a:cubicBezTo>
                    <a:pt x="627" y="0"/>
                    <a:pt x="1" y="27"/>
                    <a:pt x="258" y="1900"/>
                  </a:cubicBezTo>
                  <a:cubicBezTo>
                    <a:pt x="268" y="1890"/>
                    <a:pt x="107" y="95"/>
                    <a:pt x="702" y="47"/>
                  </a:cubicBezTo>
                  <a:lnTo>
                    <a:pt x="664" y="0"/>
                  </a:lnTo>
                  <a:cubicBezTo>
                    <a:pt x="664" y="0"/>
                    <a:pt x="664" y="0"/>
                    <a:pt x="663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 flipH="1">
              <a:off x="7448299" y="2845791"/>
              <a:ext cx="274942" cy="224598"/>
            </a:xfrm>
            <a:custGeom>
              <a:avLst/>
              <a:gdLst/>
              <a:ahLst/>
              <a:cxnLst/>
              <a:rect l="l" t="t" r="r" b="b"/>
              <a:pathLst>
                <a:path w="1551" h="1267" extrusionOk="0">
                  <a:moveTo>
                    <a:pt x="0" y="0"/>
                  </a:moveTo>
                  <a:cubicBezTo>
                    <a:pt x="0" y="1"/>
                    <a:pt x="378" y="1134"/>
                    <a:pt x="1550" y="1267"/>
                  </a:cubicBezTo>
                  <a:cubicBezTo>
                    <a:pt x="1550" y="1267"/>
                    <a:pt x="520" y="879"/>
                    <a:pt x="0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 flipH="1">
              <a:off x="7230615" y="2934602"/>
              <a:ext cx="333617" cy="129583"/>
            </a:xfrm>
            <a:custGeom>
              <a:avLst/>
              <a:gdLst/>
              <a:ahLst/>
              <a:cxnLst/>
              <a:rect l="l" t="t" r="r" b="b"/>
              <a:pathLst>
                <a:path w="1882" h="7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50" y="730"/>
                    <a:pt x="1465" y="730"/>
                  </a:cubicBezTo>
                  <a:cubicBezTo>
                    <a:pt x="1597" y="730"/>
                    <a:pt x="1736" y="715"/>
                    <a:pt x="1882" y="681"/>
                  </a:cubicBezTo>
                  <a:cubicBezTo>
                    <a:pt x="1882" y="681"/>
                    <a:pt x="785" y="662"/>
                    <a:pt x="1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 flipH="1">
              <a:off x="6903911" y="2240068"/>
              <a:ext cx="415692" cy="76402"/>
            </a:xfrm>
            <a:custGeom>
              <a:avLst/>
              <a:gdLst/>
              <a:ahLst/>
              <a:cxnLst/>
              <a:rect l="l" t="t" r="r" b="b"/>
              <a:pathLst>
                <a:path w="2345" h="431" extrusionOk="0">
                  <a:moveTo>
                    <a:pt x="1" y="270"/>
                  </a:moveTo>
                  <a:cubicBezTo>
                    <a:pt x="1" y="270"/>
                    <a:pt x="1" y="270"/>
                    <a:pt x="1" y="270"/>
                  </a:cubicBezTo>
                  <a:cubicBezTo>
                    <a:pt x="1" y="270"/>
                    <a:pt x="1" y="270"/>
                    <a:pt x="1" y="270"/>
                  </a:cubicBezTo>
                  <a:close/>
                  <a:moveTo>
                    <a:pt x="1008" y="0"/>
                  </a:moveTo>
                  <a:cubicBezTo>
                    <a:pt x="696" y="0"/>
                    <a:pt x="353" y="71"/>
                    <a:pt x="1" y="270"/>
                  </a:cubicBezTo>
                  <a:lnTo>
                    <a:pt x="1" y="270"/>
                  </a:lnTo>
                  <a:cubicBezTo>
                    <a:pt x="15" y="265"/>
                    <a:pt x="417" y="161"/>
                    <a:pt x="962" y="161"/>
                  </a:cubicBezTo>
                  <a:cubicBezTo>
                    <a:pt x="1376" y="161"/>
                    <a:pt x="1873" y="221"/>
                    <a:pt x="2344" y="431"/>
                  </a:cubicBezTo>
                  <a:cubicBezTo>
                    <a:pt x="2344" y="431"/>
                    <a:pt x="1775" y="0"/>
                    <a:pt x="1008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 flipH="1">
              <a:off x="7249051" y="3035113"/>
              <a:ext cx="338581" cy="120896"/>
            </a:xfrm>
            <a:custGeom>
              <a:avLst/>
              <a:gdLst/>
              <a:ahLst/>
              <a:cxnLst/>
              <a:rect l="l" t="t" r="r" b="b"/>
              <a:pathLst>
                <a:path w="1910" h="682" extrusionOk="0">
                  <a:moveTo>
                    <a:pt x="1" y="0"/>
                  </a:moveTo>
                  <a:cubicBezTo>
                    <a:pt x="1" y="0"/>
                    <a:pt x="551" y="682"/>
                    <a:pt x="1429" y="682"/>
                  </a:cubicBezTo>
                  <a:cubicBezTo>
                    <a:pt x="1580" y="682"/>
                    <a:pt x="1741" y="662"/>
                    <a:pt x="1910" y="615"/>
                  </a:cubicBezTo>
                  <a:lnTo>
                    <a:pt x="1910" y="615"/>
                  </a:lnTo>
                  <a:cubicBezTo>
                    <a:pt x="1910" y="615"/>
                    <a:pt x="1906" y="615"/>
                    <a:pt x="1900" y="615"/>
                  </a:cubicBezTo>
                  <a:cubicBezTo>
                    <a:pt x="1788" y="615"/>
                    <a:pt x="777" y="598"/>
                    <a:pt x="1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 flipH="1">
              <a:off x="7210406" y="3435383"/>
              <a:ext cx="248174" cy="102461"/>
            </a:xfrm>
            <a:custGeom>
              <a:avLst/>
              <a:gdLst/>
              <a:ahLst/>
              <a:cxnLst/>
              <a:rect l="l" t="t" r="r" b="b"/>
              <a:pathLst>
                <a:path w="1400" h="578" extrusionOk="0">
                  <a:moveTo>
                    <a:pt x="0" y="1"/>
                  </a:moveTo>
                  <a:cubicBezTo>
                    <a:pt x="0" y="1"/>
                    <a:pt x="420" y="578"/>
                    <a:pt x="1125" y="578"/>
                  </a:cubicBezTo>
                  <a:cubicBezTo>
                    <a:pt x="1212" y="578"/>
                    <a:pt x="1304" y="569"/>
                    <a:pt x="1399" y="549"/>
                  </a:cubicBezTo>
                  <a:cubicBezTo>
                    <a:pt x="1399" y="540"/>
                    <a:pt x="577" y="502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 flipH="1">
              <a:off x="6367854" y="3572765"/>
              <a:ext cx="293378" cy="140928"/>
            </a:xfrm>
            <a:custGeom>
              <a:avLst/>
              <a:gdLst/>
              <a:ahLst/>
              <a:cxnLst/>
              <a:rect l="l" t="t" r="r" b="b"/>
              <a:pathLst>
                <a:path w="1655" h="795" extrusionOk="0">
                  <a:moveTo>
                    <a:pt x="1655" y="1"/>
                  </a:moveTo>
                  <a:cubicBezTo>
                    <a:pt x="1645" y="10"/>
                    <a:pt x="918" y="710"/>
                    <a:pt x="1" y="785"/>
                  </a:cubicBezTo>
                  <a:cubicBezTo>
                    <a:pt x="1" y="785"/>
                    <a:pt x="65" y="794"/>
                    <a:pt x="171" y="794"/>
                  </a:cubicBezTo>
                  <a:cubicBezTo>
                    <a:pt x="497" y="794"/>
                    <a:pt x="1219" y="708"/>
                    <a:pt x="1655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 flipH="1">
              <a:off x="7240719" y="3423683"/>
              <a:ext cx="238070" cy="130114"/>
            </a:xfrm>
            <a:custGeom>
              <a:avLst/>
              <a:gdLst/>
              <a:ahLst/>
              <a:cxnLst/>
              <a:rect l="l" t="t" r="r" b="b"/>
              <a:pathLst>
                <a:path w="1343" h="734" extrusionOk="0">
                  <a:moveTo>
                    <a:pt x="1" y="1"/>
                  </a:moveTo>
                  <a:cubicBezTo>
                    <a:pt x="1" y="1"/>
                    <a:pt x="406" y="733"/>
                    <a:pt x="1225" y="733"/>
                  </a:cubicBezTo>
                  <a:cubicBezTo>
                    <a:pt x="1263" y="733"/>
                    <a:pt x="1303" y="732"/>
                    <a:pt x="1343" y="728"/>
                  </a:cubicBezTo>
                  <a:cubicBezTo>
                    <a:pt x="1343" y="728"/>
                    <a:pt x="521" y="596"/>
                    <a:pt x="1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 flipH="1">
              <a:off x="7597559" y="3535894"/>
              <a:ext cx="209530" cy="355421"/>
            </a:xfrm>
            <a:custGeom>
              <a:avLst/>
              <a:gdLst/>
              <a:ahLst/>
              <a:cxnLst/>
              <a:rect l="l" t="t" r="r" b="b"/>
              <a:pathLst>
                <a:path w="1182" h="2005" extrusionOk="0">
                  <a:moveTo>
                    <a:pt x="1144" y="1"/>
                  </a:moveTo>
                  <a:cubicBezTo>
                    <a:pt x="1144" y="1"/>
                    <a:pt x="889" y="1258"/>
                    <a:pt x="1" y="2004"/>
                  </a:cubicBezTo>
                  <a:cubicBezTo>
                    <a:pt x="1" y="2004"/>
                    <a:pt x="1182" y="1400"/>
                    <a:pt x="114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 flipH="1">
              <a:off x="7054765" y="2911026"/>
              <a:ext cx="184358" cy="462668"/>
            </a:xfrm>
            <a:custGeom>
              <a:avLst/>
              <a:gdLst/>
              <a:ahLst/>
              <a:cxnLst/>
              <a:rect l="l" t="t" r="r" b="b"/>
              <a:pathLst>
                <a:path w="1040" h="2610" extrusionOk="0">
                  <a:moveTo>
                    <a:pt x="1040" y="1"/>
                  </a:moveTo>
                  <a:cubicBezTo>
                    <a:pt x="1040" y="1"/>
                    <a:pt x="293" y="577"/>
                    <a:pt x="95" y="1371"/>
                  </a:cubicBezTo>
                  <a:cubicBezTo>
                    <a:pt x="0" y="1749"/>
                    <a:pt x="189" y="2609"/>
                    <a:pt x="189" y="2609"/>
                  </a:cubicBezTo>
                  <a:cubicBezTo>
                    <a:pt x="189" y="2609"/>
                    <a:pt x="208" y="861"/>
                    <a:pt x="1040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 flipH="1">
              <a:off x="6104789" y="2747762"/>
              <a:ext cx="162909" cy="65234"/>
            </a:xfrm>
            <a:custGeom>
              <a:avLst/>
              <a:gdLst/>
              <a:ahLst/>
              <a:cxnLst/>
              <a:rect l="l" t="t" r="r" b="b"/>
              <a:pathLst>
                <a:path w="919" h="368" extrusionOk="0">
                  <a:moveTo>
                    <a:pt x="447" y="0"/>
                  </a:moveTo>
                  <a:cubicBezTo>
                    <a:pt x="243" y="0"/>
                    <a:pt x="62" y="88"/>
                    <a:pt x="21" y="213"/>
                  </a:cubicBezTo>
                  <a:cubicBezTo>
                    <a:pt x="1" y="273"/>
                    <a:pt x="26" y="289"/>
                    <a:pt x="80" y="289"/>
                  </a:cubicBezTo>
                  <a:cubicBezTo>
                    <a:pt x="143" y="289"/>
                    <a:pt x="243" y="267"/>
                    <a:pt x="356" y="267"/>
                  </a:cubicBezTo>
                  <a:cubicBezTo>
                    <a:pt x="376" y="267"/>
                    <a:pt x="397" y="268"/>
                    <a:pt x="418" y="270"/>
                  </a:cubicBezTo>
                  <a:cubicBezTo>
                    <a:pt x="581" y="289"/>
                    <a:pt x="712" y="367"/>
                    <a:pt x="793" y="367"/>
                  </a:cubicBezTo>
                  <a:cubicBezTo>
                    <a:pt x="830" y="367"/>
                    <a:pt x="857" y="352"/>
                    <a:pt x="871" y="308"/>
                  </a:cubicBezTo>
                  <a:cubicBezTo>
                    <a:pt x="918" y="166"/>
                    <a:pt x="767" y="24"/>
                    <a:pt x="531" y="5"/>
                  </a:cubicBezTo>
                  <a:cubicBezTo>
                    <a:pt x="503" y="2"/>
                    <a:pt x="475" y="0"/>
                    <a:pt x="447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 flipH="1">
              <a:off x="6223599" y="110857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0" y="0"/>
                  </a:moveTo>
                  <a:cubicBezTo>
                    <a:pt x="5633" y="9"/>
                    <a:pt x="5586" y="38"/>
                    <a:pt x="5529" y="47"/>
                  </a:cubicBezTo>
                  <a:cubicBezTo>
                    <a:pt x="5189" y="151"/>
                    <a:pt x="4830" y="227"/>
                    <a:pt x="4537" y="444"/>
                  </a:cubicBezTo>
                  <a:cubicBezTo>
                    <a:pt x="4433" y="529"/>
                    <a:pt x="4348" y="652"/>
                    <a:pt x="4225" y="709"/>
                  </a:cubicBezTo>
                  <a:cubicBezTo>
                    <a:pt x="4178" y="728"/>
                    <a:pt x="3942" y="756"/>
                    <a:pt x="3923" y="794"/>
                  </a:cubicBezTo>
                  <a:cubicBezTo>
                    <a:pt x="3875" y="869"/>
                    <a:pt x="4008" y="1040"/>
                    <a:pt x="4055" y="1096"/>
                  </a:cubicBezTo>
                  <a:cubicBezTo>
                    <a:pt x="4121" y="1172"/>
                    <a:pt x="4376" y="1238"/>
                    <a:pt x="4367" y="1361"/>
                  </a:cubicBezTo>
                  <a:cubicBezTo>
                    <a:pt x="4367" y="1418"/>
                    <a:pt x="4131" y="1512"/>
                    <a:pt x="4083" y="1550"/>
                  </a:cubicBezTo>
                  <a:cubicBezTo>
                    <a:pt x="3894" y="1663"/>
                    <a:pt x="3724" y="1748"/>
                    <a:pt x="3497" y="1767"/>
                  </a:cubicBezTo>
                  <a:cubicBezTo>
                    <a:pt x="3453" y="1773"/>
                    <a:pt x="3387" y="1776"/>
                    <a:pt x="3310" y="1776"/>
                  </a:cubicBezTo>
                  <a:cubicBezTo>
                    <a:pt x="2974" y="1776"/>
                    <a:pt x="2410" y="1714"/>
                    <a:pt x="2326" y="1484"/>
                  </a:cubicBezTo>
                  <a:cubicBezTo>
                    <a:pt x="2269" y="1314"/>
                    <a:pt x="2496" y="1200"/>
                    <a:pt x="2467" y="1040"/>
                  </a:cubicBezTo>
                  <a:cubicBezTo>
                    <a:pt x="2414" y="1027"/>
                    <a:pt x="2357" y="1024"/>
                    <a:pt x="2299" y="1024"/>
                  </a:cubicBezTo>
                  <a:cubicBezTo>
                    <a:pt x="2240" y="1024"/>
                    <a:pt x="2180" y="1027"/>
                    <a:pt x="2119" y="1027"/>
                  </a:cubicBezTo>
                  <a:cubicBezTo>
                    <a:pt x="2059" y="1027"/>
                    <a:pt x="1998" y="1024"/>
                    <a:pt x="1938" y="1011"/>
                  </a:cubicBezTo>
                  <a:cubicBezTo>
                    <a:pt x="1645" y="955"/>
                    <a:pt x="1437" y="888"/>
                    <a:pt x="1173" y="756"/>
                  </a:cubicBezTo>
                  <a:cubicBezTo>
                    <a:pt x="1082" y="714"/>
                    <a:pt x="999" y="698"/>
                    <a:pt x="918" y="698"/>
                  </a:cubicBezTo>
                  <a:cubicBezTo>
                    <a:pt x="761" y="698"/>
                    <a:pt x="613" y="760"/>
                    <a:pt x="445" y="822"/>
                  </a:cubicBezTo>
                  <a:cubicBezTo>
                    <a:pt x="303" y="869"/>
                    <a:pt x="152" y="917"/>
                    <a:pt x="1" y="945"/>
                  </a:cubicBezTo>
                  <a:cubicBezTo>
                    <a:pt x="89" y="1074"/>
                    <a:pt x="384" y="1087"/>
                    <a:pt x="647" y="1087"/>
                  </a:cubicBezTo>
                  <a:cubicBezTo>
                    <a:pt x="711" y="1087"/>
                    <a:pt x="773" y="1086"/>
                    <a:pt x="830" y="1086"/>
                  </a:cubicBezTo>
                  <a:cubicBezTo>
                    <a:pt x="916" y="1086"/>
                    <a:pt x="990" y="1088"/>
                    <a:pt x="1040" y="1096"/>
                  </a:cubicBezTo>
                  <a:cubicBezTo>
                    <a:pt x="1314" y="1134"/>
                    <a:pt x="1569" y="1200"/>
                    <a:pt x="1796" y="1323"/>
                  </a:cubicBezTo>
                  <a:cubicBezTo>
                    <a:pt x="1626" y="1503"/>
                    <a:pt x="1267" y="1380"/>
                    <a:pt x="1078" y="1522"/>
                  </a:cubicBezTo>
                  <a:cubicBezTo>
                    <a:pt x="917" y="1654"/>
                    <a:pt x="955" y="1815"/>
                    <a:pt x="917" y="1994"/>
                  </a:cubicBezTo>
                  <a:cubicBezTo>
                    <a:pt x="1059" y="2051"/>
                    <a:pt x="1418" y="2051"/>
                    <a:pt x="1475" y="2211"/>
                  </a:cubicBezTo>
                  <a:cubicBezTo>
                    <a:pt x="1551" y="2372"/>
                    <a:pt x="1239" y="2306"/>
                    <a:pt x="1362" y="2495"/>
                  </a:cubicBezTo>
                  <a:cubicBezTo>
                    <a:pt x="1434" y="2618"/>
                    <a:pt x="1743" y="2639"/>
                    <a:pt x="2024" y="2639"/>
                  </a:cubicBezTo>
                  <a:cubicBezTo>
                    <a:pt x="2161" y="2639"/>
                    <a:pt x="2292" y="2634"/>
                    <a:pt x="2385" y="2634"/>
                  </a:cubicBezTo>
                  <a:cubicBezTo>
                    <a:pt x="2422" y="2634"/>
                    <a:pt x="2453" y="2635"/>
                    <a:pt x="2477" y="2637"/>
                  </a:cubicBezTo>
                  <a:cubicBezTo>
                    <a:pt x="2425" y="2886"/>
                    <a:pt x="2644" y="2953"/>
                    <a:pt x="2890" y="2953"/>
                  </a:cubicBezTo>
                  <a:cubicBezTo>
                    <a:pt x="3091" y="2953"/>
                    <a:pt x="3310" y="2908"/>
                    <a:pt x="3412" y="2882"/>
                  </a:cubicBezTo>
                  <a:cubicBezTo>
                    <a:pt x="3885" y="2750"/>
                    <a:pt x="4320" y="2504"/>
                    <a:pt x="4820" y="2467"/>
                  </a:cubicBezTo>
                  <a:cubicBezTo>
                    <a:pt x="4928" y="2460"/>
                    <a:pt x="5036" y="2458"/>
                    <a:pt x="5144" y="2458"/>
                  </a:cubicBezTo>
                  <a:cubicBezTo>
                    <a:pt x="5360" y="2458"/>
                    <a:pt x="5577" y="2467"/>
                    <a:pt x="5784" y="2467"/>
                  </a:cubicBezTo>
                  <a:cubicBezTo>
                    <a:pt x="6380" y="2467"/>
                    <a:pt x="6843" y="2807"/>
                    <a:pt x="7419" y="2892"/>
                  </a:cubicBezTo>
                  <a:lnTo>
                    <a:pt x="7255" y="2852"/>
                  </a:lnTo>
                  <a:lnTo>
                    <a:pt x="7255" y="2852"/>
                  </a:lnTo>
                  <a:cubicBezTo>
                    <a:pt x="7499" y="2905"/>
                    <a:pt x="7761" y="2920"/>
                    <a:pt x="8026" y="2920"/>
                  </a:cubicBezTo>
                  <a:cubicBezTo>
                    <a:pt x="8385" y="2920"/>
                    <a:pt x="8751" y="2892"/>
                    <a:pt x="9083" y="2892"/>
                  </a:cubicBezTo>
                  <a:cubicBezTo>
                    <a:pt x="9179" y="2892"/>
                    <a:pt x="9286" y="2893"/>
                    <a:pt x="9400" y="2893"/>
                  </a:cubicBezTo>
                  <a:cubicBezTo>
                    <a:pt x="10045" y="2893"/>
                    <a:pt x="10918" y="2872"/>
                    <a:pt x="11408" y="2599"/>
                  </a:cubicBezTo>
                  <a:cubicBezTo>
                    <a:pt x="11908" y="2325"/>
                    <a:pt x="11219" y="2240"/>
                    <a:pt x="10822" y="2240"/>
                  </a:cubicBezTo>
                  <a:cubicBezTo>
                    <a:pt x="11219" y="2230"/>
                    <a:pt x="11597" y="2117"/>
                    <a:pt x="12003" y="2117"/>
                  </a:cubicBezTo>
                  <a:cubicBezTo>
                    <a:pt x="12296" y="2089"/>
                    <a:pt x="12617" y="2089"/>
                    <a:pt x="12901" y="2004"/>
                  </a:cubicBezTo>
                  <a:cubicBezTo>
                    <a:pt x="12825" y="1994"/>
                    <a:pt x="12759" y="1985"/>
                    <a:pt x="12693" y="1975"/>
                  </a:cubicBezTo>
                  <a:cubicBezTo>
                    <a:pt x="12360" y="1898"/>
                    <a:pt x="12027" y="1833"/>
                    <a:pt x="11683" y="1833"/>
                  </a:cubicBezTo>
                  <a:cubicBezTo>
                    <a:pt x="11607" y="1833"/>
                    <a:pt x="11531" y="1836"/>
                    <a:pt x="11455" y="1843"/>
                  </a:cubicBezTo>
                  <a:cubicBezTo>
                    <a:pt x="11077" y="1862"/>
                    <a:pt x="10680" y="1900"/>
                    <a:pt x="10302" y="1937"/>
                  </a:cubicBezTo>
                  <a:cubicBezTo>
                    <a:pt x="10094" y="1956"/>
                    <a:pt x="9877" y="1985"/>
                    <a:pt x="9688" y="2079"/>
                  </a:cubicBezTo>
                  <a:cubicBezTo>
                    <a:pt x="9546" y="2136"/>
                    <a:pt x="9414" y="2240"/>
                    <a:pt x="9262" y="2287"/>
                  </a:cubicBezTo>
                  <a:cubicBezTo>
                    <a:pt x="9188" y="2312"/>
                    <a:pt x="9118" y="2323"/>
                    <a:pt x="9052" y="2323"/>
                  </a:cubicBezTo>
                  <a:cubicBezTo>
                    <a:pt x="8702" y="2323"/>
                    <a:pt x="8455" y="2018"/>
                    <a:pt x="8081" y="1994"/>
                  </a:cubicBezTo>
                  <a:cubicBezTo>
                    <a:pt x="8032" y="1991"/>
                    <a:pt x="7984" y="1989"/>
                    <a:pt x="7937" y="1989"/>
                  </a:cubicBezTo>
                  <a:cubicBezTo>
                    <a:pt x="7565" y="1989"/>
                    <a:pt x="7218" y="2077"/>
                    <a:pt x="6856" y="2077"/>
                  </a:cubicBezTo>
                  <a:cubicBezTo>
                    <a:pt x="6722" y="2077"/>
                    <a:pt x="6586" y="2065"/>
                    <a:pt x="6446" y="2032"/>
                  </a:cubicBezTo>
                  <a:cubicBezTo>
                    <a:pt x="6200" y="1975"/>
                    <a:pt x="5973" y="1890"/>
                    <a:pt x="5728" y="1815"/>
                  </a:cubicBezTo>
                  <a:cubicBezTo>
                    <a:pt x="5577" y="1767"/>
                    <a:pt x="5350" y="1748"/>
                    <a:pt x="5208" y="1663"/>
                  </a:cubicBezTo>
                  <a:cubicBezTo>
                    <a:pt x="5047" y="1569"/>
                    <a:pt x="5416" y="1484"/>
                    <a:pt x="5255" y="1474"/>
                  </a:cubicBezTo>
                  <a:cubicBezTo>
                    <a:pt x="4471" y="1408"/>
                    <a:pt x="5113" y="728"/>
                    <a:pt x="4811" y="671"/>
                  </a:cubicBezTo>
                  <a:cubicBezTo>
                    <a:pt x="5208" y="605"/>
                    <a:pt x="5633" y="520"/>
                    <a:pt x="5784" y="66"/>
                  </a:cubicBezTo>
                  <a:cubicBezTo>
                    <a:pt x="5756" y="47"/>
                    <a:pt x="5718" y="19"/>
                    <a:pt x="569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 flipH="1">
            <a:off x="-1853554" y="3075964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18175" y="2012675"/>
            <a:ext cx="4142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067913" y="796975"/>
            <a:ext cx="113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918175" y="2871108"/>
            <a:ext cx="32562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68375" y="4177775"/>
            <a:ext cx="9271069" cy="1032308"/>
            <a:chOff x="-68375" y="4177775"/>
            <a:chExt cx="9271069" cy="1032308"/>
          </a:xfrm>
        </p:grpSpPr>
        <p:sp>
          <p:nvSpPr>
            <p:cNvPr id="33" name="Google Shape;33;p3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65798" y="4178333"/>
              <a:ext cx="9268489" cy="248466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68375" y="4869853"/>
              <a:ext cx="9271069" cy="340229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 flipH="1">
            <a:off x="4852975" y="-30539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 flipH="1">
            <a:off x="-2454299" y="-155148"/>
            <a:ext cx="3827249" cy="1198931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51650" y="445025"/>
            <a:ext cx="7640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/>
          <p:nvPr/>
        </p:nvSpPr>
        <p:spPr>
          <a:xfrm flipH="1">
            <a:off x="6555446" y="-155161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6"/>
          <p:cNvGrpSpPr/>
          <p:nvPr/>
        </p:nvGrpSpPr>
        <p:grpSpPr>
          <a:xfrm>
            <a:off x="-65800" y="4604003"/>
            <a:ext cx="9267568" cy="605879"/>
            <a:chOff x="-65798" y="4177775"/>
            <a:chExt cx="9267568" cy="907276"/>
          </a:xfrm>
        </p:grpSpPr>
        <p:sp>
          <p:nvSpPr>
            <p:cNvPr id="81" name="Google Shape;81;p6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6"/>
          <p:cNvSpPr/>
          <p:nvPr/>
        </p:nvSpPr>
        <p:spPr>
          <a:xfrm>
            <a:off x="8372095" y="4026449"/>
            <a:ext cx="805144" cy="769428"/>
          </a:xfrm>
          <a:custGeom>
            <a:avLst/>
            <a:gdLst/>
            <a:ahLst/>
            <a:cxnLst/>
            <a:rect l="l" t="t" r="r" b="b"/>
            <a:pathLst>
              <a:path w="2997" h="2864" extrusionOk="0">
                <a:moveTo>
                  <a:pt x="1182" y="0"/>
                </a:moveTo>
                <a:lnTo>
                  <a:pt x="1182" y="0"/>
                </a:lnTo>
                <a:cubicBezTo>
                  <a:pt x="1181" y="0"/>
                  <a:pt x="870" y="444"/>
                  <a:pt x="1059" y="1493"/>
                </a:cubicBezTo>
                <a:cubicBezTo>
                  <a:pt x="1059" y="1493"/>
                  <a:pt x="501" y="388"/>
                  <a:pt x="0" y="331"/>
                </a:cubicBezTo>
                <a:lnTo>
                  <a:pt x="0" y="331"/>
                </a:lnTo>
                <a:cubicBezTo>
                  <a:pt x="0" y="331"/>
                  <a:pt x="529" y="917"/>
                  <a:pt x="662" y="2089"/>
                </a:cubicBezTo>
                <a:cubicBezTo>
                  <a:pt x="662" y="2089"/>
                  <a:pt x="303" y="1569"/>
                  <a:pt x="19" y="1370"/>
                </a:cubicBezTo>
                <a:lnTo>
                  <a:pt x="19" y="1370"/>
                </a:lnTo>
                <a:cubicBezTo>
                  <a:pt x="19" y="1370"/>
                  <a:pt x="199" y="1985"/>
                  <a:pt x="76" y="2864"/>
                </a:cubicBezTo>
                <a:lnTo>
                  <a:pt x="2231" y="2864"/>
                </a:lnTo>
                <a:cubicBezTo>
                  <a:pt x="2231" y="2864"/>
                  <a:pt x="2457" y="2079"/>
                  <a:pt x="2996" y="1446"/>
                </a:cubicBezTo>
                <a:cubicBezTo>
                  <a:pt x="2996" y="1445"/>
                  <a:pt x="2993" y="1444"/>
                  <a:pt x="2987" y="1444"/>
                </a:cubicBezTo>
                <a:cubicBezTo>
                  <a:pt x="2917" y="1444"/>
                  <a:pt x="2431" y="1559"/>
                  <a:pt x="2221" y="1909"/>
                </a:cubicBezTo>
                <a:cubicBezTo>
                  <a:pt x="2221" y="1909"/>
                  <a:pt x="2325" y="1087"/>
                  <a:pt x="2514" y="681"/>
                </a:cubicBezTo>
                <a:lnTo>
                  <a:pt x="2514" y="681"/>
                </a:lnTo>
                <a:cubicBezTo>
                  <a:pt x="2514" y="681"/>
                  <a:pt x="2051" y="1002"/>
                  <a:pt x="1900" y="1522"/>
                </a:cubicBezTo>
                <a:cubicBezTo>
                  <a:pt x="1900" y="1522"/>
                  <a:pt x="1767" y="501"/>
                  <a:pt x="1560" y="217"/>
                </a:cubicBezTo>
                <a:lnTo>
                  <a:pt x="1560" y="217"/>
                </a:lnTo>
                <a:cubicBezTo>
                  <a:pt x="1560" y="218"/>
                  <a:pt x="1663" y="964"/>
                  <a:pt x="1493" y="1342"/>
                </a:cubicBezTo>
                <a:cubicBezTo>
                  <a:pt x="1493" y="1342"/>
                  <a:pt x="1049" y="577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7323048" y="4684476"/>
            <a:ext cx="504328" cy="481947"/>
          </a:xfrm>
          <a:custGeom>
            <a:avLst/>
            <a:gdLst/>
            <a:ahLst/>
            <a:cxnLst/>
            <a:rect l="l" t="t" r="r" b="b"/>
            <a:pathLst>
              <a:path w="2997" h="2864" extrusionOk="0">
                <a:moveTo>
                  <a:pt x="1182" y="0"/>
                </a:moveTo>
                <a:lnTo>
                  <a:pt x="1182" y="0"/>
                </a:lnTo>
                <a:cubicBezTo>
                  <a:pt x="1181" y="0"/>
                  <a:pt x="870" y="444"/>
                  <a:pt x="1059" y="1493"/>
                </a:cubicBezTo>
                <a:cubicBezTo>
                  <a:pt x="1059" y="1493"/>
                  <a:pt x="501" y="388"/>
                  <a:pt x="0" y="331"/>
                </a:cubicBezTo>
                <a:lnTo>
                  <a:pt x="0" y="331"/>
                </a:lnTo>
                <a:cubicBezTo>
                  <a:pt x="0" y="331"/>
                  <a:pt x="529" y="917"/>
                  <a:pt x="662" y="2089"/>
                </a:cubicBezTo>
                <a:cubicBezTo>
                  <a:pt x="662" y="2089"/>
                  <a:pt x="303" y="1569"/>
                  <a:pt x="19" y="1370"/>
                </a:cubicBezTo>
                <a:lnTo>
                  <a:pt x="19" y="1370"/>
                </a:lnTo>
                <a:cubicBezTo>
                  <a:pt x="19" y="1370"/>
                  <a:pt x="199" y="1985"/>
                  <a:pt x="76" y="2864"/>
                </a:cubicBezTo>
                <a:lnTo>
                  <a:pt x="2231" y="2864"/>
                </a:lnTo>
                <a:cubicBezTo>
                  <a:pt x="2231" y="2864"/>
                  <a:pt x="2457" y="2079"/>
                  <a:pt x="2996" y="1446"/>
                </a:cubicBezTo>
                <a:cubicBezTo>
                  <a:pt x="2996" y="1445"/>
                  <a:pt x="2993" y="1444"/>
                  <a:pt x="2987" y="1444"/>
                </a:cubicBezTo>
                <a:cubicBezTo>
                  <a:pt x="2917" y="1444"/>
                  <a:pt x="2431" y="1559"/>
                  <a:pt x="2221" y="1909"/>
                </a:cubicBezTo>
                <a:cubicBezTo>
                  <a:pt x="2221" y="1909"/>
                  <a:pt x="2325" y="1087"/>
                  <a:pt x="2514" y="681"/>
                </a:cubicBezTo>
                <a:lnTo>
                  <a:pt x="2514" y="681"/>
                </a:lnTo>
                <a:cubicBezTo>
                  <a:pt x="2514" y="681"/>
                  <a:pt x="2051" y="1002"/>
                  <a:pt x="1900" y="1522"/>
                </a:cubicBezTo>
                <a:cubicBezTo>
                  <a:pt x="1900" y="1522"/>
                  <a:pt x="1767" y="501"/>
                  <a:pt x="1560" y="217"/>
                </a:cubicBezTo>
                <a:lnTo>
                  <a:pt x="1560" y="217"/>
                </a:lnTo>
                <a:cubicBezTo>
                  <a:pt x="1560" y="218"/>
                  <a:pt x="1663" y="964"/>
                  <a:pt x="1493" y="1342"/>
                </a:cubicBezTo>
                <a:cubicBezTo>
                  <a:pt x="1493" y="1342"/>
                  <a:pt x="1049" y="577"/>
                  <a:pt x="1182" y="0"/>
                </a:cubicBezTo>
                <a:close/>
              </a:path>
            </a:pathLst>
          </a:custGeom>
          <a:solidFill>
            <a:srgbClr val="C9D3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64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726450" y="1602275"/>
            <a:ext cx="40152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7"/>
          <p:cNvSpPr/>
          <p:nvPr/>
        </p:nvSpPr>
        <p:spPr>
          <a:xfrm flipH="1">
            <a:off x="-9050" y="4397198"/>
            <a:ext cx="9165325" cy="762438"/>
          </a:xfrm>
          <a:custGeom>
            <a:avLst/>
            <a:gdLst/>
            <a:ahLst/>
            <a:cxnLst/>
            <a:rect l="l" t="t" r="r" b="b"/>
            <a:pathLst>
              <a:path w="366613" h="36489" extrusionOk="0">
                <a:moveTo>
                  <a:pt x="366310" y="0"/>
                </a:moveTo>
                <a:lnTo>
                  <a:pt x="286764" y="3122"/>
                </a:lnTo>
                <a:lnTo>
                  <a:pt x="0" y="4579"/>
                </a:lnTo>
                <a:lnTo>
                  <a:pt x="548" y="36489"/>
                </a:lnTo>
                <a:lnTo>
                  <a:pt x="366613" y="36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9" name="Google Shape;89;p7"/>
          <p:cNvSpPr/>
          <p:nvPr/>
        </p:nvSpPr>
        <p:spPr>
          <a:xfrm>
            <a:off x="-8025" y="4715378"/>
            <a:ext cx="9155750" cy="461303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90" name="Google Shape;90;p7"/>
          <p:cNvSpPr/>
          <p:nvPr/>
        </p:nvSpPr>
        <p:spPr>
          <a:xfrm flipH="1">
            <a:off x="5275175" y="-292896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rot="544783" flipH="1">
            <a:off x="6456384" y="105098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-333025" y="2871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41337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509250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2"/>
          </p:nvPr>
        </p:nvSpPr>
        <p:spPr>
          <a:xfrm>
            <a:off x="467722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4766825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/>
          </p:nvPr>
        </p:nvSpPr>
        <p:spPr>
          <a:xfrm>
            <a:off x="1413525" y="34569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150925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/>
          </p:nvPr>
        </p:nvSpPr>
        <p:spPr>
          <a:xfrm>
            <a:off x="4677275" y="34664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7"/>
          </p:nvPr>
        </p:nvSpPr>
        <p:spPr>
          <a:xfrm>
            <a:off x="477320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 hasCustomPrompt="1"/>
          </p:nvPr>
        </p:nvSpPr>
        <p:spPr>
          <a:xfrm>
            <a:off x="2543875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2543875" y="280260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4" hasCustomPrompt="1"/>
          </p:nvPr>
        </p:nvSpPr>
        <p:spPr>
          <a:xfrm>
            <a:off x="5807876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 hasCustomPrompt="1"/>
          </p:nvPr>
        </p:nvSpPr>
        <p:spPr>
          <a:xfrm>
            <a:off x="5807876" y="279195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>
            <a:off x="-310993" y="4480679"/>
            <a:ext cx="9595775" cy="931300"/>
          </a:xfrm>
          <a:custGeom>
            <a:avLst/>
            <a:gdLst/>
            <a:ahLst/>
            <a:cxnLst/>
            <a:rect l="l" t="t" r="r" b="b"/>
            <a:pathLst>
              <a:path w="383831" h="37252" extrusionOk="0">
                <a:moveTo>
                  <a:pt x="3008" y="16952"/>
                </a:moveTo>
                <a:cubicBezTo>
                  <a:pt x="-1570" y="13055"/>
                  <a:pt x="-4067" y="10490"/>
                  <a:pt x="19684" y="8975"/>
                </a:cubicBezTo>
                <a:cubicBezTo>
                  <a:pt x="43435" y="7460"/>
                  <a:pt x="109572" y="8790"/>
                  <a:pt x="145514" y="7862"/>
                </a:cubicBezTo>
                <a:cubicBezTo>
                  <a:pt x="181457" y="6934"/>
                  <a:pt x="200448" y="4584"/>
                  <a:pt x="235339" y="3408"/>
                </a:cubicBezTo>
                <a:cubicBezTo>
                  <a:pt x="270230" y="2233"/>
                  <a:pt x="330275" y="-1670"/>
                  <a:pt x="354859" y="809"/>
                </a:cubicBezTo>
                <a:cubicBezTo>
                  <a:pt x="379443" y="3288"/>
                  <a:pt x="386742" y="12345"/>
                  <a:pt x="382844" y="18284"/>
                </a:cubicBezTo>
                <a:cubicBezTo>
                  <a:pt x="378947" y="24223"/>
                  <a:pt x="387423" y="34097"/>
                  <a:pt x="331474" y="36443"/>
                </a:cubicBezTo>
                <a:cubicBezTo>
                  <a:pt x="275525" y="38789"/>
                  <a:pt x="101895" y="35609"/>
                  <a:pt x="47151" y="32360"/>
                </a:cubicBezTo>
                <a:cubicBezTo>
                  <a:pt x="-7593" y="29112"/>
                  <a:pt x="7586" y="20850"/>
                  <a:pt x="3008" y="169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5" name="Google Shape;135;p13"/>
          <p:cNvSpPr/>
          <p:nvPr/>
        </p:nvSpPr>
        <p:spPr>
          <a:xfrm>
            <a:off x="-387533" y="4915563"/>
            <a:ext cx="9748825" cy="527475"/>
          </a:xfrm>
          <a:custGeom>
            <a:avLst/>
            <a:gdLst/>
            <a:ahLst/>
            <a:cxnLst/>
            <a:rect l="l" t="t" r="r" b="b"/>
            <a:pathLst>
              <a:path w="389953" h="21099" extrusionOk="0">
                <a:moveTo>
                  <a:pt x="10719" y="9691"/>
                </a:moveTo>
                <a:cubicBezTo>
                  <a:pt x="22473" y="7773"/>
                  <a:pt x="60086" y="9073"/>
                  <a:pt x="109824" y="7464"/>
                </a:cubicBezTo>
                <a:cubicBezTo>
                  <a:pt x="159562" y="5856"/>
                  <a:pt x="262750" y="411"/>
                  <a:pt x="309147" y="40"/>
                </a:cubicBezTo>
                <a:cubicBezTo>
                  <a:pt x="355545" y="-331"/>
                  <a:pt x="383883" y="1919"/>
                  <a:pt x="388209" y="5237"/>
                </a:cubicBezTo>
                <a:cubicBezTo>
                  <a:pt x="392535" y="8556"/>
                  <a:pt x="393256" y="17662"/>
                  <a:pt x="335104" y="19951"/>
                </a:cubicBezTo>
                <a:cubicBezTo>
                  <a:pt x="276953" y="22240"/>
                  <a:pt x="93364" y="20681"/>
                  <a:pt x="39300" y="18971"/>
                </a:cubicBezTo>
                <a:cubicBezTo>
                  <a:pt x="-14764" y="17261"/>
                  <a:pt x="-1035" y="11609"/>
                  <a:pt x="10719" y="9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136" name="Google Shape;136;p13"/>
          <p:cNvGrpSpPr/>
          <p:nvPr/>
        </p:nvGrpSpPr>
        <p:grpSpPr>
          <a:xfrm>
            <a:off x="-94480" y="3924523"/>
            <a:ext cx="2660254" cy="1227976"/>
            <a:chOff x="3311075" y="2692625"/>
            <a:chExt cx="1472601" cy="679717"/>
          </a:xfrm>
        </p:grpSpPr>
        <p:sp>
          <p:nvSpPr>
            <p:cNvPr id="137" name="Google Shape;137;p13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/>
          <p:nvPr/>
        </p:nvSpPr>
        <p:spPr>
          <a:xfrm flipH="1">
            <a:off x="-292908" y="759548"/>
            <a:ext cx="1604686" cy="605306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7655633" y="1295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subTitle" idx="1"/>
          </p:nvPr>
        </p:nvSpPr>
        <p:spPr>
          <a:xfrm>
            <a:off x="4862275" y="2558775"/>
            <a:ext cx="35097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8"/>
          <p:cNvSpPr txBox="1">
            <a:spLocks noGrp="1"/>
          </p:cNvSpPr>
          <p:nvPr>
            <p:ph type="title"/>
          </p:nvPr>
        </p:nvSpPr>
        <p:spPr>
          <a:xfrm>
            <a:off x="4862275" y="1740425"/>
            <a:ext cx="3644700" cy="80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8"/>
          <p:cNvSpPr/>
          <p:nvPr/>
        </p:nvSpPr>
        <p:spPr>
          <a:xfrm flipH="1">
            <a:off x="-9050" y="4188325"/>
            <a:ext cx="9165325" cy="966776"/>
          </a:xfrm>
          <a:custGeom>
            <a:avLst/>
            <a:gdLst/>
            <a:ahLst/>
            <a:cxnLst/>
            <a:rect l="l" t="t" r="r" b="b"/>
            <a:pathLst>
              <a:path w="366613" h="36489" extrusionOk="0">
                <a:moveTo>
                  <a:pt x="366310" y="0"/>
                </a:moveTo>
                <a:lnTo>
                  <a:pt x="286764" y="3122"/>
                </a:lnTo>
                <a:lnTo>
                  <a:pt x="0" y="4579"/>
                </a:lnTo>
                <a:lnTo>
                  <a:pt x="548" y="36489"/>
                </a:lnTo>
                <a:lnTo>
                  <a:pt x="366613" y="36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5" name="Google Shape;325;p18"/>
          <p:cNvSpPr/>
          <p:nvPr/>
        </p:nvSpPr>
        <p:spPr>
          <a:xfrm>
            <a:off x="-8025" y="4591761"/>
            <a:ext cx="9155750" cy="584929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6" name="Google Shape;326;p18"/>
          <p:cNvSpPr/>
          <p:nvPr/>
        </p:nvSpPr>
        <p:spPr>
          <a:xfrm>
            <a:off x="6154994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8"/>
          <p:cNvSpPr/>
          <p:nvPr/>
        </p:nvSpPr>
        <p:spPr>
          <a:xfrm rot="-544783">
            <a:off x="-1972895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"/>
          <p:cNvSpPr/>
          <p:nvPr/>
        </p:nvSpPr>
        <p:spPr>
          <a:xfrm flipH="1">
            <a:off x="8195781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/>
          <p:nvPr/>
        </p:nvSpPr>
        <p:spPr>
          <a:xfrm flipH="1">
            <a:off x="7700925" y="2626351"/>
            <a:ext cx="2700575" cy="845987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51650" y="445025"/>
            <a:ext cx="7640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/>
          <p:nvPr/>
        </p:nvSpPr>
        <p:spPr>
          <a:xfrm flipH="1">
            <a:off x="-1137767" y="477321"/>
            <a:ext cx="2454316" cy="925763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0"/>
          <p:cNvGrpSpPr/>
          <p:nvPr/>
        </p:nvGrpSpPr>
        <p:grpSpPr>
          <a:xfrm>
            <a:off x="-65800" y="4604003"/>
            <a:ext cx="9267568" cy="605879"/>
            <a:chOff x="-65798" y="4177775"/>
            <a:chExt cx="9267568" cy="907276"/>
          </a:xfrm>
        </p:grpSpPr>
        <p:sp>
          <p:nvSpPr>
            <p:cNvPr id="363" name="Google Shape;363;p20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0"/>
          <p:cNvSpPr/>
          <p:nvPr/>
        </p:nvSpPr>
        <p:spPr>
          <a:xfrm>
            <a:off x="163145" y="4026449"/>
            <a:ext cx="805144" cy="769428"/>
          </a:xfrm>
          <a:custGeom>
            <a:avLst/>
            <a:gdLst/>
            <a:ahLst/>
            <a:cxnLst/>
            <a:rect l="l" t="t" r="r" b="b"/>
            <a:pathLst>
              <a:path w="2997" h="2864" extrusionOk="0">
                <a:moveTo>
                  <a:pt x="1182" y="0"/>
                </a:moveTo>
                <a:lnTo>
                  <a:pt x="1182" y="0"/>
                </a:lnTo>
                <a:cubicBezTo>
                  <a:pt x="1181" y="0"/>
                  <a:pt x="870" y="444"/>
                  <a:pt x="1059" y="1493"/>
                </a:cubicBezTo>
                <a:cubicBezTo>
                  <a:pt x="1059" y="1493"/>
                  <a:pt x="501" y="388"/>
                  <a:pt x="0" y="331"/>
                </a:cubicBezTo>
                <a:lnTo>
                  <a:pt x="0" y="331"/>
                </a:lnTo>
                <a:cubicBezTo>
                  <a:pt x="0" y="331"/>
                  <a:pt x="529" y="917"/>
                  <a:pt x="662" y="2089"/>
                </a:cubicBezTo>
                <a:cubicBezTo>
                  <a:pt x="662" y="2089"/>
                  <a:pt x="303" y="1569"/>
                  <a:pt x="19" y="1370"/>
                </a:cubicBezTo>
                <a:lnTo>
                  <a:pt x="19" y="1370"/>
                </a:lnTo>
                <a:cubicBezTo>
                  <a:pt x="19" y="1370"/>
                  <a:pt x="199" y="1985"/>
                  <a:pt x="76" y="2864"/>
                </a:cubicBezTo>
                <a:lnTo>
                  <a:pt x="2231" y="2864"/>
                </a:lnTo>
                <a:cubicBezTo>
                  <a:pt x="2231" y="2864"/>
                  <a:pt x="2457" y="2079"/>
                  <a:pt x="2996" y="1446"/>
                </a:cubicBezTo>
                <a:cubicBezTo>
                  <a:pt x="2996" y="1445"/>
                  <a:pt x="2993" y="1444"/>
                  <a:pt x="2987" y="1444"/>
                </a:cubicBezTo>
                <a:cubicBezTo>
                  <a:pt x="2917" y="1444"/>
                  <a:pt x="2431" y="1559"/>
                  <a:pt x="2221" y="1909"/>
                </a:cubicBezTo>
                <a:cubicBezTo>
                  <a:pt x="2221" y="1909"/>
                  <a:pt x="2325" y="1087"/>
                  <a:pt x="2514" y="681"/>
                </a:cubicBezTo>
                <a:lnTo>
                  <a:pt x="2514" y="681"/>
                </a:lnTo>
                <a:cubicBezTo>
                  <a:pt x="2514" y="681"/>
                  <a:pt x="2051" y="1002"/>
                  <a:pt x="1900" y="1522"/>
                </a:cubicBezTo>
                <a:cubicBezTo>
                  <a:pt x="1900" y="1522"/>
                  <a:pt x="1767" y="501"/>
                  <a:pt x="1560" y="217"/>
                </a:cubicBezTo>
                <a:lnTo>
                  <a:pt x="1560" y="217"/>
                </a:lnTo>
                <a:cubicBezTo>
                  <a:pt x="1560" y="218"/>
                  <a:pt x="1663" y="964"/>
                  <a:pt x="1493" y="1342"/>
                </a:cubicBezTo>
                <a:cubicBezTo>
                  <a:pt x="1493" y="1342"/>
                  <a:pt x="1049" y="577"/>
                  <a:pt x="11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7323048" y="4684476"/>
            <a:ext cx="504328" cy="481947"/>
          </a:xfrm>
          <a:custGeom>
            <a:avLst/>
            <a:gdLst/>
            <a:ahLst/>
            <a:cxnLst/>
            <a:rect l="l" t="t" r="r" b="b"/>
            <a:pathLst>
              <a:path w="2997" h="2864" extrusionOk="0">
                <a:moveTo>
                  <a:pt x="1182" y="0"/>
                </a:moveTo>
                <a:lnTo>
                  <a:pt x="1182" y="0"/>
                </a:lnTo>
                <a:cubicBezTo>
                  <a:pt x="1181" y="0"/>
                  <a:pt x="870" y="444"/>
                  <a:pt x="1059" y="1493"/>
                </a:cubicBezTo>
                <a:cubicBezTo>
                  <a:pt x="1059" y="1493"/>
                  <a:pt x="501" y="388"/>
                  <a:pt x="0" y="331"/>
                </a:cubicBezTo>
                <a:lnTo>
                  <a:pt x="0" y="331"/>
                </a:lnTo>
                <a:cubicBezTo>
                  <a:pt x="0" y="331"/>
                  <a:pt x="529" y="917"/>
                  <a:pt x="662" y="2089"/>
                </a:cubicBezTo>
                <a:cubicBezTo>
                  <a:pt x="662" y="2089"/>
                  <a:pt x="303" y="1569"/>
                  <a:pt x="19" y="1370"/>
                </a:cubicBezTo>
                <a:lnTo>
                  <a:pt x="19" y="1370"/>
                </a:lnTo>
                <a:cubicBezTo>
                  <a:pt x="19" y="1370"/>
                  <a:pt x="199" y="1985"/>
                  <a:pt x="76" y="2864"/>
                </a:cubicBezTo>
                <a:lnTo>
                  <a:pt x="2231" y="2864"/>
                </a:lnTo>
                <a:cubicBezTo>
                  <a:pt x="2231" y="2864"/>
                  <a:pt x="2457" y="2079"/>
                  <a:pt x="2996" y="1446"/>
                </a:cubicBezTo>
                <a:cubicBezTo>
                  <a:pt x="2996" y="1445"/>
                  <a:pt x="2993" y="1444"/>
                  <a:pt x="2987" y="1444"/>
                </a:cubicBezTo>
                <a:cubicBezTo>
                  <a:pt x="2917" y="1444"/>
                  <a:pt x="2431" y="1559"/>
                  <a:pt x="2221" y="1909"/>
                </a:cubicBezTo>
                <a:cubicBezTo>
                  <a:pt x="2221" y="1909"/>
                  <a:pt x="2325" y="1087"/>
                  <a:pt x="2514" y="681"/>
                </a:cubicBezTo>
                <a:lnTo>
                  <a:pt x="2514" y="681"/>
                </a:lnTo>
                <a:cubicBezTo>
                  <a:pt x="2514" y="681"/>
                  <a:pt x="2051" y="1002"/>
                  <a:pt x="1900" y="1522"/>
                </a:cubicBezTo>
                <a:cubicBezTo>
                  <a:pt x="1900" y="1522"/>
                  <a:pt x="1767" y="501"/>
                  <a:pt x="1560" y="217"/>
                </a:cubicBezTo>
                <a:lnTo>
                  <a:pt x="1560" y="217"/>
                </a:lnTo>
                <a:cubicBezTo>
                  <a:pt x="1560" y="218"/>
                  <a:pt x="1663" y="964"/>
                  <a:pt x="1493" y="1342"/>
                </a:cubicBezTo>
                <a:cubicBezTo>
                  <a:pt x="1493" y="1342"/>
                  <a:pt x="1049" y="577"/>
                  <a:pt x="1182" y="0"/>
                </a:cubicBezTo>
                <a:close/>
              </a:path>
            </a:pathLst>
          </a:custGeom>
          <a:solidFill>
            <a:srgbClr val="C9D3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/>
          <p:nvPr/>
        </p:nvSpPr>
        <p:spPr>
          <a:xfrm flipH="1">
            <a:off x="-517554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544783" flipH="1">
            <a:off x="6761084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-1103500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"/>
          <p:cNvSpPr txBox="1">
            <a:spLocks noGrp="1"/>
          </p:cNvSpPr>
          <p:nvPr>
            <p:ph type="subTitle" idx="1"/>
          </p:nvPr>
        </p:nvSpPr>
        <p:spPr>
          <a:xfrm>
            <a:off x="1291370" y="3093825"/>
            <a:ext cx="27426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subTitle" idx="2"/>
          </p:nvPr>
        </p:nvSpPr>
        <p:spPr>
          <a:xfrm>
            <a:off x="5110030" y="3093825"/>
            <a:ext cx="27426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subTitle" idx="3"/>
          </p:nvPr>
        </p:nvSpPr>
        <p:spPr>
          <a:xfrm>
            <a:off x="1291370" y="3555450"/>
            <a:ext cx="27426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subTitle" idx="4"/>
          </p:nvPr>
        </p:nvSpPr>
        <p:spPr>
          <a:xfrm>
            <a:off x="5110022" y="3555450"/>
            <a:ext cx="27426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166425" y="4321375"/>
            <a:ext cx="9443480" cy="779626"/>
          </a:xfrm>
          <a:custGeom>
            <a:avLst/>
            <a:gdLst/>
            <a:ahLst/>
            <a:cxnLst/>
            <a:rect l="l" t="t" r="r" b="b"/>
            <a:pathLst>
              <a:path w="376047" h="17145" extrusionOk="0">
                <a:moveTo>
                  <a:pt x="373761" y="1524"/>
                </a:moveTo>
                <a:lnTo>
                  <a:pt x="0" y="0"/>
                </a:lnTo>
                <a:lnTo>
                  <a:pt x="4572" y="17145"/>
                </a:lnTo>
                <a:lnTo>
                  <a:pt x="376047" y="163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5" name="Google Shape;395;p23"/>
          <p:cNvSpPr/>
          <p:nvPr/>
        </p:nvSpPr>
        <p:spPr>
          <a:xfrm>
            <a:off x="-24583" y="4494475"/>
            <a:ext cx="9302012" cy="701500"/>
          </a:xfrm>
          <a:custGeom>
            <a:avLst/>
            <a:gdLst/>
            <a:ahLst/>
            <a:cxnLst/>
            <a:rect l="l" t="t" r="r" b="b"/>
            <a:pathLst>
              <a:path w="375346" h="28060" extrusionOk="0">
                <a:moveTo>
                  <a:pt x="373060" y="0"/>
                </a:moveTo>
                <a:lnTo>
                  <a:pt x="0" y="8902"/>
                </a:lnTo>
                <a:lnTo>
                  <a:pt x="555" y="28060"/>
                </a:lnTo>
                <a:lnTo>
                  <a:pt x="375346" y="27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4" r:id="rId7"/>
    <p:sldLayoutId id="2147483666" r:id="rId8"/>
    <p:sldLayoutId id="2147483669" r:id="rId9"/>
    <p:sldLayoutId id="2147483671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7"/>
          <p:cNvSpPr txBox="1">
            <a:spLocks noGrp="1"/>
          </p:cNvSpPr>
          <p:nvPr>
            <p:ph type="ctrTitle"/>
          </p:nvPr>
        </p:nvSpPr>
        <p:spPr>
          <a:xfrm>
            <a:off x="1591700" y="1171750"/>
            <a:ext cx="59607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Zoo Bazaar</a:t>
            </a:r>
            <a:endParaRPr dirty="0"/>
          </a:p>
        </p:txBody>
      </p:sp>
      <p:sp>
        <p:nvSpPr>
          <p:cNvPr id="772" name="Google Shape;772;p37"/>
          <p:cNvSpPr txBox="1">
            <a:spLocks noGrp="1"/>
          </p:cNvSpPr>
          <p:nvPr>
            <p:ph type="subTitle" idx="1"/>
          </p:nvPr>
        </p:nvSpPr>
        <p:spPr>
          <a:xfrm>
            <a:off x="2335743" y="2220975"/>
            <a:ext cx="4504973" cy="1189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PRESENTED BY: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AYA SHIKH SULIMAN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ERFAN ALIZADA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ALAA BOLBOL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73" name="Google Shape;773;p37"/>
          <p:cNvGrpSpPr/>
          <p:nvPr/>
        </p:nvGrpSpPr>
        <p:grpSpPr>
          <a:xfrm>
            <a:off x="-456416" y="300793"/>
            <a:ext cx="2970326" cy="3873979"/>
            <a:chOff x="864225" y="886742"/>
            <a:chExt cx="1927907" cy="2682068"/>
          </a:xfrm>
        </p:grpSpPr>
        <p:sp>
          <p:nvSpPr>
            <p:cNvPr id="774" name="Google Shape;774;p37"/>
            <p:cNvSpPr/>
            <p:nvPr/>
          </p:nvSpPr>
          <p:spPr>
            <a:xfrm>
              <a:off x="1298680" y="3226715"/>
              <a:ext cx="390354" cy="342096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350691" y="1052696"/>
              <a:ext cx="121717" cy="286465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593858" y="1165432"/>
              <a:ext cx="197858" cy="233247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676298" y="1294388"/>
              <a:ext cx="529632" cy="77615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386081" y="1299750"/>
              <a:ext cx="454966" cy="220646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325356" y="1588627"/>
              <a:ext cx="306706" cy="55121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134067" y="1279508"/>
              <a:ext cx="183783" cy="622126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275892" y="1065431"/>
              <a:ext cx="310594" cy="2502177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274685" y="1064090"/>
              <a:ext cx="271183" cy="1094786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479915" y="3314115"/>
              <a:ext cx="107776" cy="253489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864225" y="886742"/>
              <a:ext cx="1927907" cy="476682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866772" y="969183"/>
              <a:ext cx="1729379" cy="395850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7"/>
          <p:cNvGrpSpPr/>
          <p:nvPr/>
        </p:nvGrpSpPr>
        <p:grpSpPr>
          <a:xfrm>
            <a:off x="-677858" y="2932385"/>
            <a:ext cx="4135604" cy="2159370"/>
            <a:chOff x="-482396" y="2723475"/>
            <a:chExt cx="3615987" cy="1888056"/>
          </a:xfrm>
        </p:grpSpPr>
        <p:sp>
          <p:nvSpPr>
            <p:cNvPr id="787" name="Google Shape;787;p37"/>
            <p:cNvSpPr/>
            <p:nvPr/>
          </p:nvSpPr>
          <p:spPr>
            <a:xfrm>
              <a:off x="1405268" y="4113139"/>
              <a:ext cx="454050" cy="456035"/>
            </a:xfrm>
            <a:custGeom>
              <a:avLst/>
              <a:gdLst/>
              <a:ahLst/>
              <a:cxnLst/>
              <a:rect l="l" t="t" r="r" b="b"/>
              <a:pathLst>
                <a:path w="2287" h="2297" extrusionOk="0">
                  <a:moveTo>
                    <a:pt x="1947" y="10"/>
                  </a:moveTo>
                  <a:cubicBezTo>
                    <a:pt x="1947" y="10"/>
                    <a:pt x="1947" y="10"/>
                    <a:pt x="1947" y="10"/>
                  </a:cubicBezTo>
                  <a:lnTo>
                    <a:pt x="1947" y="10"/>
                  </a:lnTo>
                  <a:cubicBezTo>
                    <a:pt x="1947" y="10"/>
                    <a:pt x="1947" y="10"/>
                    <a:pt x="1947" y="10"/>
                  </a:cubicBezTo>
                  <a:close/>
                  <a:moveTo>
                    <a:pt x="1333" y="0"/>
                  </a:moveTo>
                  <a:lnTo>
                    <a:pt x="1333" y="0"/>
                  </a:lnTo>
                  <a:cubicBezTo>
                    <a:pt x="1370" y="501"/>
                    <a:pt x="917" y="1531"/>
                    <a:pt x="917" y="1531"/>
                  </a:cubicBezTo>
                  <a:cubicBezTo>
                    <a:pt x="851" y="1323"/>
                    <a:pt x="851" y="926"/>
                    <a:pt x="851" y="926"/>
                  </a:cubicBezTo>
                  <a:cubicBezTo>
                    <a:pt x="680" y="1210"/>
                    <a:pt x="577" y="1796"/>
                    <a:pt x="529" y="1843"/>
                  </a:cubicBezTo>
                  <a:cubicBezTo>
                    <a:pt x="527" y="1845"/>
                    <a:pt x="525" y="1846"/>
                    <a:pt x="523" y="1846"/>
                  </a:cubicBezTo>
                  <a:cubicBezTo>
                    <a:pt x="471" y="1846"/>
                    <a:pt x="350" y="1361"/>
                    <a:pt x="350" y="1361"/>
                  </a:cubicBezTo>
                  <a:lnTo>
                    <a:pt x="350" y="1361"/>
                  </a:lnTo>
                  <a:cubicBezTo>
                    <a:pt x="350" y="1361"/>
                    <a:pt x="369" y="2079"/>
                    <a:pt x="321" y="2108"/>
                  </a:cubicBezTo>
                  <a:cubicBezTo>
                    <a:pt x="318" y="2110"/>
                    <a:pt x="313" y="2111"/>
                    <a:pt x="307" y="2111"/>
                  </a:cubicBezTo>
                  <a:cubicBezTo>
                    <a:pt x="231" y="2111"/>
                    <a:pt x="0" y="1881"/>
                    <a:pt x="0" y="1881"/>
                  </a:cubicBezTo>
                  <a:lnTo>
                    <a:pt x="0" y="1881"/>
                  </a:lnTo>
                  <a:lnTo>
                    <a:pt x="180" y="2297"/>
                  </a:lnTo>
                  <a:lnTo>
                    <a:pt x="1900" y="2297"/>
                  </a:lnTo>
                  <a:cubicBezTo>
                    <a:pt x="2287" y="1040"/>
                    <a:pt x="1947" y="20"/>
                    <a:pt x="1947" y="10"/>
                  </a:cubicBezTo>
                  <a:lnTo>
                    <a:pt x="1947" y="10"/>
                  </a:lnTo>
                  <a:cubicBezTo>
                    <a:pt x="1956" y="690"/>
                    <a:pt x="1323" y="1371"/>
                    <a:pt x="1323" y="1371"/>
                  </a:cubicBezTo>
                  <a:cubicBezTo>
                    <a:pt x="1512" y="832"/>
                    <a:pt x="1333" y="1"/>
                    <a:pt x="1333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55676" y="2759608"/>
              <a:ext cx="156049" cy="136989"/>
            </a:xfrm>
            <a:custGeom>
              <a:avLst/>
              <a:gdLst/>
              <a:ahLst/>
              <a:cxnLst/>
              <a:rect l="l" t="t" r="r" b="b"/>
              <a:pathLst>
                <a:path w="786" h="690" extrusionOk="0">
                  <a:moveTo>
                    <a:pt x="373" y="1"/>
                  </a:moveTo>
                  <a:cubicBezTo>
                    <a:pt x="309" y="1"/>
                    <a:pt x="249" y="21"/>
                    <a:pt x="199" y="75"/>
                  </a:cubicBezTo>
                  <a:cubicBezTo>
                    <a:pt x="1" y="283"/>
                    <a:pt x="20" y="528"/>
                    <a:pt x="266" y="689"/>
                  </a:cubicBezTo>
                  <a:lnTo>
                    <a:pt x="785" y="188"/>
                  </a:lnTo>
                  <a:cubicBezTo>
                    <a:pt x="785" y="188"/>
                    <a:pt x="566" y="1"/>
                    <a:pt x="373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12779" y="3239666"/>
              <a:ext cx="268618" cy="412953"/>
            </a:xfrm>
            <a:custGeom>
              <a:avLst/>
              <a:gdLst/>
              <a:ahLst/>
              <a:cxnLst/>
              <a:rect l="l" t="t" r="r" b="b"/>
              <a:pathLst>
                <a:path w="1353" h="2080" extrusionOk="0">
                  <a:moveTo>
                    <a:pt x="1031" y="0"/>
                  </a:moveTo>
                  <a:lnTo>
                    <a:pt x="1" y="681"/>
                  </a:lnTo>
                  <a:cubicBezTo>
                    <a:pt x="237" y="974"/>
                    <a:pt x="1088" y="1891"/>
                    <a:pt x="1210" y="2080"/>
                  </a:cubicBezTo>
                  <a:lnTo>
                    <a:pt x="1352" y="2061"/>
                  </a:lnTo>
                  <a:cubicBezTo>
                    <a:pt x="1333" y="2061"/>
                    <a:pt x="1173" y="227"/>
                    <a:pt x="1031" y="0"/>
                  </a:cubicBezTo>
                  <a:close/>
                </a:path>
              </a:pathLst>
            </a:custGeom>
            <a:solidFill>
              <a:srgbClr val="382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1463240" y="3138413"/>
              <a:ext cx="352995" cy="514206"/>
            </a:xfrm>
            <a:custGeom>
              <a:avLst/>
              <a:gdLst/>
              <a:ahLst/>
              <a:cxnLst/>
              <a:rect l="l" t="t" r="r" b="b"/>
              <a:pathLst>
                <a:path w="1778" h="2590" extrusionOk="0">
                  <a:moveTo>
                    <a:pt x="1778" y="2552"/>
                  </a:moveTo>
                  <a:lnTo>
                    <a:pt x="1778" y="2552"/>
                  </a:lnTo>
                  <a:lnTo>
                    <a:pt x="1778" y="2552"/>
                  </a:lnTo>
                  <a:cubicBezTo>
                    <a:pt x="1778" y="2552"/>
                    <a:pt x="1778" y="2552"/>
                    <a:pt x="1778" y="2552"/>
                  </a:cubicBezTo>
                  <a:cubicBezTo>
                    <a:pt x="1778" y="2552"/>
                    <a:pt x="1778" y="2552"/>
                    <a:pt x="1778" y="2552"/>
                  </a:cubicBezTo>
                  <a:close/>
                  <a:moveTo>
                    <a:pt x="814" y="0"/>
                  </a:moveTo>
                  <a:lnTo>
                    <a:pt x="1" y="841"/>
                  </a:lnTo>
                  <a:cubicBezTo>
                    <a:pt x="332" y="1210"/>
                    <a:pt x="1466" y="2353"/>
                    <a:pt x="1645" y="2590"/>
                  </a:cubicBezTo>
                  <a:lnTo>
                    <a:pt x="1778" y="2552"/>
                  </a:lnTo>
                  <a:lnTo>
                    <a:pt x="1778" y="2552"/>
                  </a:lnTo>
                  <a:cubicBezTo>
                    <a:pt x="1766" y="2536"/>
                    <a:pt x="1029" y="291"/>
                    <a:pt x="814" y="0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58196" y="2723475"/>
              <a:ext cx="1874567" cy="740734"/>
            </a:xfrm>
            <a:custGeom>
              <a:avLst/>
              <a:gdLst/>
              <a:ahLst/>
              <a:cxnLst/>
              <a:rect l="l" t="t" r="r" b="b"/>
              <a:pathLst>
                <a:path w="9442" h="3731" extrusionOk="0">
                  <a:moveTo>
                    <a:pt x="3092" y="0"/>
                  </a:moveTo>
                  <a:cubicBezTo>
                    <a:pt x="1933" y="0"/>
                    <a:pt x="849" y="225"/>
                    <a:pt x="568" y="984"/>
                  </a:cubicBezTo>
                  <a:cubicBezTo>
                    <a:pt x="1" y="2506"/>
                    <a:pt x="804" y="3621"/>
                    <a:pt x="1654" y="3706"/>
                  </a:cubicBezTo>
                  <a:cubicBezTo>
                    <a:pt x="1849" y="3721"/>
                    <a:pt x="2137" y="3730"/>
                    <a:pt x="2478" y="3730"/>
                  </a:cubicBezTo>
                  <a:cubicBezTo>
                    <a:pt x="3626" y="3730"/>
                    <a:pt x="5371" y="3631"/>
                    <a:pt x="6143" y="3347"/>
                  </a:cubicBezTo>
                  <a:cubicBezTo>
                    <a:pt x="7325" y="2922"/>
                    <a:pt x="9442" y="1164"/>
                    <a:pt x="6096" y="370"/>
                  </a:cubicBezTo>
                  <a:cubicBezTo>
                    <a:pt x="5525" y="232"/>
                    <a:pt x="4269" y="0"/>
                    <a:pt x="309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29470" y="2726056"/>
              <a:ext cx="1519984" cy="431218"/>
            </a:xfrm>
            <a:custGeom>
              <a:avLst/>
              <a:gdLst/>
              <a:ahLst/>
              <a:cxnLst/>
              <a:rect l="l" t="t" r="r" b="b"/>
              <a:pathLst>
                <a:path w="7656" h="2172" extrusionOk="0">
                  <a:moveTo>
                    <a:pt x="2724" y="0"/>
                  </a:moveTo>
                  <a:cubicBezTo>
                    <a:pt x="1568" y="0"/>
                    <a:pt x="489" y="223"/>
                    <a:pt x="209" y="981"/>
                  </a:cubicBezTo>
                  <a:cubicBezTo>
                    <a:pt x="48" y="1425"/>
                    <a:pt x="1" y="1822"/>
                    <a:pt x="38" y="2172"/>
                  </a:cubicBezTo>
                  <a:cubicBezTo>
                    <a:pt x="57" y="1973"/>
                    <a:pt x="95" y="1765"/>
                    <a:pt x="161" y="1548"/>
                  </a:cubicBezTo>
                  <a:cubicBezTo>
                    <a:pt x="441" y="677"/>
                    <a:pt x="1765" y="440"/>
                    <a:pt x="3078" y="440"/>
                  </a:cubicBezTo>
                  <a:cubicBezTo>
                    <a:pt x="4116" y="440"/>
                    <a:pt x="5147" y="588"/>
                    <a:pt x="5652" y="688"/>
                  </a:cubicBezTo>
                  <a:cubicBezTo>
                    <a:pt x="6985" y="934"/>
                    <a:pt x="7476" y="1368"/>
                    <a:pt x="7514" y="1841"/>
                  </a:cubicBezTo>
                  <a:cubicBezTo>
                    <a:pt x="7656" y="1302"/>
                    <a:pt x="7278" y="735"/>
                    <a:pt x="5737" y="367"/>
                  </a:cubicBezTo>
                  <a:cubicBezTo>
                    <a:pt x="5164" y="233"/>
                    <a:pt x="3904" y="0"/>
                    <a:pt x="2724" y="0"/>
                  </a:cubicBezTo>
                  <a:close/>
                </a:path>
              </a:pathLst>
            </a:custGeom>
            <a:solidFill>
              <a:srgbClr val="F4E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581547" y="2965688"/>
              <a:ext cx="1431834" cy="550140"/>
            </a:xfrm>
            <a:custGeom>
              <a:avLst/>
              <a:gdLst/>
              <a:ahLst/>
              <a:cxnLst/>
              <a:rect l="l" t="t" r="r" b="b"/>
              <a:pathLst>
                <a:path w="7212" h="2771" extrusionOk="0">
                  <a:moveTo>
                    <a:pt x="6653" y="1"/>
                  </a:moveTo>
                  <a:lnTo>
                    <a:pt x="6653" y="1"/>
                  </a:lnTo>
                  <a:cubicBezTo>
                    <a:pt x="5781" y="669"/>
                    <a:pt x="4092" y="1371"/>
                    <a:pt x="2512" y="1371"/>
                  </a:cubicBezTo>
                  <a:cubicBezTo>
                    <a:pt x="1610" y="1371"/>
                    <a:pt x="744" y="1143"/>
                    <a:pt x="85" y="549"/>
                  </a:cubicBezTo>
                  <a:lnTo>
                    <a:pt x="85" y="549"/>
                  </a:lnTo>
                  <a:cubicBezTo>
                    <a:pt x="57" y="1570"/>
                    <a:pt x="0" y="2118"/>
                    <a:pt x="548" y="2486"/>
                  </a:cubicBezTo>
                  <a:cubicBezTo>
                    <a:pt x="763" y="2626"/>
                    <a:pt x="1488" y="2771"/>
                    <a:pt x="2365" y="2771"/>
                  </a:cubicBezTo>
                  <a:cubicBezTo>
                    <a:pt x="3264" y="2771"/>
                    <a:pt x="4323" y="2619"/>
                    <a:pt x="5160" y="2155"/>
                  </a:cubicBezTo>
                  <a:cubicBezTo>
                    <a:pt x="5945" y="1711"/>
                    <a:pt x="7211" y="832"/>
                    <a:pt x="6653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298257" y="3277190"/>
              <a:ext cx="356569" cy="214021"/>
            </a:xfrm>
            <a:custGeom>
              <a:avLst/>
              <a:gdLst/>
              <a:ahLst/>
              <a:cxnLst/>
              <a:rect l="l" t="t" r="r" b="b"/>
              <a:pathLst>
                <a:path w="1796" h="1078" extrusionOk="0">
                  <a:moveTo>
                    <a:pt x="1059" y="1"/>
                  </a:moveTo>
                  <a:lnTo>
                    <a:pt x="0" y="1078"/>
                  </a:lnTo>
                  <a:cubicBezTo>
                    <a:pt x="879" y="1031"/>
                    <a:pt x="1796" y="445"/>
                    <a:pt x="1796" y="445"/>
                  </a:cubicBezTo>
                  <a:cubicBezTo>
                    <a:pt x="1446" y="426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572018" y="2899973"/>
              <a:ext cx="214219" cy="356767"/>
            </a:xfrm>
            <a:custGeom>
              <a:avLst/>
              <a:gdLst/>
              <a:ahLst/>
              <a:cxnLst/>
              <a:rect l="l" t="t" r="r" b="b"/>
              <a:pathLst>
                <a:path w="1079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3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386407" y="2899973"/>
              <a:ext cx="214021" cy="356767"/>
            </a:xfrm>
            <a:custGeom>
              <a:avLst/>
              <a:gdLst/>
              <a:ahLst/>
              <a:cxnLst/>
              <a:rect l="l" t="t" r="r" b="b"/>
              <a:pathLst>
                <a:path w="1078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2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86388" y="2880318"/>
              <a:ext cx="394489" cy="819155"/>
            </a:xfrm>
            <a:custGeom>
              <a:avLst/>
              <a:gdLst/>
              <a:ahLst/>
              <a:cxnLst/>
              <a:rect l="l" t="t" r="r" b="b"/>
              <a:pathLst>
                <a:path w="1987" h="4126" extrusionOk="0">
                  <a:moveTo>
                    <a:pt x="745" y="0"/>
                  </a:moveTo>
                  <a:cubicBezTo>
                    <a:pt x="644" y="0"/>
                    <a:pt x="540" y="60"/>
                    <a:pt x="435" y="194"/>
                  </a:cubicBezTo>
                  <a:cubicBezTo>
                    <a:pt x="0" y="761"/>
                    <a:pt x="454" y="3502"/>
                    <a:pt x="189" y="4126"/>
                  </a:cubicBezTo>
                  <a:lnTo>
                    <a:pt x="397" y="4116"/>
                  </a:lnTo>
                  <a:cubicBezTo>
                    <a:pt x="567" y="3956"/>
                    <a:pt x="1446" y="3086"/>
                    <a:pt x="1739" y="2926"/>
                  </a:cubicBezTo>
                  <a:cubicBezTo>
                    <a:pt x="1987" y="2769"/>
                    <a:pt x="1435" y="0"/>
                    <a:pt x="74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423911" y="3003211"/>
              <a:ext cx="343466" cy="696262"/>
            </a:xfrm>
            <a:custGeom>
              <a:avLst/>
              <a:gdLst/>
              <a:ahLst/>
              <a:cxnLst/>
              <a:rect l="l" t="t" r="r" b="b"/>
              <a:pathLst>
                <a:path w="1730" h="3507" extrusionOk="0">
                  <a:moveTo>
                    <a:pt x="1134" y="1"/>
                  </a:moveTo>
                  <a:cubicBezTo>
                    <a:pt x="1210" y="237"/>
                    <a:pt x="1238" y="521"/>
                    <a:pt x="1257" y="813"/>
                  </a:cubicBezTo>
                  <a:cubicBezTo>
                    <a:pt x="1276" y="1730"/>
                    <a:pt x="974" y="2467"/>
                    <a:pt x="567" y="2486"/>
                  </a:cubicBezTo>
                  <a:cubicBezTo>
                    <a:pt x="378" y="2486"/>
                    <a:pt x="218" y="2335"/>
                    <a:pt x="76" y="2080"/>
                  </a:cubicBezTo>
                  <a:lnTo>
                    <a:pt x="76" y="2080"/>
                  </a:lnTo>
                  <a:cubicBezTo>
                    <a:pt x="95" y="2704"/>
                    <a:pt x="95" y="3261"/>
                    <a:pt x="0" y="3507"/>
                  </a:cubicBezTo>
                  <a:lnTo>
                    <a:pt x="208" y="3497"/>
                  </a:lnTo>
                  <a:cubicBezTo>
                    <a:pt x="378" y="3327"/>
                    <a:pt x="1257" y="2467"/>
                    <a:pt x="1550" y="2307"/>
                  </a:cubicBezTo>
                  <a:cubicBezTo>
                    <a:pt x="1730" y="2203"/>
                    <a:pt x="1512" y="832"/>
                    <a:pt x="1134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137444" y="2870192"/>
              <a:ext cx="453652" cy="782426"/>
            </a:xfrm>
            <a:custGeom>
              <a:avLst/>
              <a:gdLst/>
              <a:ahLst/>
              <a:cxnLst/>
              <a:rect l="l" t="t" r="r" b="b"/>
              <a:pathLst>
                <a:path w="2285" h="3941" extrusionOk="0">
                  <a:moveTo>
                    <a:pt x="891" y="0"/>
                  </a:moveTo>
                  <a:cubicBezTo>
                    <a:pt x="1" y="0"/>
                    <a:pt x="142" y="2863"/>
                    <a:pt x="300" y="3941"/>
                  </a:cubicBezTo>
                  <a:lnTo>
                    <a:pt x="470" y="3931"/>
                  </a:lnTo>
                  <a:cubicBezTo>
                    <a:pt x="1122" y="2665"/>
                    <a:pt x="1547" y="2703"/>
                    <a:pt x="1718" y="2429"/>
                  </a:cubicBezTo>
                  <a:cubicBezTo>
                    <a:pt x="2285" y="1521"/>
                    <a:pt x="1642" y="293"/>
                    <a:pt x="1122" y="56"/>
                  </a:cubicBezTo>
                  <a:cubicBezTo>
                    <a:pt x="1038" y="18"/>
                    <a:pt x="962" y="0"/>
                    <a:pt x="89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165041" y="3143972"/>
              <a:ext cx="354782" cy="508647"/>
            </a:xfrm>
            <a:custGeom>
              <a:avLst/>
              <a:gdLst/>
              <a:ahLst/>
              <a:cxnLst/>
              <a:rect l="l" t="t" r="r" b="b"/>
              <a:pathLst>
                <a:path w="1787" h="2562" extrusionOk="0">
                  <a:moveTo>
                    <a:pt x="85" y="1"/>
                  </a:moveTo>
                  <a:lnTo>
                    <a:pt x="85" y="1"/>
                  </a:lnTo>
                  <a:cubicBezTo>
                    <a:pt x="0" y="889"/>
                    <a:pt x="85" y="1976"/>
                    <a:pt x="170" y="2562"/>
                  </a:cubicBezTo>
                  <a:lnTo>
                    <a:pt x="350" y="2552"/>
                  </a:lnTo>
                  <a:cubicBezTo>
                    <a:pt x="983" y="1286"/>
                    <a:pt x="1408" y="1324"/>
                    <a:pt x="1579" y="1050"/>
                  </a:cubicBezTo>
                  <a:cubicBezTo>
                    <a:pt x="1701" y="842"/>
                    <a:pt x="1777" y="596"/>
                    <a:pt x="1787" y="360"/>
                  </a:cubicBezTo>
                  <a:lnTo>
                    <a:pt x="1787" y="360"/>
                  </a:lnTo>
                  <a:cubicBezTo>
                    <a:pt x="1617" y="869"/>
                    <a:pt x="1270" y="1183"/>
                    <a:pt x="922" y="1183"/>
                  </a:cubicBezTo>
                  <a:cubicBezTo>
                    <a:pt x="844" y="1183"/>
                    <a:pt x="766" y="1167"/>
                    <a:pt x="690" y="1135"/>
                  </a:cubicBezTo>
                  <a:cubicBezTo>
                    <a:pt x="350" y="983"/>
                    <a:pt x="123" y="530"/>
                    <a:pt x="85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829139" y="2841008"/>
              <a:ext cx="108996" cy="115547"/>
            </a:xfrm>
            <a:custGeom>
              <a:avLst/>
              <a:gdLst/>
              <a:ahLst/>
              <a:cxnLst/>
              <a:rect l="l" t="t" r="r" b="b"/>
              <a:pathLst>
                <a:path w="549" h="582" extrusionOk="0">
                  <a:moveTo>
                    <a:pt x="310" y="1"/>
                  </a:moveTo>
                  <a:cubicBezTo>
                    <a:pt x="142" y="1"/>
                    <a:pt x="1" y="440"/>
                    <a:pt x="1" y="440"/>
                  </a:cubicBezTo>
                  <a:lnTo>
                    <a:pt x="379" y="581"/>
                  </a:lnTo>
                  <a:cubicBezTo>
                    <a:pt x="379" y="581"/>
                    <a:pt x="549" y="118"/>
                    <a:pt x="360" y="14"/>
                  </a:cubicBezTo>
                  <a:cubicBezTo>
                    <a:pt x="343" y="5"/>
                    <a:pt x="326" y="1"/>
                    <a:pt x="31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877979" y="2875354"/>
              <a:ext cx="37722" cy="71870"/>
            </a:xfrm>
            <a:custGeom>
              <a:avLst/>
              <a:gdLst/>
              <a:ahLst/>
              <a:cxnLst/>
              <a:rect l="l" t="t" r="r" b="b"/>
              <a:pathLst>
                <a:path w="190" h="362" extrusionOk="0">
                  <a:moveTo>
                    <a:pt x="126" y="0"/>
                  </a:moveTo>
                  <a:cubicBezTo>
                    <a:pt x="77" y="0"/>
                    <a:pt x="1" y="267"/>
                    <a:pt x="1" y="267"/>
                  </a:cubicBezTo>
                  <a:lnTo>
                    <a:pt x="105" y="361"/>
                  </a:lnTo>
                  <a:cubicBezTo>
                    <a:pt x="114" y="361"/>
                    <a:pt x="190" y="78"/>
                    <a:pt x="142" y="12"/>
                  </a:cubicBezTo>
                  <a:cubicBezTo>
                    <a:pt x="137" y="4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557147" y="2871384"/>
              <a:ext cx="517978" cy="547758"/>
            </a:xfrm>
            <a:custGeom>
              <a:avLst/>
              <a:gdLst/>
              <a:ahLst/>
              <a:cxnLst/>
              <a:rect l="l" t="t" r="r" b="b"/>
              <a:pathLst>
                <a:path w="2609" h="2759" extrusionOk="0">
                  <a:moveTo>
                    <a:pt x="576" y="1"/>
                  </a:moveTo>
                  <a:cubicBezTo>
                    <a:pt x="544" y="1"/>
                    <a:pt x="516" y="2"/>
                    <a:pt x="492" y="3"/>
                  </a:cubicBezTo>
                  <a:cubicBezTo>
                    <a:pt x="152" y="551"/>
                    <a:pt x="1" y="1336"/>
                    <a:pt x="114" y="2063"/>
                  </a:cubicBezTo>
                  <a:cubicBezTo>
                    <a:pt x="264" y="2382"/>
                    <a:pt x="1042" y="2759"/>
                    <a:pt x="1672" y="2759"/>
                  </a:cubicBezTo>
                  <a:cubicBezTo>
                    <a:pt x="1995" y="2759"/>
                    <a:pt x="2279" y="2660"/>
                    <a:pt x="2420" y="2404"/>
                  </a:cubicBezTo>
                  <a:cubicBezTo>
                    <a:pt x="2609" y="1752"/>
                    <a:pt x="2042" y="712"/>
                    <a:pt x="1928" y="532"/>
                  </a:cubicBezTo>
                  <a:cubicBezTo>
                    <a:pt x="1627" y="101"/>
                    <a:pt x="908" y="1"/>
                    <a:pt x="57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551588" y="3136428"/>
              <a:ext cx="491771" cy="286089"/>
            </a:xfrm>
            <a:custGeom>
              <a:avLst/>
              <a:gdLst/>
              <a:ahLst/>
              <a:cxnLst/>
              <a:rect l="l" t="t" r="r" b="b"/>
              <a:pathLst>
                <a:path w="2477" h="1441" extrusionOk="0">
                  <a:moveTo>
                    <a:pt x="114" y="1"/>
                  </a:moveTo>
                  <a:cubicBezTo>
                    <a:pt x="85" y="246"/>
                    <a:pt x="0" y="520"/>
                    <a:pt x="38" y="757"/>
                  </a:cubicBezTo>
                  <a:cubicBezTo>
                    <a:pt x="186" y="1078"/>
                    <a:pt x="990" y="1440"/>
                    <a:pt x="1648" y="1440"/>
                  </a:cubicBezTo>
                  <a:cubicBezTo>
                    <a:pt x="1995" y="1440"/>
                    <a:pt x="2301" y="1339"/>
                    <a:pt x="2448" y="1078"/>
                  </a:cubicBezTo>
                  <a:cubicBezTo>
                    <a:pt x="2457" y="1040"/>
                    <a:pt x="2476" y="993"/>
                    <a:pt x="2476" y="946"/>
                  </a:cubicBezTo>
                  <a:lnTo>
                    <a:pt x="2476" y="946"/>
                  </a:lnTo>
                  <a:cubicBezTo>
                    <a:pt x="2350" y="1059"/>
                    <a:pt x="2173" y="1107"/>
                    <a:pt x="1971" y="1107"/>
                  </a:cubicBezTo>
                  <a:cubicBezTo>
                    <a:pt x="1281" y="1107"/>
                    <a:pt x="308" y="551"/>
                    <a:pt x="132" y="171"/>
                  </a:cubicBezTo>
                  <a:cubicBezTo>
                    <a:pt x="123" y="114"/>
                    <a:pt x="114" y="67"/>
                    <a:pt x="114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742975" y="3008373"/>
              <a:ext cx="144533" cy="222558"/>
            </a:xfrm>
            <a:custGeom>
              <a:avLst/>
              <a:gdLst/>
              <a:ahLst/>
              <a:cxnLst/>
              <a:rect l="l" t="t" r="r" b="b"/>
              <a:pathLst>
                <a:path w="728" h="1121" extrusionOk="0">
                  <a:moveTo>
                    <a:pt x="275" y="1"/>
                  </a:moveTo>
                  <a:cubicBezTo>
                    <a:pt x="265" y="1"/>
                    <a:pt x="255" y="1"/>
                    <a:pt x="246" y="3"/>
                  </a:cubicBezTo>
                  <a:cubicBezTo>
                    <a:pt x="85" y="22"/>
                    <a:pt x="0" y="305"/>
                    <a:pt x="66" y="617"/>
                  </a:cubicBezTo>
                  <a:cubicBezTo>
                    <a:pt x="138" y="903"/>
                    <a:pt x="301" y="1121"/>
                    <a:pt x="455" y="1121"/>
                  </a:cubicBezTo>
                  <a:cubicBezTo>
                    <a:pt x="464" y="1121"/>
                    <a:pt x="473" y="1120"/>
                    <a:pt x="482" y="1118"/>
                  </a:cubicBezTo>
                  <a:cubicBezTo>
                    <a:pt x="652" y="1090"/>
                    <a:pt x="728" y="816"/>
                    <a:pt x="662" y="504"/>
                  </a:cubicBezTo>
                  <a:cubicBezTo>
                    <a:pt x="590" y="219"/>
                    <a:pt x="435" y="1"/>
                    <a:pt x="27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585339" y="2837831"/>
              <a:ext cx="155850" cy="143144"/>
            </a:xfrm>
            <a:custGeom>
              <a:avLst/>
              <a:gdLst/>
              <a:ahLst/>
              <a:cxnLst/>
              <a:rect l="l" t="t" r="r" b="b"/>
              <a:pathLst>
                <a:path w="785" h="721" extrusionOk="0">
                  <a:moveTo>
                    <a:pt x="401" y="1"/>
                  </a:moveTo>
                  <a:cubicBezTo>
                    <a:pt x="364" y="1"/>
                    <a:pt x="325" y="12"/>
                    <a:pt x="284" y="40"/>
                  </a:cubicBezTo>
                  <a:cubicBezTo>
                    <a:pt x="0" y="219"/>
                    <a:pt x="237" y="720"/>
                    <a:pt x="237" y="720"/>
                  </a:cubicBezTo>
                  <a:cubicBezTo>
                    <a:pt x="388" y="541"/>
                    <a:pt x="520" y="456"/>
                    <a:pt x="785" y="408"/>
                  </a:cubicBezTo>
                  <a:cubicBezTo>
                    <a:pt x="769" y="408"/>
                    <a:pt x="621" y="1"/>
                    <a:pt x="40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633980" y="2885083"/>
              <a:ext cx="82789" cy="77032"/>
            </a:xfrm>
            <a:custGeom>
              <a:avLst/>
              <a:gdLst/>
              <a:ahLst/>
              <a:cxnLst/>
              <a:rect l="l" t="t" r="r" b="b"/>
              <a:pathLst>
                <a:path w="417" h="388" extrusionOk="0">
                  <a:moveTo>
                    <a:pt x="220" y="1"/>
                  </a:moveTo>
                  <a:cubicBezTo>
                    <a:pt x="201" y="1"/>
                    <a:pt x="182" y="6"/>
                    <a:pt x="162" y="19"/>
                  </a:cubicBezTo>
                  <a:cubicBezTo>
                    <a:pt x="1" y="114"/>
                    <a:pt x="114" y="388"/>
                    <a:pt x="114" y="388"/>
                  </a:cubicBezTo>
                  <a:cubicBezTo>
                    <a:pt x="209" y="293"/>
                    <a:pt x="275" y="255"/>
                    <a:pt x="417" y="227"/>
                  </a:cubicBezTo>
                  <a:cubicBezTo>
                    <a:pt x="409" y="227"/>
                    <a:pt x="337" y="1"/>
                    <a:pt x="220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196806" y="3612118"/>
              <a:ext cx="89539" cy="38714"/>
            </a:xfrm>
            <a:custGeom>
              <a:avLst/>
              <a:gdLst/>
              <a:ahLst/>
              <a:cxnLst/>
              <a:rect l="l" t="t" r="r" b="b"/>
              <a:pathLst>
                <a:path w="451" h="195" extrusionOk="0">
                  <a:moveTo>
                    <a:pt x="298" y="1"/>
                  </a:moveTo>
                  <a:cubicBezTo>
                    <a:pt x="275" y="1"/>
                    <a:pt x="249" y="5"/>
                    <a:pt x="218" y="15"/>
                  </a:cubicBezTo>
                  <a:cubicBezTo>
                    <a:pt x="1" y="100"/>
                    <a:pt x="10" y="194"/>
                    <a:pt x="10" y="194"/>
                  </a:cubicBezTo>
                  <a:lnTo>
                    <a:pt x="436" y="194"/>
                  </a:lnTo>
                  <a:cubicBezTo>
                    <a:pt x="436" y="194"/>
                    <a:pt x="450" y="1"/>
                    <a:pt x="298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423911" y="3658973"/>
              <a:ext cx="91128" cy="38714"/>
            </a:xfrm>
            <a:custGeom>
              <a:avLst/>
              <a:gdLst/>
              <a:ahLst/>
              <a:cxnLst/>
              <a:rect l="l" t="t" r="r" b="b"/>
              <a:pathLst>
                <a:path w="459" h="195" extrusionOk="0">
                  <a:moveTo>
                    <a:pt x="306" y="1"/>
                  </a:moveTo>
                  <a:cubicBezTo>
                    <a:pt x="284" y="1"/>
                    <a:pt x="258" y="5"/>
                    <a:pt x="227" y="15"/>
                  </a:cubicBezTo>
                  <a:cubicBezTo>
                    <a:pt x="0" y="100"/>
                    <a:pt x="10" y="194"/>
                    <a:pt x="10" y="194"/>
                  </a:cubicBezTo>
                  <a:lnTo>
                    <a:pt x="444" y="194"/>
                  </a:lnTo>
                  <a:cubicBezTo>
                    <a:pt x="444" y="194"/>
                    <a:pt x="459" y="1"/>
                    <a:pt x="306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579562" y="4175958"/>
              <a:ext cx="216006" cy="311700"/>
            </a:xfrm>
            <a:custGeom>
              <a:avLst/>
              <a:gdLst/>
              <a:ahLst/>
              <a:cxnLst/>
              <a:rect l="l" t="t" r="r" b="b"/>
              <a:pathLst>
                <a:path w="1088" h="1570" extrusionOk="0">
                  <a:moveTo>
                    <a:pt x="823" y="0"/>
                  </a:moveTo>
                  <a:lnTo>
                    <a:pt x="823" y="0"/>
                  </a:lnTo>
                  <a:cubicBezTo>
                    <a:pt x="823" y="1"/>
                    <a:pt x="870" y="662"/>
                    <a:pt x="804" y="879"/>
                  </a:cubicBezTo>
                  <a:cubicBezTo>
                    <a:pt x="804" y="879"/>
                    <a:pt x="728" y="511"/>
                    <a:pt x="681" y="378"/>
                  </a:cubicBezTo>
                  <a:cubicBezTo>
                    <a:pt x="681" y="378"/>
                    <a:pt x="672" y="615"/>
                    <a:pt x="634" y="671"/>
                  </a:cubicBezTo>
                  <a:cubicBezTo>
                    <a:pt x="634" y="671"/>
                    <a:pt x="587" y="322"/>
                    <a:pt x="530" y="170"/>
                  </a:cubicBezTo>
                  <a:cubicBezTo>
                    <a:pt x="530" y="170"/>
                    <a:pt x="492" y="652"/>
                    <a:pt x="445" y="794"/>
                  </a:cubicBezTo>
                  <a:cubicBezTo>
                    <a:pt x="445" y="794"/>
                    <a:pt x="350" y="227"/>
                    <a:pt x="237" y="29"/>
                  </a:cubicBezTo>
                  <a:cubicBezTo>
                    <a:pt x="237" y="29"/>
                    <a:pt x="237" y="567"/>
                    <a:pt x="199" y="652"/>
                  </a:cubicBezTo>
                  <a:cubicBezTo>
                    <a:pt x="199" y="652"/>
                    <a:pt x="86" y="416"/>
                    <a:pt x="1" y="322"/>
                  </a:cubicBezTo>
                  <a:lnTo>
                    <a:pt x="1" y="322"/>
                  </a:lnTo>
                  <a:cubicBezTo>
                    <a:pt x="1" y="322"/>
                    <a:pt x="133" y="596"/>
                    <a:pt x="57" y="898"/>
                  </a:cubicBezTo>
                  <a:cubicBezTo>
                    <a:pt x="492" y="1144"/>
                    <a:pt x="766" y="1314"/>
                    <a:pt x="1040" y="1569"/>
                  </a:cubicBezTo>
                  <a:cubicBezTo>
                    <a:pt x="1040" y="1569"/>
                    <a:pt x="1088" y="700"/>
                    <a:pt x="1031" y="284"/>
                  </a:cubicBezTo>
                  <a:cubicBezTo>
                    <a:pt x="1031" y="284"/>
                    <a:pt x="1031" y="756"/>
                    <a:pt x="955" y="917"/>
                  </a:cubicBezTo>
                  <a:cubicBezTo>
                    <a:pt x="955" y="917"/>
                    <a:pt x="908" y="265"/>
                    <a:pt x="823" y="0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737198" y="4290314"/>
              <a:ext cx="165380" cy="240426"/>
            </a:xfrm>
            <a:custGeom>
              <a:avLst/>
              <a:gdLst/>
              <a:ahLst/>
              <a:cxnLst/>
              <a:rect l="l" t="t" r="r" b="b"/>
              <a:pathLst>
                <a:path w="833" h="1211" extrusionOk="0">
                  <a:moveTo>
                    <a:pt x="643" y="1"/>
                  </a:moveTo>
                  <a:cubicBezTo>
                    <a:pt x="643" y="1"/>
                    <a:pt x="681" y="521"/>
                    <a:pt x="624" y="691"/>
                  </a:cubicBezTo>
                  <a:cubicBezTo>
                    <a:pt x="624" y="691"/>
                    <a:pt x="577" y="407"/>
                    <a:pt x="539" y="303"/>
                  </a:cubicBezTo>
                  <a:cubicBezTo>
                    <a:pt x="539" y="303"/>
                    <a:pt x="530" y="492"/>
                    <a:pt x="501" y="540"/>
                  </a:cubicBezTo>
                  <a:cubicBezTo>
                    <a:pt x="501" y="540"/>
                    <a:pt x="464" y="265"/>
                    <a:pt x="416" y="143"/>
                  </a:cubicBezTo>
                  <a:cubicBezTo>
                    <a:pt x="416" y="143"/>
                    <a:pt x="398" y="521"/>
                    <a:pt x="350" y="643"/>
                  </a:cubicBezTo>
                  <a:cubicBezTo>
                    <a:pt x="350" y="643"/>
                    <a:pt x="275" y="190"/>
                    <a:pt x="180" y="39"/>
                  </a:cubicBezTo>
                  <a:cubicBezTo>
                    <a:pt x="180" y="39"/>
                    <a:pt x="171" y="454"/>
                    <a:pt x="152" y="521"/>
                  </a:cubicBezTo>
                  <a:cubicBezTo>
                    <a:pt x="152" y="521"/>
                    <a:pt x="67" y="351"/>
                    <a:pt x="1" y="265"/>
                  </a:cubicBezTo>
                  <a:lnTo>
                    <a:pt x="1" y="265"/>
                  </a:lnTo>
                  <a:cubicBezTo>
                    <a:pt x="1" y="266"/>
                    <a:pt x="86" y="464"/>
                    <a:pt x="19" y="700"/>
                  </a:cubicBezTo>
                  <a:cubicBezTo>
                    <a:pt x="369" y="880"/>
                    <a:pt x="587" y="1012"/>
                    <a:pt x="794" y="1211"/>
                  </a:cubicBezTo>
                  <a:cubicBezTo>
                    <a:pt x="794" y="1211"/>
                    <a:pt x="832" y="540"/>
                    <a:pt x="794" y="218"/>
                  </a:cubicBezTo>
                  <a:cubicBezTo>
                    <a:pt x="794" y="218"/>
                    <a:pt x="785" y="587"/>
                    <a:pt x="738" y="710"/>
                  </a:cubicBezTo>
                  <a:cubicBezTo>
                    <a:pt x="738" y="710"/>
                    <a:pt x="709" y="209"/>
                    <a:pt x="643" y="1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258730" y="3886891"/>
              <a:ext cx="773294" cy="624988"/>
            </a:xfrm>
            <a:custGeom>
              <a:avLst/>
              <a:gdLst/>
              <a:ahLst/>
              <a:cxnLst/>
              <a:rect l="l" t="t" r="r" b="b"/>
              <a:pathLst>
                <a:path w="3895" h="3148" extrusionOk="0">
                  <a:moveTo>
                    <a:pt x="3894" y="1"/>
                  </a:moveTo>
                  <a:lnTo>
                    <a:pt x="1" y="1041"/>
                  </a:lnTo>
                  <a:lnTo>
                    <a:pt x="331" y="3148"/>
                  </a:lnTo>
                  <a:lnTo>
                    <a:pt x="3271" y="3148"/>
                  </a:lnTo>
                  <a:lnTo>
                    <a:pt x="2193" y="2401"/>
                  </a:lnTo>
                  <a:cubicBezTo>
                    <a:pt x="2193" y="2401"/>
                    <a:pt x="2250" y="1901"/>
                    <a:pt x="2250" y="1834"/>
                  </a:cubicBezTo>
                  <a:cubicBezTo>
                    <a:pt x="2250" y="1768"/>
                    <a:pt x="2949" y="946"/>
                    <a:pt x="2949" y="946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2589130" y="4014549"/>
              <a:ext cx="311700" cy="499316"/>
            </a:xfrm>
            <a:custGeom>
              <a:avLst/>
              <a:gdLst/>
              <a:ahLst/>
              <a:cxnLst/>
              <a:rect l="l" t="t" r="r" b="b"/>
              <a:pathLst>
                <a:path w="1570" h="2515" extrusionOk="0">
                  <a:moveTo>
                    <a:pt x="501" y="1"/>
                  </a:moveTo>
                  <a:cubicBezTo>
                    <a:pt x="501" y="1"/>
                    <a:pt x="10" y="1144"/>
                    <a:pt x="0" y="1853"/>
                  </a:cubicBezTo>
                  <a:lnTo>
                    <a:pt x="1068" y="2514"/>
                  </a:lnTo>
                  <a:cubicBezTo>
                    <a:pt x="1068" y="2514"/>
                    <a:pt x="1333" y="1295"/>
                    <a:pt x="1569" y="776"/>
                  </a:cubicBezTo>
                  <a:lnTo>
                    <a:pt x="1569" y="776"/>
                  </a:lnTo>
                  <a:cubicBezTo>
                    <a:pt x="1560" y="776"/>
                    <a:pt x="1229" y="1191"/>
                    <a:pt x="1125" y="1456"/>
                  </a:cubicBezTo>
                  <a:cubicBezTo>
                    <a:pt x="1125" y="1456"/>
                    <a:pt x="1238" y="388"/>
                    <a:pt x="1446" y="1"/>
                  </a:cubicBezTo>
                  <a:lnTo>
                    <a:pt x="1446" y="1"/>
                  </a:lnTo>
                  <a:cubicBezTo>
                    <a:pt x="1446" y="1"/>
                    <a:pt x="1030" y="483"/>
                    <a:pt x="889" y="955"/>
                  </a:cubicBezTo>
                  <a:cubicBezTo>
                    <a:pt x="889" y="955"/>
                    <a:pt x="879" y="369"/>
                    <a:pt x="955" y="105"/>
                  </a:cubicBezTo>
                  <a:lnTo>
                    <a:pt x="955" y="105"/>
                  </a:lnTo>
                  <a:cubicBezTo>
                    <a:pt x="955" y="105"/>
                    <a:pt x="643" y="615"/>
                    <a:pt x="558" y="1182"/>
                  </a:cubicBezTo>
                  <a:cubicBezTo>
                    <a:pt x="558" y="1182"/>
                    <a:pt x="454" y="407"/>
                    <a:pt x="5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2562923" y="4209511"/>
              <a:ext cx="341679" cy="302567"/>
            </a:xfrm>
            <a:custGeom>
              <a:avLst/>
              <a:gdLst/>
              <a:ahLst/>
              <a:cxnLst/>
              <a:rect l="l" t="t" r="r" b="b"/>
              <a:pathLst>
                <a:path w="1721" h="1524" extrusionOk="0">
                  <a:moveTo>
                    <a:pt x="339" y="1"/>
                  </a:moveTo>
                  <a:cubicBezTo>
                    <a:pt x="336" y="1"/>
                    <a:pt x="333" y="1"/>
                    <a:pt x="331" y="1"/>
                  </a:cubicBezTo>
                  <a:cubicBezTo>
                    <a:pt x="123" y="49"/>
                    <a:pt x="0" y="1013"/>
                    <a:pt x="123" y="1523"/>
                  </a:cubicBezTo>
                  <a:lnTo>
                    <a:pt x="1720" y="1523"/>
                  </a:lnTo>
                  <a:cubicBezTo>
                    <a:pt x="1706" y="1514"/>
                    <a:pt x="574" y="1"/>
                    <a:pt x="339" y="1"/>
                  </a:cubicBezTo>
                  <a:close/>
                  <a:moveTo>
                    <a:pt x="1720" y="1523"/>
                  </a:moveTo>
                  <a:cubicBezTo>
                    <a:pt x="1720" y="1523"/>
                    <a:pt x="1720" y="1523"/>
                    <a:pt x="1720" y="1523"/>
                  </a:cubicBezTo>
                  <a:cubicBezTo>
                    <a:pt x="1720" y="1523"/>
                    <a:pt x="1720" y="1523"/>
                    <a:pt x="1720" y="1523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-347198" y="3842022"/>
              <a:ext cx="394092" cy="664298"/>
            </a:xfrm>
            <a:custGeom>
              <a:avLst/>
              <a:gdLst/>
              <a:ahLst/>
              <a:cxnLst/>
              <a:rect l="l" t="t" r="r" b="b"/>
              <a:pathLst>
                <a:path w="1985" h="3346" extrusionOk="0">
                  <a:moveTo>
                    <a:pt x="1077" y="0"/>
                  </a:moveTo>
                  <a:lnTo>
                    <a:pt x="1077" y="0"/>
                  </a:lnTo>
                  <a:cubicBezTo>
                    <a:pt x="1040" y="473"/>
                    <a:pt x="1238" y="1607"/>
                    <a:pt x="1238" y="1607"/>
                  </a:cubicBezTo>
                  <a:cubicBezTo>
                    <a:pt x="1087" y="1371"/>
                    <a:pt x="718" y="416"/>
                    <a:pt x="718" y="416"/>
                  </a:cubicBezTo>
                  <a:lnTo>
                    <a:pt x="718" y="416"/>
                  </a:lnTo>
                  <a:cubicBezTo>
                    <a:pt x="747" y="766"/>
                    <a:pt x="898" y="1484"/>
                    <a:pt x="898" y="1484"/>
                  </a:cubicBezTo>
                  <a:cubicBezTo>
                    <a:pt x="813" y="1389"/>
                    <a:pt x="633" y="917"/>
                    <a:pt x="633" y="917"/>
                  </a:cubicBezTo>
                  <a:lnTo>
                    <a:pt x="633" y="917"/>
                  </a:lnTo>
                  <a:cubicBezTo>
                    <a:pt x="662" y="1210"/>
                    <a:pt x="803" y="1966"/>
                    <a:pt x="803" y="1966"/>
                  </a:cubicBezTo>
                  <a:cubicBezTo>
                    <a:pt x="558" y="1616"/>
                    <a:pt x="132" y="161"/>
                    <a:pt x="132" y="161"/>
                  </a:cubicBezTo>
                  <a:lnTo>
                    <a:pt x="132" y="161"/>
                  </a:lnTo>
                  <a:cubicBezTo>
                    <a:pt x="189" y="785"/>
                    <a:pt x="586" y="2145"/>
                    <a:pt x="586" y="2145"/>
                  </a:cubicBezTo>
                  <a:cubicBezTo>
                    <a:pt x="369" y="1871"/>
                    <a:pt x="0" y="879"/>
                    <a:pt x="0" y="879"/>
                  </a:cubicBezTo>
                  <a:lnTo>
                    <a:pt x="0" y="879"/>
                  </a:lnTo>
                  <a:cubicBezTo>
                    <a:pt x="227" y="1777"/>
                    <a:pt x="898" y="3346"/>
                    <a:pt x="898" y="3346"/>
                  </a:cubicBezTo>
                  <a:lnTo>
                    <a:pt x="1985" y="1834"/>
                  </a:lnTo>
                  <a:cubicBezTo>
                    <a:pt x="1758" y="1352"/>
                    <a:pt x="1569" y="501"/>
                    <a:pt x="1569" y="501"/>
                  </a:cubicBezTo>
                  <a:cubicBezTo>
                    <a:pt x="1512" y="728"/>
                    <a:pt x="1493" y="1210"/>
                    <a:pt x="1493" y="1210"/>
                  </a:cubicBezTo>
                  <a:cubicBezTo>
                    <a:pt x="1399" y="1078"/>
                    <a:pt x="1078" y="0"/>
                    <a:pt x="1077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-154024" y="3310941"/>
              <a:ext cx="358554" cy="940262"/>
            </a:xfrm>
            <a:custGeom>
              <a:avLst/>
              <a:gdLst/>
              <a:ahLst/>
              <a:cxnLst/>
              <a:rect l="l" t="t" r="r" b="b"/>
              <a:pathLst>
                <a:path w="1806" h="4736" extrusionOk="0">
                  <a:moveTo>
                    <a:pt x="1201" y="1"/>
                  </a:moveTo>
                  <a:cubicBezTo>
                    <a:pt x="1087" y="662"/>
                    <a:pt x="1068" y="2278"/>
                    <a:pt x="1068" y="2278"/>
                  </a:cubicBezTo>
                  <a:cubicBezTo>
                    <a:pt x="964" y="1938"/>
                    <a:pt x="775" y="587"/>
                    <a:pt x="775" y="587"/>
                  </a:cubicBezTo>
                  <a:cubicBezTo>
                    <a:pt x="728" y="1078"/>
                    <a:pt x="757" y="2099"/>
                    <a:pt x="757" y="2099"/>
                  </a:cubicBezTo>
                  <a:cubicBezTo>
                    <a:pt x="681" y="1976"/>
                    <a:pt x="596" y="1286"/>
                    <a:pt x="596" y="1286"/>
                  </a:cubicBezTo>
                  <a:cubicBezTo>
                    <a:pt x="568" y="1702"/>
                    <a:pt x="568" y="2770"/>
                    <a:pt x="568" y="2770"/>
                  </a:cubicBezTo>
                  <a:cubicBezTo>
                    <a:pt x="388" y="2269"/>
                    <a:pt x="246" y="209"/>
                    <a:pt x="246" y="209"/>
                  </a:cubicBezTo>
                  <a:lnTo>
                    <a:pt x="246" y="209"/>
                  </a:lnTo>
                  <a:cubicBezTo>
                    <a:pt x="190" y="1097"/>
                    <a:pt x="341" y="3025"/>
                    <a:pt x="341" y="3025"/>
                  </a:cubicBezTo>
                  <a:cubicBezTo>
                    <a:pt x="171" y="2628"/>
                    <a:pt x="1" y="1230"/>
                    <a:pt x="1" y="1229"/>
                  </a:cubicBezTo>
                  <a:lnTo>
                    <a:pt x="1" y="1229"/>
                  </a:lnTo>
                  <a:cubicBezTo>
                    <a:pt x="57" y="2514"/>
                    <a:pt x="426" y="4735"/>
                    <a:pt x="426" y="4735"/>
                  </a:cubicBezTo>
                  <a:lnTo>
                    <a:pt x="1806" y="2581"/>
                  </a:lnTo>
                  <a:cubicBezTo>
                    <a:pt x="1617" y="1910"/>
                    <a:pt x="1588" y="709"/>
                    <a:pt x="1588" y="709"/>
                  </a:cubicBezTo>
                  <a:cubicBezTo>
                    <a:pt x="1484" y="1031"/>
                    <a:pt x="1380" y="1711"/>
                    <a:pt x="1380" y="1711"/>
                  </a:cubicBezTo>
                  <a:cubicBezTo>
                    <a:pt x="1305" y="1522"/>
                    <a:pt x="1201" y="1"/>
                    <a:pt x="12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-169112" y="3618670"/>
              <a:ext cx="2863470" cy="896981"/>
            </a:xfrm>
            <a:custGeom>
              <a:avLst/>
              <a:gdLst/>
              <a:ahLst/>
              <a:cxnLst/>
              <a:rect l="l" t="t" r="r" b="b"/>
              <a:pathLst>
                <a:path w="14423" h="4518" extrusionOk="0">
                  <a:moveTo>
                    <a:pt x="8818" y="1"/>
                  </a:moveTo>
                  <a:lnTo>
                    <a:pt x="5000" y="199"/>
                  </a:lnTo>
                  <a:lnTo>
                    <a:pt x="2222" y="738"/>
                  </a:lnTo>
                  <a:lnTo>
                    <a:pt x="1211" y="1768"/>
                  </a:lnTo>
                  <a:lnTo>
                    <a:pt x="199" y="3318"/>
                  </a:lnTo>
                  <a:lnTo>
                    <a:pt x="1" y="4518"/>
                  </a:lnTo>
                  <a:lnTo>
                    <a:pt x="2486" y="4518"/>
                  </a:lnTo>
                  <a:cubicBezTo>
                    <a:pt x="2524" y="3989"/>
                    <a:pt x="2940" y="3195"/>
                    <a:pt x="3233" y="2987"/>
                  </a:cubicBezTo>
                  <a:cubicBezTo>
                    <a:pt x="3535" y="2770"/>
                    <a:pt x="5567" y="2061"/>
                    <a:pt x="5823" y="2004"/>
                  </a:cubicBezTo>
                  <a:cubicBezTo>
                    <a:pt x="5834" y="2002"/>
                    <a:pt x="5849" y="2000"/>
                    <a:pt x="5865" y="2000"/>
                  </a:cubicBezTo>
                  <a:cubicBezTo>
                    <a:pt x="6219" y="2000"/>
                    <a:pt x="7603" y="2558"/>
                    <a:pt x="8091" y="2892"/>
                  </a:cubicBezTo>
                  <a:cubicBezTo>
                    <a:pt x="8610" y="3233"/>
                    <a:pt x="9130" y="4518"/>
                    <a:pt x="9130" y="4518"/>
                  </a:cubicBezTo>
                  <a:lnTo>
                    <a:pt x="14423" y="451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675275" y="3900193"/>
              <a:ext cx="398063" cy="613672"/>
            </a:xfrm>
            <a:custGeom>
              <a:avLst/>
              <a:gdLst/>
              <a:ahLst/>
              <a:cxnLst/>
              <a:rect l="l" t="t" r="r" b="b"/>
              <a:pathLst>
                <a:path w="2005" h="3091" extrusionOk="0">
                  <a:moveTo>
                    <a:pt x="2004" y="0"/>
                  </a:moveTo>
                  <a:cubicBezTo>
                    <a:pt x="77" y="917"/>
                    <a:pt x="1" y="3090"/>
                    <a:pt x="1" y="3090"/>
                  </a:cubicBezTo>
                  <a:lnTo>
                    <a:pt x="2004" y="3090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8C7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-169112" y="3618670"/>
              <a:ext cx="2863470" cy="895194"/>
            </a:xfrm>
            <a:custGeom>
              <a:avLst/>
              <a:gdLst/>
              <a:ahLst/>
              <a:cxnLst/>
              <a:rect l="l" t="t" r="r" b="b"/>
              <a:pathLst>
                <a:path w="14423" h="4509" extrusionOk="0">
                  <a:moveTo>
                    <a:pt x="8818" y="1"/>
                  </a:moveTo>
                  <a:lnTo>
                    <a:pt x="5000" y="199"/>
                  </a:lnTo>
                  <a:lnTo>
                    <a:pt x="2127" y="501"/>
                  </a:lnTo>
                  <a:lnTo>
                    <a:pt x="1050" y="1768"/>
                  </a:lnTo>
                  <a:lnTo>
                    <a:pt x="199" y="3308"/>
                  </a:lnTo>
                  <a:lnTo>
                    <a:pt x="1" y="4508"/>
                  </a:lnTo>
                  <a:lnTo>
                    <a:pt x="29" y="4508"/>
                  </a:lnTo>
                  <a:lnTo>
                    <a:pt x="86" y="4178"/>
                  </a:lnTo>
                  <a:lnTo>
                    <a:pt x="908" y="2647"/>
                  </a:lnTo>
                  <a:lnTo>
                    <a:pt x="1967" y="1380"/>
                  </a:lnTo>
                  <a:lnTo>
                    <a:pt x="4755" y="1068"/>
                  </a:lnTo>
                  <a:lnTo>
                    <a:pt x="8469" y="870"/>
                  </a:lnTo>
                  <a:lnTo>
                    <a:pt x="9886" y="927"/>
                  </a:lnTo>
                  <a:lnTo>
                    <a:pt x="12674" y="2410"/>
                  </a:lnTo>
                  <a:lnTo>
                    <a:pt x="13194" y="3800"/>
                  </a:lnTo>
                  <a:lnTo>
                    <a:pt x="13515" y="4508"/>
                  </a:lnTo>
                  <a:lnTo>
                    <a:pt x="14423" y="450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2450354" y="3896024"/>
              <a:ext cx="495345" cy="325200"/>
            </a:xfrm>
            <a:custGeom>
              <a:avLst/>
              <a:gdLst/>
              <a:ahLst/>
              <a:cxnLst/>
              <a:rect l="l" t="t" r="r" b="b"/>
              <a:pathLst>
                <a:path w="2495" h="1638" extrusionOk="0">
                  <a:moveTo>
                    <a:pt x="642" y="1"/>
                  </a:moveTo>
                  <a:cubicBezTo>
                    <a:pt x="575" y="1"/>
                    <a:pt x="485" y="19"/>
                    <a:pt x="397" y="78"/>
                  </a:cubicBezTo>
                  <a:cubicBezTo>
                    <a:pt x="397" y="78"/>
                    <a:pt x="0" y="560"/>
                    <a:pt x="302" y="843"/>
                  </a:cubicBezTo>
                  <a:cubicBezTo>
                    <a:pt x="595" y="1117"/>
                    <a:pt x="1559" y="1609"/>
                    <a:pt x="2410" y="1637"/>
                  </a:cubicBezTo>
                  <a:lnTo>
                    <a:pt x="2495" y="1543"/>
                  </a:lnTo>
                  <a:lnTo>
                    <a:pt x="747" y="31"/>
                  </a:lnTo>
                  <a:cubicBezTo>
                    <a:pt x="747" y="17"/>
                    <a:pt x="705" y="1"/>
                    <a:pt x="64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2450354" y="3894832"/>
              <a:ext cx="313487" cy="292641"/>
            </a:xfrm>
            <a:custGeom>
              <a:avLst/>
              <a:gdLst/>
              <a:ahLst/>
              <a:cxnLst/>
              <a:rect l="l" t="t" r="r" b="b"/>
              <a:pathLst>
                <a:path w="1579" h="1474" extrusionOk="0">
                  <a:moveTo>
                    <a:pt x="662" y="1"/>
                  </a:moveTo>
                  <a:cubicBezTo>
                    <a:pt x="592" y="1"/>
                    <a:pt x="491" y="12"/>
                    <a:pt x="397" y="65"/>
                  </a:cubicBezTo>
                  <a:cubicBezTo>
                    <a:pt x="397" y="65"/>
                    <a:pt x="0" y="556"/>
                    <a:pt x="302" y="840"/>
                  </a:cubicBezTo>
                  <a:cubicBezTo>
                    <a:pt x="501" y="1010"/>
                    <a:pt x="992" y="1303"/>
                    <a:pt x="1578" y="1473"/>
                  </a:cubicBezTo>
                  <a:cubicBezTo>
                    <a:pt x="1531" y="1426"/>
                    <a:pt x="1484" y="1369"/>
                    <a:pt x="1437" y="1303"/>
                  </a:cubicBezTo>
                  <a:cubicBezTo>
                    <a:pt x="1181" y="953"/>
                    <a:pt x="1087" y="594"/>
                    <a:pt x="1162" y="367"/>
                  </a:cubicBezTo>
                  <a:lnTo>
                    <a:pt x="756" y="8"/>
                  </a:lnTo>
                  <a:cubicBezTo>
                    <a:pt x="756" y="8"/>
                    <a:pt x="719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778513" y="3452695"/>
              <a:ext cx="949593" cy="1061170"/>
            </a:xfrm>
            <a:custGeom>
              <a:avLst/>
              <a:gdLst/>
              <a:ahLst/>
              <a:cxnLst/>
              <a:rect l="l" t="t" r="r" b="b"/>
              <a:pathLst>
                <a:path w="4783" h="5345" extrusionOk="0">
                  <a:moveTo>
                    <a:pt x="3037" y="0"/>
                  </a:moveTo>
                  <a:cubicBezTo>
                    <a:pt x="2985" y="0"/>
                    <a:pt x="2927" y="14"/>
                    <a:pt x="2864" y="43"/>
                  </a:cubicBezTo>
                  <a:cubicBezTo>
                    <a:pt x="2524" y="194"/>
                    <a:pt x="2288" y="988"/>
                    <a:pt x="1768" y="1479"/>
                  </a:cubicBezTo>
                  <a:cubicBezTo>
                    <a:pt x="1" y="3209"/>
                    <a:pt x="785" y="5344"/>
                    <a:pt x="785" y="5344"/>
                  </a:cubicBezTo>
                  <a:lnTo>
                    <a:pt x="4707" y="5344"/>
                  </a:lnTo>
                  <a:cubicBezTo>
                    <a:pt x="4754" y="4579"/>
                    <a:pt x="4783" y="3624"/>
                    <a:pt x="3932" y="2330"/>
                  </a:cubicBezTo>
                  <a:cubicBezTo>
                    <a:pt x="3602" y="1765"/>
                    <a:pt x="3639" y="0"/>
                    <a:pt x="3037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906171" y="3582934"/>
              <a:ext cx="730013" cy="581906"/>
            </a:xfrm>
            <a:custGeom>
              <a:avLst/>
              <a:gdLst/>
              <a:ahLst/>
              <a:cxnLst/>
              <a:rect l="l" t="t" r="r" b="b"/>
              <a:pathLst>
                <a:path w="3677" h="2931" extrusionOk="0">
                  <a:moveTo>
                    <a:pt x="1720" y="1"/>
                  </a:moveTo>
                  <a:cubicBezTo>
                    <a:pt x="1550" y="266"/>
                    <a:pt x="1361" y="577"/>
                    <a:pt x="1116" y="823"/>
                  </a:cubicBezTo>
                  <a:cubicBezTo>
                    <a:pt x="407" y="1523"/>
                    <a:pt x="104" y="2279"/>
                    <a:pt x="0" y="2931"/>
                  </a:cubicBezTo>
                  <a:cubicBezTo>
                    <a:pt x="407" y="2326"/>
                    <a:pt x="1201" y="1901"/>
                    <a:pt x="2117" y="1901"/>
                  </a:cubicBezTo>
                  <a:cubicBezTo>
                    <a:pt x="2722" y="1901"/>
                    <a:pt x="3261" y="2080"/>
                    <a:pt x="3677" y="2364"/>
                  </a:cubicBezTo>
                  <a:cubicBezTo>
                    <a:pt x="3573" y="2137"/>
                    <a:pt x="3440" y="1901"/>
                    <a:pt x="3280" y="1664"/>
                  </a:cubicBezTo>
                  <a:cubicBezTo>
                    <a:pt x="3251" y="1626"/>
                    <a:pt x="3232" y="1579"/>
                    <a:pt x="3214" y="1523"/>
                  </a:cubicBezTo>
                  <a:cubicBezTo>
                    <a:pt x="2817" y="1428"/>
                    <a:pt x="2363" y="1088"/>
                    <a:pt x="2023" y="587"/>
                  </a:cubicBezTo>
                  <a:cubicBezTo>
                    <a:pt x="1890" y="388"/>
                    <a:pt x="1787" y="190"/>
                    <a:pt x="1720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774741" y="3727467"/>
              <a:ext cx="945821" cy="786397"/>
            </a:xfrm>
            <a:custGeom>
              <a:avLst/>
              <a:gdLst/>
              <a:ahLst/>
              <a:cxnLst/>
              <a:rect l="l" t="t" r="r" b="b"/>
              <a:pathLst>
                <a:path w="4764" h="3961" extrusionOk="0">
                  <a:moveTo>
                    <a:pt x="1872" y="1"/>
                  </a:moveTo>
                  <a:cubicBezTo>
                    <a:pt x="1834" y="38"/>
                    <a:pt x="1806" y="76"/>
                    <a:pt x="1778" y="95"/>
                  </a:cubicBezTo>
                  <a:cubicBezTo>
                    <a:pt x="1" y="1825"/>
                    <a:pt x="795" y="3960"/>
                    <a:pt x="795" y="3960"/>
                  </a:cubicBezTo>
                  <a:lnTo>
                    <a:pt x="4717" y="3960"/>
                  </a:lnTo>
                  <a:cubicBezTo>
                    <a:pt x="4754" y="3582"/>
                    <a:pt x="4764" y="3148"/>
                    <a:pt x="4669" y="2647"/>
                  </a:cubicBezTo>
                  <a:cubicBezTo>
                    <a:pt x="4537" y="3195"/>
                    <a:pt x="4225" y="3592"/>
                    <a:pt x="3772" y="3715"/>
                  </a:cubicBezTo>
                  <a:cubicBezTo>
                    <a:pt x="3693" y="3734"/>
                    <a:pt x="3612" y="3744"/>
                    <a:pt x="3532" y="3744"/>
                  </a:cubicBezTo>
                  <a:cubicBezTo>
                    <a:pt x="2831" y="3744"/>
                    <a:pt x="2096" y="3031"/>
                    <a:pt x="1825" y="2014"/>
                  </a:cubicBezTo>
                  <a:cubicBezTo>
                    <a:pt x="1645" y="1333"/>
                    <a:pt x="1702" y="672"/>
                    <a:pt x="1948" y="227"/>
                  </a:cubicBezTo>
                  <a:cubicBezTo>
                    <a:pt x="1919" y="161"/>
                    <a:pt x="1891" y="76"/>
                    <a:pt x="1872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2221444" y="3789410"/>
              <a:ext cx="450476" cy="337907"/>
            </a:xfrm>
            <a:custGeom>
              <a:avLst/>
              <a:gdLst/>
              <a:ahLst/>
              <a:cxnLst/>
              <a:rect l="l" t="t" r="r" b="b"/>
              <a:pathLst>
                <a:path w="2269" h="1702" extrusionOk="0">
                  <a:moveTo>
                    <a:pt x="66" y="1"/>
                  </a:moveTo>
                  <a:lnTo>
                    <a:pt x="0" y="964"/>
                  </a:lnTo>
                  <a:cubicBezTo>
                    <a:pt x="244" y="916"/>
                    <a:pt x="463" y="895"/>
                    <a:pt x="661" y="895"/>
                  </a:cubicBezTo>
                  <a:cubicBezTo>
                    <a:pt x="1890" y="895"/>
                    <a:pt x="2268" y="1702"/>
                    <a:pt x="2268" y="1702"/>
                  </a:cubicBezTo>
                  <a:lnTo>
                    <a:pt x="1928" y="634"/>
                  </a:lnTo>
                  <a:cubicBezTo>
                    <a:pt x="1869" y="644"/>
                    <a:pt x="1808" y="649"/>
                    <a:pt x="1745" y="649"/>
                  </a:cubicBezTo>
                  <a:cubicBezTo>
                    <a:pt x="1019" y="649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2240106" y="3793182"/>
              <a:ext cx="369871" cy="157438"/>
            </a:xfrm>
            <a:custGeom>
              <a:avLst/>
              <a:gdLst/>
              <a:ahLst/>
              <a:cxnLst/>
              <a:rect l="l" t="t" r="r" b="b"/>
              <a:pathLst>
                <a:path w="1863" h="793" extrusionOk="0">
                  <a:moveTo>
                    <a:pt x="1" y="0"/>
                  </a:moveTo>
                  <a:cubicBezTo>
                    <a:pt x="199" y="133"/>
                    <a:pt x="511" y="596"/>
                    <a:pt x="993" y="719"/>
                  </a:cubicBezTo>
                  <a:cubicBezTo>
                    <a:pt x="1169" y="768"/>
                    <a:pt x="1349" y="792"/>
                    <a:pt x="1519" y="792"/>
                  </a:cubicBezTo>
                  <a:cubicBezTo>
                    <a:pt x="1640" y="792"/>
                    <a:pt x="1756" y="780"/>
                    <a:pt x="1862" y="756"/>
                  </a:cubicBezTo>
                  <a:lnTo>
                    <a:pt x="1815" y="615"/>
                  </a:lnTo>
                  <a:cubicBezTo>
                    <a:pt x="1757" y="626"/>
                    <a:pt x="1697" y="631"/>
                    <a:pt x="1634" y="631"/>
                  </a:cubicBezTo>
                  <a:cubicBezTo>
                    <a:pt x="1009" y="631"/>
                    <a:pt x="181" y="121"/>
                    <a:pt x="1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590917" y="3364744"/>
              <a:ext cx="144732" cy="117136"/>
            </a:xfrm>
            <a:custGeom>
              <a:avLst/>
              <a:gdLst/>
              <a:ahLst/>
              <a:cxnLst/>
              <a:rect l="l" t="t" r="r" b="b"/>
              <a:pathLst>
                <a:path w="729" h="590" extrusionOk="0">
                  <a:moveTo>
                    <a:pt x="378" y="1"/>
                  </a:moveTo>
                  <a:cubicBezTo>
                    <a:pt x="164" y="1"/>
                    <a:pt x="1" y="401"/>
                    <a:pt x="1" y="401"/>
                  </a:cubicBezTo>
                  <a:lnTo>
                    <a:pt x="521" y="590"/>
                  </a:lnTo>
                  <a:cubicBezTo>
                    <a:pt x="521" y="590"/>
                    <a:pt x="729" y="155"/>
                    <a:pt x="464" y="23"/>
                  </a:cubicBezTo>
                  <a:cubicBezTo>
                    <a:pt x="435" y="7"/>
                    <a:pt x="406" y="1"/>
                    <a:pt x="378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632212" y="3403458"/>
              <a:ext cx="73656" cy="80407"/>
            </a:xfrm>
            <a:custGeom>
              <a:avLst/>
              <a:gdLst/>
              <a:ahLst/>
              <a:cxnLst/>
              <a:rect l="l" t="t" r="r" b="b"/>
              <a:pathLst>
                <a:path w="371" h="405" extrusionOk="0">
                  <a:moveTo>
                    <a:pt x="187" y="1"/>
                  </a:moveTo>
                  <a:cubicBezTo>
                    <a:pt x="67" y="1"/>
                    <a:pt x="1" y="281"/>
                    <a:pt x="1" y="281"/>
                  </a:cubicBezTo>
                  <a:lnTo>
                    <a:pt x="265" y="404"/>
                  </a:lnTo>
                  <a:lnTo>
                    <a:pt x="265" y="404"/>
                  </a:lnTo>
                  <a:cubicBezTo>
                    <a:pt x="270" y="385"/>
                    <a:pt x="370" y="105"/>
                    <a:pt x="237" y="17"/>
                  </a:cubicBezTo>
                  <a:cubicBezTo>
                    <a:pt x="219" y="6"/>
                    <a:pt x="203" y="1"/>
                    <a:pt x="187" y="1"/>
                  </a:cubicBezTo>
                  <a:close/>
                  <a:moveTo>
                    <a:pt x="265" y="404"/>
                  </a:moveTo>
                  <a:cubicBezTo>
                    <a:pt x="265" y="405"/>
                    <a:pt x="265" y="405"/>
                    <a:pt x="265" y="405"/>
                  </a:cubicBezTo>
                  <a:cubicBezTo>
                    <a:pt x="265" y="405"/>
                    <a:pt x="265" y="405"/>
                    <a:pt x="265" y="404"/>
                  </a:cubicBezTo>
                  <a:lnTo>
                    <a:pt x="265" y="404"/>
                  </a:ln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018740" y="3723695"/>
              <a:ext cx="268419" cy="788184"/>
            </a:xfrm>
            <a:custGeom>
              <a:avLst/>
              <a:gdLst/>
              <a:ahLst/>
              <a:cxnLst/>
              <a:rect l="l" t="t" r="r" b="b"/>
              <a:pathLst>
                <a:path w="1352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12" y="3970"/>
                    <a:pt x="1012" y="3970"/>
                  </a:cubicBezTo>
                  <a:lnTo>
                    <a:pt x="1172" y="3970"/>
                  </a:lnTo>
                  <a:cubicBezTo>
                    <a:pt x="1040" y="1560"/>
                    <a:pt x="1352" y="851"/>
                    <a:pt x="1352" y="710"/>
                  </a:cubicBezTo>
                  <a:cubicBezTo>
                    <a:pt x="1352" y="332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018740" y="3723695"/>
              <a:ext cx="232882" cy="788184"/>
            </a:xfrm>
            <a:custGeom>
              <a:avLst/>
              <a:gdLst/>
              <a:ahLst/>
              <a:cxnLst/>
              <a:rect l="l" t="t" r="r" b="b"/>
              <a:pathLst>
                <a:path w="1173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02" y="3970"/>
                    <a:pt x="1002" y="3970"/>
                  </a:cubicBezTo>
                  <a:lnTo>
                    <a:pt x="1172" y="3970"/>
                  </a:lnTo>
                  <a:cubicBezTo>
                    <a:pt x="1163" y="3592"/>
                    <a:pt x="1153" y="3261"/>
                    <a:pt x="1134" y="2959"/>
                  </a:cubicBezTo>
                  <a:cubicBezTo>
                    <a:pt x="785" y="2902"/>
                    <a:pt x="445" y="2278"/>
                    <a:pt x="369" y="1494"/>
                  </a:cubicBezTo>
                  <a:cubicBezTo>
                    <a:pt x="293" y="832"/>
                    <a:pt x="445" y="256"/>
                    <a:pt x="690" y="10"/>
                  </a:cubicBezTo>
                  <a:cubicBezTo>
                    <a:pt x="681" y="1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2362006" y="3436216"/>
              <a:ext cx="473109" cy="499117"/>
            </a:xfrm>
            <a:custGeom>
              <a:avLst/>
              <a:gdLst/>
              <a:ahLst/>
              <a:cxnLst/>
              <a:rect l="l" t="t" r="r" b="b"/>
              <a:pathLst>
                <a:path w="2383" h="2514" extrusionOk="0">
                  <a:moveTo>
                    <a:pt x="831" y="0"/>
                  </a:moveTo>
                  <a:cubicBezTo>
                    <a:pt x="553" y="0"/>
                    <a:pt x="303" y="52"/>
                    <a:pt x="180" y="97"/>
                  </a:cubicBezTo>
                  <a:cubicBezTo>
                    <a:pt x="1" y="702"/>
                    <a:pt x="58" y="1515"/>
                    <a:pt x="369" y="2176"/>
                  </a:cubicBezTo>
                  <a:cubicBezTo>
                    <a:pt x="532" y="2376"/>
                    <a:pt x="955" y="2514"/>
                    <a:pt x="1373" y="2514"/>
                  </a:cubicBezTo>
                  <a:cubicBezTo>
                    <a:pt x="1829" y="2514"/>
                    <a:pt x="2279" y="2350"/>
                    <a:pt x="2382" y="1921"/>
                  </a:cubicBezTo>
                  <a:cubicBezTo>
                    <a:pt x="2382" y="1222"/>
                    <a:pt x="1863" y="381"/>
                    <a:pt x="1702" y="258"/>
                  </a:cubicBezTo>
                  <a:cubicBezTo>
                    <a:pt x="1466" y="61"/>
                    <a:pt x="1132" y="0"/>
                    <a:pt x="831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2378882" y="3787623"/>
              <a:ext cx="454248" cy="146519"/>
            </a:xfrm>
            <a:custGeom>
              <a:avLst/>
              <a:gdLst/>
              <a:ahLst/>
              <a:cxnLst/>
              <a:rect l="l" t="t" r="r" b="b"/>
              <a:pathLst>
                <a:path w="2288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104"/>
                    <a:pt x="190" y="302"/>
                    <a:pt x="237" y="406"/>
                  </a:cubicBezTo>
                  <a:cubicBezTo>
                    <a:pt x="398" y="602"/>
                    <a:pt x="818" y="738"/>
                    <a:pt x="1239" y="738"/>
                  </a:cubicBezTo>
                  <a:cubicBezTo>
                    <a:pt x="1711" y="738"/>
                    <a:pt x="2183" y="568"/>
                    <a:pt x="2288" y="123"/>
                  </a:cubicBezTo>
                  <a:lnTo>
                    <a:pt x="2288" y="38"/>
                  </a:lnTo>
                  <a:cubicBezTo>
                    <a:pt x="2099" y="283"/>
                    <a:pt x="1719" y="378"/>
                    <a:pt x="1319" y="378"/>
                  </a:cubicBezTo>
                  <a:cubicBezTo>
                    <a:pt x="779" y="378"/>
                    <a:pt x="202" y="206"/>
                    <a:pt x="1" y="0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846015" y="4209511"/>
              <a:ext cx="340289" cy="302567"/>
            </a:xfrm>
            <a:custGeom>
              <a:avLst/>
              <a:gdLst/>
              <a:ahLst/>
              <a:cxnLst/>
              <a:rect l="l" t="t" r="r" b="b"/>
              <a:pathLst>
                <a:path w="1714" h="1524" extrusionOk="0">
                  <a:moveTo>
                    <a:pt x="340" y="1"/>
                  </a:moveTo>
                  <a:cubicBezTo>
                    <a:pt x="337" y="1"/>
                    <a:pt x="334" y="1"/>
                    <a:pt x="332" y="1"/>
                  </a:cubicBezTo>
                  <a:cubicBezTo>
                    <a:pt x="114" y="49"/>
                    <a:pt x="1" y="1013"/>
                    <a:pt x="114" y="1523"/>
                  </a:cubicBezTo>
                  <a:lnTo>
                    <a:pt x="1711" y="1523"/>
                  </a:lnTo>
                  <a:cubicBezTo>
                    <a:pt x="1712" y="1523"/>
                    <a:pt x="1712" y="1523"/>
                    <a:pt x="1712" y="1523"/>
                  </a:cubicBezTo>
                  <a:cubicBezTo>
                    <a:pt x="1714" y="1523"/>
                    <a:pt x="567" y="1"/>
                    <a:pt x="34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857331" y="4299844"/>
              <a:ext cx="330362" cy="214021"/>
            </a:xfrm>
            <a:custGeom>
              <a:avLst/>
              <a:gdLst/>
              <a:ahLst/>
              <a:cxnLst/>
              <a:rect l="l" t="t" r="r" b="b"/>
              <a:pathLst>
                <a:path w="1664" h="1078" extrusionOk="0">
                  <a:moveTo>
                    <a:pt x="76" y="0"/>
                  </a:moveTo>
                  <a:cubicBezTo>
                    <a:pt x="10" y="331"/>
                    <a:pt x="1" y="784"/>
                    <a:pt x="76" y="1077"/>
                  </a:cubicBezTo>
                  <a:lnTo>
                    <a:pt x="1664" y="1077"/>
                  </a:lnTo>
                  <a:cubicBezTo>
                    <a:pt x="1664" y="1077"/>
                    <a:pt x="1617" y="1021"/>
                    <a:pt x="1560" y="936"/>
                  </a:cubicBezTo>
                  <a:cubicBezTo>
                    <a:pt x="1515" y="974"/>
                    <a:pt x="1454" y="992"/>
                    <a:pt x="1382" y="992"/>
                  </a:cubicBezTo>
                  <a:cubicBezTo>
                    <a:pt x="1134" y="992"/>
                    <a:pt x="753" y="781"/>
                    <a:pt x="416" y="444"/>
                  </a:cubicBezTo>
                  <a:cubicBezTo>
                    <a:pt x="275" y="293"/>
                    <a:pt x="152" y="142"/>
                    <a:pt x="7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823599" y="4412414"/>
              <a:ext cx="108996" cy="101451"/>
            </a:xfrm>
            <a:custGeom>
              <a:avLst/>
              <a:gdLst/>
              <a:ahLst/>
              <a:cxnLst/>
              <a:rect l="l" t="t" r="r" b="b"/>
              <a:pathLst>
                <a:path w="549" h="511" extrusionOk="0">
                  <a:moveTo>
                    <a:pt x="355" y="0"/>
                  </a:moveTo>
                  <a:cubicBezTo>
                    <a:pt x="177" y="0"/>
                    <a:pt x="10" y="510"/>
                    <a:pt x="1" y="510"/>
                  </a:cubicBezTo>
                  <a:lnTo>
                    <a:pt x="473" y="510"/>
                  </a:lnTo>
                  <a:cubicBezTo>
                    <a:pt x="473" y="510"/>
                    <a:pt x="549" y="19"/>
                    <a:pt x="360" y="0"/>
                  </a:cubicBezTo>
                  <a:cubicBezTo>
                    <a:pt x="358" y="0"/>
                    <a:pt x="357" y="0"/>
                    <a:pt x="35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093786" y="4410428"/>
              <a:ext cx="97679" cy="101650"/>
            </a:xfrm>
            <a:custGeom>
              <a:avLst/>
              <a:gdLst/>
              <a:ahLst/>
              <a:cxnLst/>
              <a:rect l="l" t="t" r="r" b="b"/>
              <a:pathLst>
                <a:path w="492" h="512" extrusionOk="0">
                  <a:moveTo>
                    <a:pt x="194" y="1"/>
                  </a:moveTo>
                  <a:cubicBezTo>
                    <a:pt x="193" y="1"/>
                    <a:pt x="191" y="1"/>
                    <a:pt x="189" y="1"/>
                  </a:cubicBezTo>
                  <a:cubicBezTo>
                    <a:pt x="0" y="10"/>
                    <a:pt x="19" y="511"/>
                    <a:pt x="19" y="511"/>
                  </a:cubicBezTo>
                  <a:lnTo>
                    <a:pt x="492" y="511"/>
                  </a:lnTo>
                  <a:cubicBezTo>
                    <a:pt x="488" y="502"/>
                    <a:pt x="377" y="1"/>
                    <a:pt x="194" y="1"/>
                  </a:cubicBezTo>
                  <a:close/>
                  <a:moveTo>
                    <a:pt x="492" y="511"/>
                  </a:moveTo>
                  <a:lnTo>
                    <a:pt x="492" y="511"/>
                  </a:lnTo>
                  <a:cubicBezTo>
                    <a:pt x="492" y="511"/>
                    <a:pt x="492" y="511"/>
                    <a:pt x="492" y="511"/>
                  </a:cubicBezTo>
                  <a:cubicBezTo>
                    <a:pt x="492" y="511"/>
                    <a:pt x="492" y="511"/>
                    <a:pt x="492" y="511"/>
                  </a:cubicBez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453928" y="3537072"/>
              <a:ext cx="170939" cy="215609"/>
            </a:xfrm>
            <a:custGeom>
              <a:avLst/>
              <a:gdLst/>
              <a:ahLst/>
              <a:cxnLst/>
              <a:rect l="l" t="t" r="r" b="b"/>
              <a:pathLst>
                <a:path w="861" h="1086" extrusionOk="0">
                  <a:moveTo>
                    <a:pt x="400" y="1"/>
                  </a:moveTo>
                  <a:cubicBezTo>
                    <a:pt x="384" y="1"/>
                    <a:pt x="367" y="2"/>
                    <a:pt x="351" y="5"/>
                  </a:cubicBezTo>
                  <a:cubicBezTo>
                    <a:pt x="143" y="43"/>
                    <a:pt x="1" y="308"/>
                    <a:pt x="48" y="610"/>
                  </a:cubicBezTo>
                  <a:cubicBezTo>
                    <a:pt x="93" y="885"/>
                    <a:pt x="270" y="1085"/>
                    <a:pt x="464" y="1085"/>
                  </a:cubicBezTo>
                  <a:cubicBezTo>
                    <a:pt x="476" y="1085"/>
                    <a:pt x="489" y="1084"/>
                    <a:pt x="502" y="1083"/>
                  </a:cubicBezTo>
                  <a:cubicBezTo>
                    <a:pt x="719" y="1045"/>
                    <a:pt x="861" y="771"/>
                    <a:pt x="814" y="478"/>
                  </a:cubicBezTo>
                  <a:cubicBezTo>
                    <a:pt x="770" y="207"/>
                    <a:pt x="597" y="1"/>
                    <a:pt x="40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656632" y="3529131"/>
              <a:ext cx="125871" cy="196153"/>
            </a:xfrm>
            <a:custGeom>
              <a:avLst/>
              <a:gdLst/>
              <a:ahLst/>
              <a:cxnLst/>
              <a:rect l="l" t="t" r="r" b="b"/>
              <a:pathLst>
                <a:path w="634" h="988" extrusionOk="0">
                  <a:moveTo>
                    <a:pt x="201" y="0"/>
                  </a:moveTo>
                  <a:cubicBezTo>
                    <a:pt x="187" y="0"/>
                    <a:pt x="174" y="2"/>
                    <a:pt x="161" y="7"/>
                  </a:cubicBezTo>
                  <a:cubicBezTo>
                    <a:pt x="29" y="45"/>
                    <a:pt x="1" y="291"/>
                    <a:pt x="86" y="565"/>
                  </a:cubicBezTo>
                  <a:cubicBezTo>
                    <a:pt x="170" y="811"/>
                    <a:pt x="316" y="988"/>
                    <a:pt x="434" y="988"/>
                  </a:cubicBezTo>
                  <a:cubicBezTo>
                    <a:pt x="447" y="988"/>
                    <a:pt x="460" y="986"/>
                    <a:pt x="473" y="981"/>
                  </a:cubicBezTo>
                  <a:cubicBezTo>
                    <a:pt x="605" y="943"/>
                    <a:pt x="634" y="688"/>
                    <a:pt x="549" y="423"/>
                  </a:cubicBezTo>
                  <a:cubicBezTo>
                    <a:pt x="464" y="177"/>
                    <a:pt x="318" y="0"/>
                    <a:pt x="20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303836" y="3366332"/>
              <a:ext cx="153865" cy="141754"/>
            </a:xfrm>
            <a:custGeom>
              <a:avLst/>
              <a:gdLst/>
              <a:ahLst/>
              <a:cxnLst/>
              <a:rect l="l" t="t" r="r" b="b"/>
              <a:pathLst>
                <a:path w="775" h="714" extrusionOk="0">
                  <a:moveTo>
                    <a:pt x="396" y="0"/>
                  </a:moveTo>
                  <a:cubicBezTo>
                    <a:pt x="360" y="0"/>
                    <a:pt x="323" y="10"/>
                    <a:pt x="284" y="33"/>
                  </a:cubicBezTo>
                  <a:cubicBezTo>
                    <a:pt x="1" y="213"/>
                    <a:pt x="218" y="714"/>
                    <a:pt x="218" y="714"/>
                  </a:cubicBezTo>
                  <a:lnTo>
                    <a:pt x="766" y="402"/>
                  </a:lnTo>
                  <a:cubicBezTo>
                    <a:pt x="775" y="402"/>
                    <a:pt x="621" y="0"/>
                    <a:pt x="396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343344" y="3411796"/>
              <a:ext cx="103437" cy="94503"/>
            </a:xfrm>
            <a:custGeom>
              <a:avLst/>
              <a:gdLst/>
              <a:ahLst/>
              <a:cxnLst/>
              <a:rect l="l" t="t" r="r" b="b"/>
              <a:pathLst>
                <a:path w="521" h="476" extrusionOk="0">
                  <a:moveTo>
                    <a:pt x="520" y="268"/>
                  </a:moveTo>
                  <a:lnTo>
                    <a:pt x="520" y="268"/>
                  </a:lnTo>
                  <a:lnTo>
                    <a:pt x="520" y="268"/>
                  </a:ln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lose/>
                  <a:moveTo>
                    <a:pt x="262" y="0"/>
                  </a:moveTo>
                  <a:cubicBezTo>
                    <a:pt x="239" y="0"/>
                    <a:pt x="215" y="7"/>
                    <a:pt x="189" y="22"/>
                  </a:cubicBezTo>
                  <a:cubicBezTo>
                    <a:pt x="0" y="145"/>
                    <a:pt x="152" y="475"/>
                    <a:pt x="152" y="475"/>
                  </a:cubicBezTo>
                  <a:lnTo>
                    <a:pt x="520" y="268"/>
                  </a:lnTo>
                  <a:lnTo>
                    <a:pt x="520" y="268"/>
                  </a:lnTo>
                  <a:cubicBezTo>
                    <a:pt x="515" y="263"/>
                    <a:pt x="410" y="0"/>
                    <a:pt x="26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919274" y="3012344"/>
              <a:ext cx="101451" cy="193969"/>
            </a:xfrm>
            <a:custGeom>
              <a:avLst/>
              <a:gdLst/>
              <a:ahLst/>
              <a:cxnLst/>
              <a:rect l="l" t="t" r="r" b="b"/>
              <a:pathLst>
                <a:path w="511" h="977" extrusionOk="0">
                  <a:moveTo>
                    <a:pt x="77" y="1"/>
                  </a:moveTo>
                  <a:cubicBezTo>
                    <a:pt x="73" y="1"/>
                    <a:pt x="70" y="1"/>
                    <a:pt x="67" y="2"/>
                  </a:cubicBezTo>
                  <a:cubicBezTo>
                    <a:pt x="0" y="30"/>
                    <a:pt x="29" y="267"/>
                    <a:pt x="123" y="531"/>
                  </a:cubicBezTo>
                  <a:cubicBezTo>
                    <a:pt x="232" y="784"/>
                    <a:pt x="366" y="977"/>
                    <a:pt x="427" y="977"/>
                  </a:cubicBezTo>
                  <a:cubicBezTo>
                    <a:pt x="430" y="977"/>
                    <a:pt x="433" y="976"/>
                    <a:pt x="435" y="975"/>
                  </a:cubicBezTo>
                  <a:cubicBezTo>
                    <a:pt x="511" y="947"/>
                    <a:pt x="482" y="711"/>
                    <a:pt x="379" y="437"/>
                  </a:cubicBezTo>
                  <a:cubicBezTo>
                    <a:pt x="270" y="193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692131" y="3990129"/>
              <a:ext cx="672041" cy="137188"/>
            </a:xfrm>
            <a:custGeom>
              <a:avLst/>
              <a:gdLst/>
              <a:ahLst/>
              <a:cxnLst/>
              <a:rect l="l" t="t" r="r" b="b"/>
              <a:pathLst>
                <a:path w="3385" h="691" extrusionOk="0">
                  <a:moveTo>
                    <a:pt x="1485" y="1"/>
                  </a:moveTo>
                  <a:lnTo>
                    <a:pt x="766" y="180"/>
                  </a:lnTo>
                  <a:lnTo>
                    <a:pt x="1" y="691"/>
                  </a:lnTo>
                  <a:lnTo>
                    <a:pt x="549" y="691"/>
                  </a:lnTo>
                  <a:lnTo>
                    <a:pt x="993" y="303"/>
                  </a:lnTo>
                  <a:lnTo>
                    <a:pt x="1711" y="133"/>
                  </a:lnTo>
                  <a:lnTo>
                    <a:pt x="3384" y="29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862871" y="3971467"/>
              <a:ext cx="621216" cy="163394"/>
            </a:xfrm>
            <a:custGeom>
              <a:avLst/>
              <a:gdLst/>
              <a:ahLst/>
              <a:cxnLst/>
              <a:rect l="l" t="t" r="r" b="b"/>
              <a:pathLst>
                <a:path w="3129" h="823" extrusionOk="0">
                  <a:moveTo>
                    <a:pt x="1" y="0"/>
                  </a:moveTo>
                  <a:lnTo>
                    <a:pt x="1173" y="331"/>
                  </a:lnTo>
                  <a:lnTo>
                    <a:pt x="2401" y="822"/>
                  </a:lnTo>
                  <a:lnTo>
                    <a:pt x="3129" y="690"/>
                  </a:lnTo>
                  <a:lnTo>
                    <a:pt x="2345" y="643"/>
                  </a:lnTo>
                  <a:lnTo>
                    <a:pt x="1210" y="284"/>
                  </a:lnTo>
                  <a:lnTo>
                    <a:pt x="719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63570" y="4192834"/>
              <a:ext cx="463778" cy="227124"/>
            </a:xfrm>
            <a:custGeom>
              <a:avLst/>
              <a:gdLst/>
              <a:ahLst/>
              <a:cxnLst/>
              <a:rect l="l" t="t" r="r" b="b"/>
              <a:pathLst>
                <a:path w="2336" h="1144" extrusionOk="0">
                  <a:moveTo>
                    <a:pt x="2335" y="0"/>
                  </a:moveTo>
                  <a:lnTo>
                    <a:pt x="1655" y="152"/>
                  </a:lnTo>
                  <a:lnTo>
                    <a:pt x="757" y="38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851" y="586"/>
                  </a:lnTo>
                  <a:lnTo>
                    <a:pt x="1409" y="463"/>
                  </a:lnTo>
                  <a:lnTo>
                    <a:pt x="1607" y="1144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562687" y="4025866"/>
              <a:ext cx="238441" cy="108996"/>
            </a:xfrm>
            <a:custGeom>
              <a:avLst/>
              <a:gdLst/>
              <a:ahLst/>
              <a:cxnLst/>
              <a:rect l="l" t="t" r="r" b="b"/>
              <a:pathLst>
                <a:path w="1201" h="549" extrusionOk="0">
                  <a:moveTo>
                    <a:pt x="795" y="0"/>
                  </a:moveTo>
                  <a:lnTo>
                    <a:pt x="1" y="38"/>
                  </a:lnTo>
                  <a:lnTo>
                    <a:pt x="728" y="95"/>
                  </a:lnTo>
                  <a:lnTo>
                    <a:pt x="898" y="227"/>
                  </a:lnTo>
                  <a:lnTo>
                    <a:pt x="842" y="548"/>
                  </a:lnTo>
                  <a:lnTo>
                    <a:pt x="1201" y="293"/>
                  </a:lnTo>
                  <a:lnTo>
                    <a:pt x="965" y="152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21207" y="3768763"/>
              <a:ext cx="465565" cy="200917"/>
            </a:xfrm>
            <a:custGeom>
              <a:avLst/>
              <a:gdLst/>
              <a:ahLst/>
              <a:cxnLst/>
              <a:rect l="l" t="t" r="r" b="b"/>
              <a:pathLst>
                <a:path w="2345" h="1012" extrusionOk="0">
                  <a:moveTo>
                    <a:pt x="2344" y="1"/>
                  </a:moveTo>
                  <a:lnTo>
                    <a:pt x="776" y="19"/>
                  </a:lnTo>
                  <a:lnTo>
                    <a:pt x="1" y="624"/>
                  </a:lnTo>
                  <a:lnTo>
                    <a:pt x="596" y="1012"/>
                  </a:lnTo>
                  <a:lnTo>
                    <a:pt x="2278" y="435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7343" y="3774322"/>
              <a:ext cx="216006" cy="362326"/>
            </a:xfrm>
            <a:custGeom>
              <a:avLst/>
              <a:gdLst/>
              <a:ahLst/>
              <a:cxnLst/>
              <a:rect l="l" t="t" r="r" b="b"/>
              <a:pathLst>
                <a:path w="1088" h="1825" extrusionOk="0">
                  <a:moveTo>
                    <a:pt x="927" y="1"/>
                  </a:moveTo>
                  <a:lnTo>
                    <a:pt x="275" y="691"/>
                  </a:lnTo>
                  <a:lnTo>
                    <a:pt x="1" y="1825"/>
                  </a:lnTo>
                  <a:lnTo>
                    <a:pt x="1088" y="559"/>
                  </a:lnTo>
                  <a:lnTo>
                    <a:pt x="691" y="52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264487" y="3748115"/>
              <a:ext cx="1180291" cy="261074"/>
            </a:xfrm>
            <a:custGeom>
              <a:avLst/>
              <a:gdLst/>
              <a:ahLst/>
              <a:cxnLst/>
              <a:rect l="l" t="t" r="r" b="b"/>
              <a:pathLst>
                <a:path w="5945" h="1315" extrusionOk="0">
                  <a:moveTo>
                    <a:pt x="2164" y="1"/>
                  </a:moveTo>
                  <a:lnTo>
                    <a:pt x="1777" y="605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1342" y="1078"/>
                  </a:lnTo>
                  <a:lnTo>
                    <a:pt x="2457" y="700"/>
                  </a:lnTo>
                  <a:lnTo>
                    <a:pt x="5944" y="105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671484" y="3706820"/>
              <a:ext cx="262860" cy="214219"/>
            </a:xfrm>
            <a:custGeom>
              <a:avLst/>
              <a:gdLst/>
              <a:ahLst/>
              <a:cxnLst/>
              <a:rect l="l" t="t" r="r" b="b"/>
              <a:pathLst>
                <a:path w="1324" h="1079" extrusionOk="0">
                  <a:moveTo>
                    <a:pt x="1324" y="1"/>
                  </a:moveTo>
                  <a:lnTo>
                    <a:pt x="1" y="1078"/>
                  </a:lnTo>
                  <a:lnTo>
                    <a:pt x="1" y="1078"/>
                  </a:lnTo>
                  <a:lnTo>
                    <a:pt x="1003" y="974"/>
                  </a:lnTo>
                  <a:lnTo>
                    <a:pt x="549" y="908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799160" y="3094934"/>
              <a:ext cx="50825" cy="64325"/>
            </a:xfrm>
            <a:custGeom>
              <a:avLst/>
              <a:gdLst/>
              <a:ahLst/>
              <a:cxnLst/>
              <a:rect l="l" t="t" r="r" b="b"/>
              <a:pathLst>
                <a:path w="256" h="324" extrusionOk="0">
                  <a:moveTo>
                    <a:pt x="106" y="1"/>
                  </a:moveTo>
                  <a:cubicBezTo>
                    <a:pt x="102" y="1"/>
                    <a:pt x="99" y="1"/>
                    <a:pt x="95" y="2"/>
                  </a:cubicBezTo>
                  <a:cubicBezTo>
                    <a:pt x="29" y="11"/>
                    <a:pt x="1" y="96"/>
                    <a:pt x="20" y="181"/>
                  </a:cubicBezTo>
                  <a:cubicBezTo>
                    <a:pt x="46" y="253"/>
                    <a:pt x="98" y="324"/>
                    <a:pt x="152" y="324"/>
                  </a:cubicBezTo>
                  <a:cubicBezTo>
                    <a:pt x="155" y="324"/>
                    <a:pt x="158" y="324"/>
                    <a:pt x="161" y="323"/>
                  </a:cubicBezTo>
                  <a:cubicBezTo>
                    <a:pt x="227" y="304"/>
                    <a:pt x="256" y="219"/>
                    <a:pt x="237" y="144"/>
                  </a:cubicBezTo>
                  <a:cubicBezTo>
                    <a:pt x="210" y="64"/>
                    <a:pt x="159" y="1"/>
                    <a:pt x="10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808492" y="3101883"/>
              <a:ext cx="35935" cy="48244"/>
            </a:xfrm>
            <a:custGeom>
              <a:avLst/>
              <a:gdLst/>
              <a:ahLst/>
              <a:cxnLst/>
              <a:rect l="l" t="t" r="r" b="b"/>
              <a:pathLst>
                <a:path w="181" h="243" extrusionOk="0">
                  <a:moveTo>
                    <a:pt x="84" y="0"/>
                  </a:moveTo>
                  <a:cubicBezTo>
                    <a:pt x="79" y="0"/>
                    <a:pt x="73" y="2"/>
                    <a:pt x="67" y="5"/>
                  </a:cubicBezTo>
                  <a:cubicBezTo>
                    <a:pt x="20" y="5"/>
                    <a:pt x="1" y="61"/>
                    <a:pt x="10" y="127"/>
                  </a:cubicBezTo>
                  <a:cubicBezTo>
                    <a:pt x="19" y="197"/>
                    <a:pt x="59" y="242"/>
                    <a:pt x="95" y="242"/>
                  </a:cubicBezTo>
                  <a:cubicBezTo>
                    <a:pt x="98" y="242"/>
                    <a:pt x="102" y="242"/>
                    <a:pt x="105" y="241"/>
                  </a:cubicBezTo>
                  <a:cubicBezTo>
                    <a:pt x="152" y="222"/>
                    <a:pt x="180" y="165"/>
                    <a:pt x="162" y="109"/>
                  </a:cubicBezTo>
                  <a:cubicBezTo>
                    <a:pt x="154" y="44"/>
                    <a:pt x="118" y="0"/>
                    <a:pt x="84" y="0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827352" y="3106449"/>
              <a:ext cx="9530" cy="17074"/>
            </a:xfrm>
            <a:custGeom>
              <a:avLst/>
              <a:gdLst/>
              <a:ahLst/>
              <a:cxnLst/>
              <a:rect l="l" t="t" r="r" b="b"/>
              <a:pathLst>
                <a:path w="48" h="86" extrusionOk="0">
                  <a:moveTo>
                    <a:pt x="19" y="1"/>
                  </a:moveTo>
                  <a:cubicBezTo>
                    <a:pt x="10" y="1"/>
                    <a:pt x="0" y="29"/>
                    <a:pt x="10" y="48"/>
                  </a:cubicBezTo>
                  <a:cubicBezTo>
                    <a:pt x="10" y="76"/>
                    <a:pt x="19" y="86"/>
                    <a:pt x="29" y="86"/>
                  </a:cubicBezTo>
                  <a:cubicBezTo>
                    <a:pt x="29" y="76"/>
                    <a:pt x="48" y="57"/>
                    <a:pt x="48" y="38"/>
                  </a:cubicBezTo>
                  <a:cubicBezTo>
                    <a:pt x="48" y="10"/>
                    <a:pt x="29" y="1"/>
                    <a:pt x="19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956797" y="3078059"/>
              <a:ext cx="37722" cy="61149"/>
            </a:xfrm>
            <a:custGeom>
              <a:avLst/>
              <a:gdLst/>
              <a:ahLst/>
              <a:cxnLst/>
              <a:rect l="l" t="t" r="r" b="b"/>
              <a:pathLst>
                <a:path w="190" h="308" extrusionOk="0">
                  <a:moveTo>
                    <a:pt x="56" y="1"/>
                  </a:moveTo>
                  <a:cubicBezTo>
                    <a:pt x="53" y="1"/>
                    <a:pt x="51" y="1"/>
                    <a:pt x="48" y="2"/>
                  </a:cubicBezTo>
                  <a:cubicBezTo>
                    <a:pt x="10" y="11"/>
                    <a:pt x="1" y="96"/>
                    <a:pt x="19" y="181"/>
                  </a:cubicBezTo>
                  <a:cubicBezTo>
                    <a:pt x="44" y="255"/>
                    <a:pt x="76" y="308"/>
                    <a:pt x="115" y="308"/>
                  </a:cubicBezTo>
                  <a:cubicBezTo>
                    <a:pt x="121" y="308"/>
                    <a:pt x="127" y="307"/>
                    <a:pt x="133" y="304"/>
                  </a:cubicBezTo>
                  <a:cubicBezTo>
                    <a:pt x="171" y="295"/>
                    <a:pt x="190" y="219"/>
                    <a:pt x="161" y="134"/>
                  </a:cubicBezTo>
                  <a:cubicBezTo>
                    <a:pt x="135" y="55"/>
                    <a:pt x="92" y="1"/>
                    <a:pt x="5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960569" y="3082029"/>
              <a:ext cx="28391" cy="47053"/>
            </a:xfrm>
            <a:custGeom>
              <a:avLst/>
              <a:gdLst/>
              <a:ahLst/>
              <a:cxnLst/>
              <a:rect l="l" t="t" r="r" b="b"/>
              <a:pathLst>
                <a:path w="143" h="237" extrusionOk="0">
                  <a:moveTo>
                    <a:pt x="38" y="1"/>
                  </a:moveTo>
                  <a:cubicBezTo>
                    <a:pt x="10" y="20"/>
                    <a:pt x="0" y="76"/>
                    <a:pt x="10" y="133"/>
                  </a:cubicBezTo>
                  <a:cubicBezTo>
                    <a:pt x="29" y="190"/>
                    <a:pt x="57" y="237"/>
                    <a:pt x="95" y="237"/>
                  </a:cubicBezTo>
                  <a:cubicBezTo>
                    <a:pt x="133" y="227"/>
                    <a:pt x="142" y="171"/>
                    <a:pt x="123" y="114"/>
                  </a:cubicBezTo>
                  <a:cubicBezTo>
                    <a:pt x="104" y="4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1971886" y="3090765"/>
              <a:ext cx="7544" cy="16677"/>
            </a:xfrm>
            <a:custGeom>
              <a:avLst/>
              <a:gdLst/>
              <a:ahLst/>
              <a:cxnLst/>
              <a:rect l="l" t="t" r="r" b="b"/>
              <a:pathLst>
                <a:path w="38" h="84" extrusionOk="0">
                  <a:moveTo>
                    <a:pt x="22" y="0"/>
                  </a:moveTo>
                  <a:cubicBezTo>
                    <a:pt x="18" y="0"/>
                    <a:pt x="14" y="2"/>
                    <a:pt x="10" y="4"/>
                  </a:cubicBezTo>
                  <a:cubicBezTo>
                    <a:pt x="0" y="4"/>
                    <a:pt x="0" y="32"/>
                    <a:pt x="10" y="61"/>
                  </a:cubicBezTo>
                  <a:cubicBezTo>
                    <a:pt x="10" y="74"/>
                    <a:pt x="20" y="83"/>
                    <a:pt x="29" y="83"/>
                  </a:cubicBezTo>
                  <a:cubicBezTo>
                    <a:pt x="32" y="83"/>
                    <a:pt x="35" y="82"/>
                    <a:pt x="38" y="80"/>
                  </a:cubicBezTo>
                  <a:lnTo>
                    <a:pt x="38" y="32"/>
                  </a:lnTo>
                  <a:cubicBezTo>
                    <a:pt x="38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701699" y="3599214"/>
              <a:ext cx="54597" cy="61149"/>
            </a:xfrm>
            <a:custGeom>
              <a:avLst/>
              <a:gdLst/>
              <a:ahLst/>
              <a:cxnLst/>
              <a:rect l="l" t="t" r="r" b="b"/>
              <a:pathLst>
                <a:path w="275" h="308" extrusionOk="0">
                  <a:moveTo>
                    <a:pt x="99" y="0"/>
                  </a:moveTo>
                  <a:cubicBezTo>
                    <a:pt x="91" y="0"/>
                    <a:pt x="83" y="2"/>
                    <a:pt x="76" y="4"/>
                  </a:cubicBezTo>
                  <a:cubicBezTo>
                    <a:pt x="10" y="13"/>
                    <a:pt x="0" y="99"/>
                    <a:pt x="38" y="174"/>
                  </a:cubicBezTo>
                  <a:cubicBezTo>
                    <a:pt x="73" y="253"/>
                    <a:pt x="133" y="307"/>
                    <a:pt x="186" y="307"/>
                  </a:cubicBezTo>
                  <a:cubicBezTo>
                    <a:pt x="191" y="307"/>
                    <a:pt x="195" y="307"/>
                    <a:pt x="199" y="306"/>
                  </a:cubicBezTo>
                  <a:cubicBezTo>
                    <a:pt x="265" y="306"/>
                    <a:pt x="274" y="221"/>
                    <a:pt x="237" y="127"/>
                  </a:cubicBezTo>
                  <a:cubicBezTo>
                    <a:pt x="204" y="53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713016" y="3603581"/>
              <a:ext cx="37722" cy="47251"/>
            </a:xfrm>
            <a:custGeom>
              <a:avLst/>
              <a:gdLst/>
              <a:ahLst/>
              <a:cxnLst/>
              <a:rect l="l" t="t" r="r" b="b"/>
              <a:pathLst>
                <a:path w="190" h="238" extrusionOk="0">
                  <a:moveTo>
                    <a:pt x="47" y="1"/>
                  </a:moveTo>
                  <a:cubicBezTo>
                    <a:pt x="19" y="10"/>
                    <a:pt x="0" y="67"/>
                    <a:pt x="19" y="133"/>
                  </a:cubicBezTo>
                  <a:cubicBezTo>
                    <a:pt x="38" y="190"/>
                    <a:pt x="85" y="237"/>
                    <a:pt x="132" y="237"/>
                  </a:cubicBezTo>
                  <a:cubicBezTo>
                    <a:pt x="180" y="237"/>
                    <a:pt x="189" y="180"/>
                    <a:pt x="170" y="105"/>
                  </a:cubicBezTo>
                  <a:cubicBezTo>
                    <a:pt x="142" y="48"/>
                    <a:pt x="95" y="1"/>
                    <a:pt x="47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726119" y="3632965"/>
              <a:ext cx="11316" cy="16677"/>
            </a:xfrm>
            <a:custGeom>
              <a:avLst/>
              <a:gdLst/>
              <a:ahLst/>
              <a:cxnLst/>
              <a:rect l="l" t="t" r="r" b="b"/>
              <a:pathLst>
                <a:path w="57" h="84" extrusionOk="0">
                  <a:moveTo>
                    <a:pt x="17" y="1"/>
                  </a:moveTo>
                  <a:cubicBezTo>
                    <a:pt x="14" y="1"/>
                    <a:pt x="12" y="2"/>
                    <a:pt x="10" y="4"/>
                  </a:cubicBezTo>
                  <a:cubicBezTo>
                    <a:pt x="0" y="4"/>
                    <a:pt x="0" y="32"/>
                    <a:pt x="0" y="51"/>
                  </a:cubicBezTo>
                  <a:cubicBezTo>
                    <a:pt x="7" y="73"/>
                    <a:pt x="14" y="83"/>
                    <a:pt x="22" y="83"/>
                  </a:cubicBezTo>
                  <a:cubicBezTo>
                    <a:pt x="24" y="83"/>
                    <a:pt x="26" y="82"/>
                    <a:pt x="29" y="80"/>
                  </a:cubicBezTo>
                  <a:cubicBezTo>
                    <a:pt x="57" y="70"/>
                    <a:pt x="57" y="42"/>
                    <a:pt x="48" y="32"/>
                  </a:cubicBezTo>
                  <a:cubicBezTo>
                    <a:pt x="33" y="11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2510312" y="3618074"/>
              <a:ext cx="56384" cy="63333"/>
            </a:xfrm>
            <a:custGeom>
              <a:avLst/>
              <a:gdLst/>
              <a:ahLst/>
              <a:cxnLst/>
              <a:rect l="l" t="t" r="r" b="b"/>
              <a:pathLst>
                <a:path w="284" h="319" extrusionOk="0">
                  <a:moveTo>
                    <a:pt x="147" y="1"/>
                  </a:moveTo>
                  <a:cubicBezTo>
                    <a:pt x="139" y="1"/>
                    <a:pt x="131" y="2"/>
                    <a:pt x="123" y="4"/>
                  </a:cubicBezTo>
                  <a:cubicBezTo>
                    <a:pt x="57" y="4"/>
                    <a:pt x="0" y="79"/>
                    <a:pt x="10" y="164"/>
                  </a:cubicBezTo>
                  <a:cubicBezTo>
                    <a:pt x="18" y="249"/>
                    <a:pt x="80" y="318"/>
                    <a:pt x="140" y="318"/>
                  </a:cubicBezTo>
                  <a:cubicBezTo>
                    <a:pt x="147" y="318"/>
                    <a:pt x="154" y="317"/>
                    <a:pt x="161" y="315"/>
                  </a:cubicBezTo>
                  <a:cubicBezTo>
                    <a:pt x="237" y="315"/>
                    <a:pt x="284" y="249"/>
                    <a:pt x="284" y="155"/>
                  </a:cubicBezTo>
                  <a:cubicBezTo>
                    <a:pt x="267" y="70"/>
                    <a:pt x="212" y="1"/>
                    <a:pt x="14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521628" y="3624229"/>
              <a:ext cx="39508" cy="47251"/>
            </a:xfrm>
            <a:custGeom>
              <a:avLst/>
              <a:gdLst/>
              <a:ahLst/>
              <a:cxnLst/>
              <a:rect l="l" t="t" r="r" b="b"/>
              <a:pathLst>
                <a:path w="199" h="238" extrusionOk="0">
                  <a:moveTo>
                    <a:pt x="95" y="1"/>
                  </a:moveTo>
                  <a:cubicBezTo>
                    <a:pt x="47" y="1"/>
                    <a:pt x="0" y="67"/>
                    <a:pt x="10" y="124"/>
                  </a:cubicBezTo>
                  <a:cubicBezTo>
                    <a:pt x="10" y="190"/>
                    <a:pt x="57" y="237"/>
                    <a:pt x="104" y="237"/>
                  </a:cubicBezTo>
                  <a:cubicBezTo>
                    <a:pt x="151" y="237"/>
                    <a:pt x="199" y="180"/>
                    <a:pt x="189" y="124"/>
                  </a:cubicBezTo>
                  <a:cubicBezTo>
                    <a:pt x="189" y="48"/>
                    <a:pt x="142" y="1"/>
                    <a:pt x="95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534731" y="3650634"/>
              <a:ext cx="9530" cy="15486"/>
            </a:xfrm>
            <a:custGeom>
              <a:avLst/>
              <a:gdLst/>
              <a:ahLst/>
              <a:cxnLst/>
              <a:rect l="l" t="t" r="r" b="b"/>
              <a:pathLst>
                <a:path w="48" h="78" extrusionOk="0">
                  <a:moveTo>
                    <a:pt x="29" y="0"/>
                  </a:moveTo>
                  <a:cubicBezTo>
                    <a:pt x="10" y="0"/>
                    <a:pt x="0" y="29"/>
                    <a:pt x="0" y="38"/>
                  </a:cubicBezTo>
                  <a:cubicBezTo>
                    <a:pt x="0" y="57"/>
                    <a:pt x="10" y="76"/>
                    <a:pt x="29" y="76"/>
                  </a:cubicBezTo>
                  <a:cubicBezTo>
                    <a:pt x="30" y="77"/>
                    <a:pt x="31" y="78"/>
                    <a:pt x="33" y="78"/>
                  </a:cubicBezTo>
                  <a:cubicBezTo>
                    <a:pt x="41" y="78"/>
                    <a:pt x="48" y="54"/>
                    <a:pt x="48" y="38"/>
                  </a:cubicBezTo>
                  <a:cubicBezTo>
                    <a:pt x="4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894854" y="3346677"/>
              <a:ext cx="95892" cy="33949"/>
            </a:xfrm>
            <a:custGeom>
              <a:avLst/>
              <a:gdLst/>
              <a:ahLst/>
              <a:cxnLst/>
              <a:rect l="l" t="t" r="r" b="b"/>
              <a:pathLst>
                <a:path w="483" h="171" extrusionOk="0">
                  <a:moveTo>
                    <a:pt x="454" y="0"/>
                  </a:moveTo>
                  <a:cubicBezTo>
                    <a:pt x="454" y="0"/>
                    <a:pt x="416" y="104"/>
                    <a:pt x="313" y="142"/>
                  </a:cubicBezTo>
                  <a:cubicBezTo>
                    <a:pt x="292" y="147"/>
                    <a:pt x="271" y="149"/>
                    <a:pt x="249" y="149"/>
                  </a:cubicBezTo>
                  <a:cubicBezTo>
                    <a:pt x="180" y="149"/>
                    <a:pt x="103" y="126"/>
                    <a:pt x="10" y="76"/>
                  </a:cubicBezTo>
                  <a:lnTo>
                    <a:pt x="1" y="104"/>
                  </a:lnTo>
                  <a:cubicBezTo>
                    <a:pt x="95" y="151"/>
                    <a:pt x="161" y="170"/>
                    <a:pt x="237" y="170"/>
                  </a:cubicBezTo>
                  <a:lnTo>
                    <a:pt x="322" y="170"/>
                  </a:lnTo>
                  <a:cubicBezTo>
                    <a:pt x="435" y="123"/>
                    <a:pt x="483" y="10"/>
                    <a:pt x="483" y="10"/>
                  </a:cubicBezTo>
                  <a:lnTo>
                    <a:pt x="454" y="0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979231" y="3348464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0" y="152"/>
                    <a:pt x="237" y="20"/>
                    <a:pt x="237" y="10"/>
                  </a:cubicBezTo>
                  <a:lnTo>
                    <a:pt x="199" y="1"/>
                  </a:lnTo>
                  <a:cubicBezTo>
                    <a:pt x="190" y="38"/>
                    <a:pt x="143" y="114"/>
                    <a:pt x="105" y="114"/>
                  </a:cubicBezTo>
                  <a:cubicBezTo>
                    <a:pt x="95" y="11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651073" y="3856912"/>
              <a:ext cx="95892" cy="35935"/>
            </a:xfrm>
            <a:custGeom>
              <a:avLst/>
              <a:gdLst/>
              <a:ahLst/>
              <a:cxnLst/>
              <a:rect l="l" t="t" r="r" b="b"/>
              <a:pathLst>
                <a:path w="483" h="181" extrusionOk="0">
                  <a:moveTo>
                    <a:pt x="444" y="1"/>
                  </a:moveTo>
                  <a:cubicBezTo>
                    <a:pt x="444" y="1"/>
                    <a:pt x="407" y="105"/>
                    <a:pt x="303" y="143"/>
                  </a:cubicBezTo>
                  <a:cubicBezTo>
                    <a:pt x="280" y="150"/>
                    <a:pt x="256" y="154"/>
                    <a:pt x="232" y="154"/>
                  </a:cubicBezTo>
                  <a:cubicBezTo>
                    <a:pt x="166" y="154"/>
                    <a:pt x="93" y="127"/>
                    <a:pt x="10" y="86"/>
                  </a:cubicBezTo>
                  <a:lnTo>
                    <a:pt x="0" y="105"/>
                  </a:lnTo>
                  <a:cubicBezTo>
                    <a:pt x="95" y="152"/>
                    <a:pt x="161" y="180"/>
                    <a:pt x="237" y="180"/>
                  </a:cubicBezTo>
                  <a:cubicBezTo>
                    <a:pt x="255" y="180"/>
                    <a:pt x="279" y="172"/>
                    <a:pt x="295" y="172"/>
                  </a:cubicBezTo>
                  <a:cubicBezTo>
                    <a:pt x="303" y="172"/>
                    <a:pt x="309" y="174"/>
                    <a:pt x="312" y="180"/>
                  </a:cubicBezTo>
                  <a:cubicBezTo>
                    <a:pt x="435" y="133"/>
                    <a:pt x="482" y="10"/>
                    <a:pt x="482" y="1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737237" y="3856912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1" y="152"/>
                    <a:pt x="228" y="29"/>
                    <a:pt x="237" y="10"/>
                  </a:cubicBezTo>
                  <a:lnTo>
                    <a:pt x="199" y="1"/>
                  </a:lnTo>
                  <a:cubicBezTo>
                    <a:pt x="190" y="39"/>
                    <a:pt x="143" y="124"/>
                    <a:pt x="105" y="124"/>
                  </a:cubicBezTo>
                  <a:cubicBezTo>
                    <a:pt x="95" y="12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1941708" y="3302404"/>
              <a:ext cx="90333" cy="53803"/>
            </a:xfrm>
            <a:custGeom>
              <a:avLst/>
              <a:gdLst/>
              <a:ahLst/>
              <a:cxnLst/>
              <a:rect l="l" t="t" r="r" b="b"/>
              <a:pathLst>
                <a:path w="455" h="271" extrusionOk="0">
                  <a:moveTo>
                    <a:pt x="259" y="1"/>
                  </a:moveTo>
                  <a:cubicBezTo>
                    <a:pt x="165" y="1"/>
                    <a:pt x="59" y="21"/>
                    <a:pt x="29" y="81"/>
                  </a:cubicBezTo>
                  <a:cubicBezTo>
                    <a:pt x="1" y="119"/>
                    <a:pt x="237" y="270"/>
                    <a:pt x="237" y="270"/>
                  </a:cubicBezTo>
                  <a:cubicBezTo>
                    <a:pt x="237" y="270"/>
                    <a:pt x="455" y="81"/>
                    <a:pt x="426" y="34"/>
                  </a:cubicBezTo>
                  <a:cubicBezTo>
                    <a:pt x="417" y="16"/>
                    <a:pt x="342" y="1"/>
                    <a:pt x="259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408822" y="2896399"/>
              <a:ext cx="99665" cy="200917"/>
            </a:xfrm>
            <a:custGeom>
              <a:avLst/>
              <a:gdLst/>
              <a:ahLst/>
              <a:cxnLst/>
              <a:rect l="l" t="t" r="r" b="b"/>
              <a:pathLst>
                <a:path w="502" h="1012" extrusionOk="0">
                  <a:moveTo>
                    <a:pt x="502" y="0"/>
                  </a:moveTo>
                  <a:lnTo>
                    <a:pt x="502" y="0"/>
                  </a:lnTo>
                  <a:cubicBezTo>
                    <a:pt x="57" y="274"/>
                    <a:pt x="1" y="1011"/>
                    <a:pt x="1" y="1011"/>
                  </a:cubicBezTo>
                  <a:lnTo>
                    <a:pt x="388" y="501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97704" y="2973232"/>
              <a:ext cx="78818" cy="216006"/>
            </a:xfrm>
            <a:custGeom>
              <a:avLst/>
              <a:gdLst/>
              <a:ahLst/>
              <a:cxnLst/>
              <a:rect l="l" t="t" r="r" b="b"/>
              <a:pathLst>
                <a:path w="397" h="1088" extrusionOk="0">
                  <a:moveTo>
                    <a:pt x="397" y="1"/>
                  </a:moveTo>
                  <a:lnTo>
                    <a:pt x="397" y="1"/>
                  </a:lnTo>
                  <a:cubicBezTo>
                    <a:pt x="0" y="350"/>
                    <a:pt x="85" y="1087"/>
                    <a:pt x="85" y="1087"/>
                  </a:cubicBezTo>
                  <a:lnTo>
                    <a:pt x="378" y="520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408822" y="3055823"/>
              <a:ext cx="77230" cy="216006"/>
            </a:xfrm>
            <a:custGeom>
              <a:avLst/>
              <a:gdLst/>
              <a:ahLst/>
              <a:cxnLst/>
              <a:rect l="l" t="t" r="r" b="b"/>
              <a:pathLst>
                <a:path w="389" h="1088" extrusionOk="0">
                  <a:moveTo>
                    <a:pt x="388" y="0"/>
                  </a:moveTo>
                  <a:lnTo>
                    <a:pt x="388" y="0"/>
                  </a:lnTo>
                  <a:cubicBezTo>
                    <a:pt x="1" y="350"/>
                    <a:pt x="76" y="1087"/>
                    <a:pt x="76" y="1087"/>
                  </a:cubicBezTo>
                  <a:lnTo>
                    <a:pt x="379" y="52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10807" y="3160848"/>
              <a:ext cx="77032" cy="216006"/>
            </a:xfrm>
            <a:custGeom>
              <a:avLst/>
              <a:gdLst/>
              <a:ahLst/>
              <a:cxnLst/>
              <a:rect l="l" t="t" r="r" b="b"/>
              <a:pathLst>
                <a:path w="388" h="1088" extrusionOk="0">
                  <a:moveTo>
                    <a:pt x="388" y="1"/>
                  </a:moveTo>
                  <a:lnTo>
                    <a:pt x="388" y="1"/>
                  </a:lnTo>
                  <a:cubicBezTo>
                    <a:pt x="0" y="350"/>
                    <a:pt x="76" y="1087"/>
                    <a:pt x="76" y="1087"/>
                  </a:cubicBezTo>
                  <a:lnTo>
                    <a:pt x="378" y="520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1151937" y="3104663"/>
              <a:ext cx="79017" cy="221565"/>
            </a:xfrm>
            <a:custGeom>
              <a:avLst/>
              <a:gdLst/>
              <a:ahLst/>
              <a:cxnLst/>
              <a:rect l="l" t="t" r="r" b="b"/>
              <a:pathLst>
                <a:path w="398" h="1116" extrusionOk="0">
                  <a:moveTo>
                    <a:pt x="303" y="0"/>
                  </a:moveTo>
                  <a:cubicBezTo>
                    <a:pt x="0" y="425"/>
                    <a:pt x="246" y="1115"/>
                    <a:pt x="246" y="1115"/>
                  </a:cubicBezTo>
                  <a:lnTo>
                    <a:pt x="397" y="50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187475" y="3142186"/>
              <a:ext cx="79017" cy="223352"/>
            </a:xfrm>
            <a:custGeom>
              <a:avLst/>
              <a:gdLst/>
              <a:ahLst/>
              <a:cxnLst/>
              <a:rect l="l" t="t" r="r" b="b"/>
              <a:pathLst>
                <a:path w="398" h="1125" extrusionOk="0">
                  <a:moveTo>
                    <a:pt x="237" y="0"/>
                  </a:moveTo>
                  <a:lnTo>
                    <a:pt x="237" y="0"/>
                  </a:lnTo>
                  <a:cubicBezTo>
                    <a:pt x="1" y="463"/>
                    <a:pt x="332" y="1125"/>
                    <a:pt x="332" y="1125"/>
                  </a:cubicBezTo>
                  <a:lnTo>
                    <a:pt x="398" y="49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1221226" y="3190827"/>
              <a:ext cx="81002" cy="223550"/>
            </a:xfrm>
            <a:custGeom>
              <a:avLst/>
              <a:gdLst/>
              <a:ahLst/>
              <a:cxnLst/>
              <a:rect l="l" t="t" r="r" b="b"/>
              <a:pathLst>
                <a:path w="408" h="1126" extrusionOk="0">
                  <a:moveTo>
                    <a:pt x="237" y="1"/>
                  </a:moveTo>
                  <a:lnTo>
                    <a:pt x="237" y="1"/>
                  </a:lnTo>
                  <a:cubicBezTo>
                    <a:pt x="1" y="464"/>
                    <a:pt x="332" y="1125"/>
                    <a:pt x="332" y="1125"/>
                  </a:cubicBezTo>
                  <a:lnTo>
                    <a:pt x="407" y="50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1457681" y="3264086"/>
              <a:ext cx="65914" cy="140960"/>
            </a:xfrm>
            <a:custGeom>
              <a:avLst/>
              <a:gdLst/>
              <a:ahLst/>
              <a:cxnLst/>
              <a:rect l="l" t="t" r="r" b="b"/>
              <a:pathLst>
                <a:path w="332" h="710" extrusionOk="0">
                  <a:moveTo>
                    <a:pt x="256" y="0"/>
                  </a:moveTo>
                  <a:lnTo>
                    <a:pt x="67" y="293"/>
                  </a:lnTo>
                  <a:lnTo>
                    <a:pt x="1" y="709"/>
                  </a:lnTo>
                  <a:cubicBezTo>
                    <a:pt x="1" y="709"/>
                    <a:pt x="331" y="341"/>
                    <a:pt x="25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416386" y="3316500"/>
              <a:ext cx="65914" cy="116540"/>
            </a:xfrm>
            <a:custGeom>
              <a:avLst/>
              <a:gdLst/>
              <a:ahLst/>
              <a:cxnLst/>
              <a:rect l="l" t="t" r="r" b="b"/>
              <a:pathLst>
                <a:path w="332" h="587" extrusionOk="0">
                  <a:moveTo>
                    <a:pt x="313" y="1"/>
                  </a:moveTo>
                  <a:lnTo>
                    <a:pt x="105" y="228"/>
                  </a:lnTo>
                  <a:lnTo>
                    <a:pt x="1" y="587"/>
                  </a:lnTo>
                  <a:cubicBezTo>
                    <a:pt x="1" y="587"/>
                    <a:pt x="331" y="313"/>
                    <a:pt x="313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1369531" y="3356008"/>
              <a:ext cx="65914" cy="114555"/>
            </a:xfrm>
            <a:custGeom>
              <a:avLst/>
              <a:gdLst/>
              <a:ahLst/>
              <a:cxnLst/>
              <a:rect l="l" t="t" r="r" b="b"/>
              <a:pathLst>
                <a:path w="332" h="577" extrusionOk="0">
                  <a:moveTo>
                    <a:pt x="312" y="0"/>
                  </a:moveTo>
                  <a:lnTo>
                    <a:pt x="104" y="218"/>
                  </a:lnTo>
                  <a:lnTo>
                    <a:pt x="0" y="577"/>
                  </a:lnTo>
                  <a:cubicBezTo>
                    <a:pt x="0" y="577"/>
                    <a:pt x="331" y="303"/>
                    <a:pt x="312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30188" y="3012542"/>
              <a:ext cx="81002" cy="217991"/>
            </a:xfrm>
            <a:custGeom>
              <a:avLst/>
              <a:gdLst/>
              <a:ahLst/>
              <a:cxnLst/>
              <a:rect l="l" t="t" r="r" b="b"/>
              <a:pathLst>
                <a:path w="408" h="1098" extrusionOk="0">
                  <a:moveTo>
                    <a:pt x="1" y="1"/>
                  </a:moveTo>
                  <a:lnTo>
                    <a:pt x="1" y="521"/>
                  </a:lnTo>
                  <a:lnTo>
                    <a:pt x="284" y="1097"/>
                  </a:lnTo>
                  <a:cubicBezTo>
                    <a:pt x="284" y="1097"/>
                    <a:pt x="40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4629" y="3098905"/>
              <a:ext cx="79017" cy="219778"/>
            </a:xfrm>
            <a:custGeom>
              <a:avLst/>
              <a:gdLst/>
              <a:ahLst/>
              <a:cxnLst/>
              <a:rect l="l" t="t" r="r" b="b"/>
              <a:pathLst>
                <a:path w="398" h="1107" extrusionOk="0">
                  <a:moveTo>
                    <a:pt x="1" y="1"/>
                  </a:moveTo>
                  <a:lnTo>
                    <a:pt x="1" y="520"/>
                  </a:lnTo>
                  <a:lnTo>
                    <a:pt x="284" y="1106"/>
                  </a:lnTo>
                  <a:cubicBezTo>
                    <a:pt x="284" y="1106"/>
                    <a:pt x="39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611526" y="3202143"/>
              <a:ext cx="84576" cy="225337"/>
            </a:xfrm>
            <a:custGeom>
              <a:avLst/>
              <a:gdLst/>
              <a:ahLst/>
              <a:cxnLst/>
              <a:rect l="l" t="t" r="r" b="b"/>
              <a:pathLst>
                <a:path w="426" h="1135" extrusionOk="0">
                  <a:moveTo>
                    <a:pt x="133" y="0"/>
                  </a:moveTo>
                  <a:lnTo>
                    <a:pt x="0" y="511"/>
                  </a:lnTo>
                  <a:lnTo>
                    <a:pt x="142" y="1135"/>
                  </a:lnTo>
                  <a:cubicBezTo>
                    <a:pt x="142" y="1135"/>
                    <a:pt x="426" y="454"/>
                    <a:pt x="13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1187475" y="2748093"/>
              <a:ext cx="375430" cy="377217"/>
            </a:xfrm>
            <a:custGeom>
              <a:avLst/>
              <a:gdLst/>
              <a:ahLst/>
              <a:cxnLst/>
              <a:rect l="l" t="t" r="r" b="b"/>
              <a:pathLst>
                <a:path w="1891" h="1900" extrusionOk="0">
                  <a:moveTo>
                    <a:pt x="643" y="0"/>
                  </a:moveTo>
                  <a:lnTo>
                    <a:pt x="643" y="0"/>
                  </a:lnTo>
                  <a:cubicBezTo>
                    <a:pt x="776" y="322"/>
                    <a:pt x="76" y="671"/>
                    <a:pt x="1" y="1720"/>
                  </a:cubicBezTo>
                  <a:lnTo>
                    <a:pt x="1655" y="1900"/>
                  </a:lnTo>
                  <a:cubicBezTo>
                    <a:pt x="1335" y="422"/>
                    <a:pt x="1221" y="233"/>
                    <a:pt x="1731" y="233"/>
                  </a:cubicBezTo>
                  <a:cubicBezTo>
                    <a:pt x="1778" y="233"/>
                    <a:pt x="1832" y="234"/>
                    <a:pt x="1891" y="237"/>
                  </a:cubicBezTo>
                  <a:cubicBezTo>
                    <a:pt x="1513" y="104"/>
                    <a:pt x="643" y="0"/>
                    <a:pt x="64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1303816" y="3751887"/>
              <a:ext cx="636305" cy="63928"/>
            </a:xfrm>
            <a:custGeom>
              <a:avLst/>
              <a:gdLst/>
              <a:ahLst/>
              <a:cxnLst/>
              <a:rect l="l" t="t" r="r" b="b"/>
              <a:pathLst>
                <a:path w="3205" h="322" extrusionOk="0">
                  <a:moveTo>
                    <a:pt x="719" y="1"/>
                  </a:moveTo>
                  <a:lnTo>
                    <a:pt x="1" y="67"/>
                  </a:lnTo>
                  <a:lnTo>
                    <a:pt x="1210" y="133"/>
                  </a:lnTo>
                  <a:lnTo>
                    <a:pt x="2533" y="322"/>
                  </a:lnTo>
                  <a:lnTo>
                    <a:pt x="3204" y="19"/>
                  </a:lnTo>
                  <a:lnTo>
                    <a:pt x="2420" y="161"/>
                  </a:lnTo>
                  <a:lnTo>
                    <a:pt x="1239" y="86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671720" y="3805690"/>
              <a:ext cx="116540" cy="58965"/>
            </a:xfrm>
            <a:custGeom>
              <a:avLst/>
              <a:gdLst/>
              <a:ahLst/>
              <a:cxnLst/>
              <a:rect l="l" t="t" r="r" b="b"/>
              <a:pathLst>
                <a:path w="587" h="297" extrusionOk="0">
                  <a:moveTo>
                    <a:pt x="345" y="1"/>
                  </a:moveTo>
                  <a:cubicBezTo>
                    <a:pt x="212" y="1"/>
                    <a:pt x="60" y="30"/>
                    <a:pt x="19" y="108"/>
                  </a:cubicBezTo>
                  <a:cubicBezTo>
                    <a:pt x="0" y="174"/>
                    <a:pt x="340" y="297"/>
                    <a:pt x="340" y="297"/>
                  </a:cubicBezTo>
                  <a:cubicBezTo>
                    <a:pt x="340" y="297"/>
                    <a:pt x="586" y="98"/>
                    <a:pt x="567" y="51"/>
                  </a:cubicBezTo>
                  <a:cubicBezTo>
                    <a:pt x="554" y="21"/>
                    <a:pt x="456" y="1"/>
                    <a:pt x="34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-367845" y="4061403"/>
              <a:ext cx="354782" cy="463778"/>
            </a:xfrm>
            <a:custGeom>
              <a:avLst/>
              <a:gdLst/>
              <a:ahLst/>
              <a:cxnLst/>
              <a:rect l="l" t="t" r="r" b="b"/>
              <a:pathLst>
                <a:path w="1787" h="2336" extrusionOk="0">
                  <a:moveTo>
                    <a:pt x="955" y="1"/>
                  </a:moveTo>
                  <a:cubicBezTo>
                    <a:pt x="955" y="1"/>
                    <a:pt x="586" y="804"/>
                    <a:pt x="662" y="1485"/>
                  </a:cubicBezTo>
                  <a:cubicBezTo>
                    <a:pt x="662" y="1485"/>
                    <a:pt x="520" y="1192"/>
                    <a:pt x="492" y="974"/>
                  </a:cubicBezTo>
                  <a:cubicBezTo>
                    <a:pt x="492" y="974"/>
                    <a:pt x="397" y="1229"/>
                    <a:pt x="463" y="1381"/>
                  </a:cubicBezTo>
                  <a:cubicBezTo>
                    <a:pt x="463" y="1381"/>
                    <a:pt x="180" y="1012"/>
                    <a:pt x="151" y="719"/>
                  </a:cubicBezTo>
                  <a:lnTo>
                    <a:pt x="151" y="719"/>
                  </a:lnTo>
                  <a:cubicBezTo>
                    <a:pt x="151" y="719"/>
                    <a:pt x="0" y="1522"/>
                    <a:pt x="463" y="2335"/>
                  </a:cubicBezTo>
                  <a:lnTo>
                    <a:pt x="1786" y="2335"/>
                  </a:lnTo>
                  <a:cubicBezTo>
                    <a:pt x="1758" y="2335"/>
                    <a:pt x="1616" y="1768"/>
                    <a:pt x="1654" y="1437"/>
                  </a:cubicBezTo>
                  <a:lnTo>
                    <a:pt x="1654" y="1437"/>
                  </a:lnTo>
                  <a:cubicBezTo>
                    <a:pt x="1654" y="1437"/>
                    <a:pt x="1484" y="1607"/>
                    <a:pt x="1484" y="1853"/>
                  </a:cubicBezTo>
                  <a:cubicBezTo>
                    <a:pt x="1484" y="1853"/>
                    <a:pt x="1361" y="1248"/>
                    <a:pt x="1380" y="908"/>
                  </a:cubicBezTo>
                  <a:lnTo>
                    <a:pt x="1380" y="908"/>
                  </a:lnTo>
                  <a:cubicBezTo>
                    <a:pt x="1380" y="908"/>
                    <a:pt x="1153" y="1192"/>
                    <a:pt x="1172" y="1437"/>
                  </a:cubicBezTo>
                  <a:cubicBezTo>
                    <a:pt x="1153" y="1296"/>
                    <a:pt x="1134" y="776"/>
                    <a:pt x="1172" y="540"/>
                  </a:cubicBezTo>
                  <a:lnTo>
                    <a:pt x="1172" y="540"/>
                  </a:lnTo>
                  <a:cubicBezTo>
                    <a:pt x="1172" y="540"/>
                    <a:pt x="936" y="1050"/>
                    <a:pt x="945" y="1201"/>
                  </a:cubicBezTo>
                  <a:cubicBezTo>
                    <a:pt x="945" y="1201"/>
                    <a:pt x="822" y="341"/>
                    <a:pt x="955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-238401" y="3706820"/>
              <a:ext cx="505867" cy="827692"/>
            </a:xfrm>
            <a:custGeom>
              <a:avLst/>
              <a:gdLst/>
              <a:ahLst/>
              <a:cxnLst/>
              <a:rect l="l" t="t" r="r" b="b"/>
              <a:pathLst>
                <a:path w="2548" h="4169" extrusionOk="0">
                  <a:moveTo>
                    <a:pt x="1380" y="1"/>
                  </a:moveTo>
                  <a:cubicBezTo>
                    <a:pt x="1380" y="1"/>
                    <a:pt x="860" y="1428"/>
                    <a:pt x="955" y="2656"/>
                  </a:cubicBezTo>
                  <a:cubicBezTo>
                    <a:pt x="955" y="2656"/>
                    <a:pt x="756" y="2127"/>
                    <a:pt x="718" y="1749"/>
                  </a:cubicBezTo>
                  <a:cubicBezTo>
                    <a:pt x="718" y="1749"/>
                    <a:pt x="577" y="2184"/>
                    <a:pt x="662" y="2458"/>
                  </a:cubicBezTo>
                  <a:cubicBezTo>
                    <a:pt x="662" y="2458"/>
                    <a:pt x="255" y="1815"/>
                    <a:pt x="218" y="1286"/>
                  </a:cubicBezTo>
                  <a:lnTo>
                    <a:pt x="218" y="1286"/>
                  </a:lnTo>
                  <a:cubicBezTo>
                    <a:pt x="218" y="1286"/>
                    <a:pt x="0" y="2732"/>
                    <a:pt x="643" y="4168"/>
                  </a:cubicBezTo>
                  <a:lnTo>
                    <a:pt x="2533" y="4168"/>
                  </a:lnTo>
                  <a:cubicBezTo>
                    <a:pt x="2533" y="4169"/>
                    <a:pt x="2533" y="4169"/>
                    <a:pt x="2533" y="4169"/>
                  </a:cubicBezTo>
                  <a:cubicBezTo>
                    <a:pt x="2548" y="4169"/>
                    <a:pt x="2335" y="3171"/>
                    <a:pt x="2382" y="2590"/>
                  </a:cubicBezTo>
                  <a:lnTo>
                    <a:pt x="2382" y="2590"/>
                  </a:lnTo>
                  <a:cubicBezTo>
                    <a:pt x="2382" y="2590"/>
                    <a:pt x="2155" y="2883"/>
                    <a:pt x="2146" y="3308"/>
                  </a:cubicBezTo>
                  <a:cubicBezTo>
                    <a:pt x="2146" y="3308"/>
                    <a:pt x="1957" y="2231"/>
                    <a:pt x="1994" y="1626"/>
                  </a:cubicBezTo>
                  <a:lnTo>
                    <a:pt x="1994" y="1626"/>
                  </a:lnTo>
                  <a:cubicBezTo>
                    <a:pt x="1994" y="1626"/>
                    <a:pt x="1682" y="2137"/>
                    <a:pt x="1682" y="2571"/>
                  </a:cubicBezTo>
                  <a:cubicBezTo>
                    <a:pt x="1673" y="2316"/>
                    <a:pt x="1635" y="1390"/>
                    <a:pt x="1682" y="974"/>
                  </a:cubicBezTo>
                  <a:lnTo>
                    <a:pt x="1682" y="974"/>
                  </a:lnTo>
                  <a:cubicBezTo>
                    <a:pt x="1682" y="974"/>
                    <a:pt x="1342" y="1881"/>
                    <a:pt x="1352" y="2155"/>
                  </a:cubicBezTo>
                  <a:cubicBezTo>
                    <a:pt x="1352" y="2155"/>
                    <a:pt x="1182" y="615"/>
                    <a:pt x="1380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74353" y="4251004"/>
              <a:ext cx="371260" cy="298597"/>
            </a:xfrm>
            <a:custGeom>
              <a:avLst/>
              <a:gdLst/>
              <a:ahLst/>
              <a:cxnLst/>
              <a:rect l="l" t="t" r="r" b="b"/>
              <a:pathLst>
                <a:path w="1870" h="1504" extrusionOk="0">
                  <a:moveTo>
                    <a:pt x="1484" y="10"/>
                  </a:moveTo>
                  <a:cubicBezTo>
                    <a:pt x="1480" y="12"/>
                    <a:pt x="1482" y="19"/>
                    <a:pt x="1489" y="32"/>
                  </a:cubicBezTo>
                  <a:lnTo>
                    <a:pt x="1489" y="32"/>
                  </a:lnTo>
                  <a:cubicBezTo>
                    <a:pt x="1487" y="25"/>
                    <a:pt x="1486" y="17"/>
                    <a:pt x="1484" y="10"/>
                  </a:cubicBezTo>
                  <a:close/>
                  <a:moveTo>
                    <a:pt x="860" y="0"/>
                  </a:moveTo>
                  <a:lnTo>
                    <a:pt x="860" y="0"/>
                  </a:lnTo>
                  <a:cubicBezTo>
                    <a:pt x="1012" y="322"/>
                    <a:pt x="823" y="983"/>
                    <a:pt x="823" y="983"/>
                  </a:cubicBezTo>
                  <a:cubicBezTo>
                    <a:pt x="709" y="851"/>
                    <a:pt x="596" y="596"/>
                    <a:pt x="596" y="596"/>
                  </a:cubicBezTo>
                  <a:cubicBezTo>
                    <a:pt x="501" y="785"/>
                    <a:pt x="549" y="1172"/>
                    <a:pt x="520" y="1191"/>
                  </a:cubicBezTo>
                  <a:cubicBezTo>
                    <a:pt x="518" y="1193"/>
                    <a:pt x="516" y="1194"/>
                    <a:pt x="512" y="1194"/>
                  </a:cubicBezTo>
                  <a:cubicBezTo>
                    <a:pt x="454" y="1194"/>
                    <a:pt x="208" y="889"/>
                    <a:pt x="208" y="889"/>
                  </a:cubicBezTo>
                  <a:lnTo>
                    <a:pt x="208" y="889"/>
                  </a:lnTo>
                  <a:cubicBezTo>
                    <a:pt x="208" y="889"/>
                    <a:pt x="397" y="1352"/>
                    <a:pt x="360" y="1371"/>
                  </a:cubicBezTo>
                  <a:cubicBezTo>
                    <a:pt x="357" y="1373"/>
                    <a:pt x="352" y="1374"/>
                    <a:pt x="346" y="1374"/>
                  </a:cubicBezTo>
                  <a:cubicBezTo>
                    <a:pt x="274" y="1374"/>
                    <a:pt x="0" y="1229"/>
                    <a:pt x="0" y="1229"/>
                  </a:cubicBezTo>
                  <a:lnTo>
                    <a:pt x="0" y="1229"/>
                  </a:lnTo>
                  <a:lnTo>
                    <a:pt x="284" y="1503"/>
                  </a:lnTo>
                  <a:lnTo>
                    <a:pt x="1711" y="1503"/>
                  </a:lnTo>
                  <a:cubicBezTo>
                    <a:pt x="1870" y="558"/>
                    <a:pt x="1540" y="131"/>
                    <a:pt x="1489" y="32"/>
                  </a:cubicBezTo>
                  <a:lnTo>
                    <a:pt x="1489" y="32"/>
                  </a:lnTo>
                  <a:cubicBezTo>
                    <a:pt x="1571" y="477"/>
                    <a:pt x="1333" y="879"/>
                    <a:pt x="1333" y="879"/>
                  </a:cubicBezTo>
                  <a:cubicBezTo>
                    <a:pt x="1248" y="520"/>
                    <a:pt x="860" y="1"/>
                    <a:pt x="860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-482396" y="4506099"/>
              <a:ext cx="3615987" cy="105433"/>
            </a:xfrm>
            <a:custGeom>
              <a:avLst/>
              <a:gdLst/>
              <a:ahLst/>
              <a:cxnLst/>
              <a:rect l="l" t="t" r="r" b="b"/>
              <a:pathLst>
                <a:path w="19006" h="531" extrusionOk="0">
                  <a:moveTo>
                    <a:pt x="1" y="1"/>
                  </a:moveTo>
                  <a:cubicBezTo>
                    <a:pt x="1" y="1"/>
                    <a:pt x="4168" y="530"/>
                    <a:pt x="8440" y="530"/>
                  </a:cubicBezTo>
                  <a:cubicBezTo>
                    <a:pt x="12721" y="530"/>
                    <a:pt x="19006" y="1"/>
                    <a:pt x="19006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7"/>
          <p:cNvGrpSpPr/>
          <p:nvPr/>
        </p:nvGrpSpPr>
        <p:grpSpPr>
          <a:xfrm>
            <a:off x="3180126" y="3312292"/>
            <a:ext cx="733996" cy="551903"/>
            <a:chOff x="3005133" y="3226715"/>
            <a:chExt cx="454965" cy="342096"/>
          </a:xfrm>
        </p:grpSpPr>
        <p:sp>
          <p:nvSpPr>
            <p:cNvPr id="888" name="Google Shape;888;p37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7955498" y="498100"/>
            <a:ext cx="1419073" cy="3443653"/>
            <a:chOff x="3594050" y="3357900"/>
            <a:chExt cx="169900" cy="412300"/>
          </a:xfrm>
        </p:grpSpPr>
        <p:sp>
          <p:nvSpPr>
            <p:cNvPr id="891" name="Google Shape;891;p37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37"/>
          <p:cNvGrpSpPr/>
          <p:nvPr/>
        </p:nvGrpSpPr>
        <p:grpSpPr>
          <a:xfrm flipH="1">
            <a:off x="6905937" y="3378164"/>
            <a:ext cx="2307124" cy="1064980"/>
            <a:chOff x="3311075" y="2692625"/>
            <a:chExt cx="1472601" cy="679717"/>
          </a:xfrm>
        </p:grpSpPr>
        <p:sp>
          <p:nvSpPr>
            <p:cNvPr id="952" name="Google Shape;952;p37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p70"/>
          <p:cNvSpPr txBox="1">
            <a:spLocks noGrp="1"/>
          </p:cNvSpPr>
          <p:nvPr>
            <p:ph type="title" idx="6"/>
          </p:nvPr>
        </p:nvSpPr>
        <p:spPr>
          <a:xfrm>
            <a:off x="2212050" y="1351438"/>
            <a:ext cx="49725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 for listening</a:t>
            </a:r>
            <a:endParaRPr dirty="0"/>
          </a:p>
        </p:txBody>
      </p:sp>
      <p:sp>
        <p:nvSpPr>
          <p:cNvPr id="4466" name="Google Shape;4466;p70"/>
          <p:cNvSpPr txBox="1">
            <a:spLocks noGrp="1"/>
          </p:cNvSpPr>
          <p:nvPr>
            <p:ph type="title"/>
          </p:nvPr>
        </p:nvSpPr>
        <p:spPr>
          <a:xfrm>
            <a:off x="3279000" y="2020143"/>
            <a:ext cx="2586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Any questions!</a:t>
            </a:r>
            <a:endParaRPr dirty="0"/>
          </a:p>
        </p:txBody>
      </p:sp>
      <p:grpSp>
        <p:nvGrpSpPr>
          <p:cNvPr id="10" name="Google Shape;4588;p71">
            <a:extLst>
              <a:ext uri="{FF2B5EF4-FFF2-40B4-BE49-F238E27FC236}">
                <a16:creationId xmlns:a16="http://schemas.microsoft.com/office/drawing/2014/main" id="{81FE83C0-952B-2269-C69A-186B4671ACFF}"/>
              </a:ext>
            </a:extLst>
          </p:cNvPr>
          <p:cNvGrpSpPr/>
          <p:nvPr/>
        </p:nvGrpSpPr>
        <p:grpSpPr>
          <a:xfrm>
            <a:off x="446463" y="924916"/>
            <a:ext cx="1335846" cy="4246936"/>
            <a:chOff x="3242475" y="3171475"/>
            <a:chExt cx="188325" cy="598725"/>
          </a:xfrm>
        </p:grpSpPr>
        <p:sp>
          <p:nvSpPr>
            <p:cNvPr id="11" name="Google Shape;4589;p71">
              <a:extLst>
                <a:ext uri="{FF2B5EF4-FFF2-40B4-BE49-F238E27FC236}">
                  <a16:creationId xmlns:a16="http://schemas.microsoft.com/office/drawing/2014/main" id="{85A3DE8F-906E-4454-DD33-6F7A0D17AE23}"/>
                </a:ext>
              </a:extLst>
            </p:cNvPr>
            <p:cNvSpPr/>
            <p:nvPr/>
          </p:nvSpPr>
          <p:spPr>
            <a:xfrm>
              <a:off x="3242475" y="3532725"/>
              <a:ext cx="25775" cy="84375"/>
            </a:xfrm>
            <a:custGeom>
              <a:avLst/>
              <a:gdLst/>
              <a:ahLst/>
              <a:cxnLst/>
              <a:rect l="l" t="t" r="r" b="b"/>
              <a:pathLst>
                <a:path w="1031" h="3375" extrusionOk="0">
                  <a:moveTo>
                    <a:pt x="974" y="1"/>
                  </a:moveTo>
                  <a:cubicBezTo>
                    <a:pt x="1" y="681"/>
                    <a:pt x="29" y="2505"/>
                    <a:pt x="161" y="3375"/>
                  </a:cubicBezTo>
                  <a:lnTo>
                    <a:pt x="190" y="3365"/>
                  </a:lnTo>
                  <a:cubicBezTo>
                    <a:pt x="67" y="2515"/>
                    <a:pt x="95" y="766"/>
                    <a:pt x="1031" y="105"/>
                  </a:cubicBezTo>
                  <a:lnTo>
                    <a:pt x="974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90;p71">
              <a:extLst>
                <a:ext uri="{FF2B5EF4-FFF2-40B4-BE49-F238E27FC236}">
                  <a16:creationId xmlns:a16="http://schemas.microsoft.com/office/drawing/2014/main" id="{04BB042B-3E98-B464-15FB-AEB8A228ED4C}"/>
                </a:ext>
              </a:extLst>
            </p:cNvPr>
            <p:cNvSpPr/>
            <p:nvPr/>
          </p:nvSpPr>
          <p:spPr>
            <a:xfrm>
              <a:off x="3243425" y="3612075"/>
              <a:ext cx="6150" cy="14725"/>
            </a:xfrm>
            <a:custGeom>
              <a:avLst/>
              <a:gdLst/>
              <a:ahLst/>
              <a:cxnLst/>
              <a:rect l="l" t="t" r="r" b="b"/>
              <a:pathLst>
                <a:path w="246" h="589" extrusionOk="0">
                  <a:moveTo>
                    <a:pt x="135" y="1"/>
                  </a:moveTo>
                  <a:cubicBezTo>
                    <a:pt x="131" y="1"/>
                    <a:pt x="127" y="1"/>
                    <a:pt x="123" y="2"/>
                  </a:cubicBezTo>
                  <a:cubicBezTo>
                    <a:pt x="0" y="12"/>
                    <a:pt x="29" y="106"/>
                    <a:pt x="29" y="191"/>
                  </a:cubicBezTo>
                  <a:cubicBezTo>
                    <a:pt x="10" y="257"/>
                    <a:pt x="152" y="588"/>
                    <a:pt x="152" y="588"/>
                  </a:cubicBezTo>
                  <a:cubicBezTo>
                    <a:pt x="243" y="405"/>
                    <a:pt x="246" y="1"/>
                    <a:pt x="135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91;p71">
              <a:extLst>
                <a:ext uri="{FF2B5EF4-FFF2-40B4-BE49-F238E27FC236}">
                  <a16:creationId xmlns:a16="http://schemas.microsoft.com/office/drawing/2014/main" id="{22D3F39F-826D-480D-82F3-7BD3C33D3244}"/>
                </a:ext>
              </a:extLst>
            </p:cNvPr>
            <p:cNvSpPr/>
            <p:nvPr/>
          </p:nvSpPr>
          <p:spPr>
            <a:xfrm>
              <a:off x="3393700" y="3205150"/>
              <a:ext cx="15850" cy="22825"/>
            </a:xfrm>
            <a:custGeom>
              <a:avLst/>
              <a:gdLst/>
              <a:ahLst/>
              <a:cxnLst/>
              <a:rect l="l" t="t" r="r" b="b"/>
              <a:pathLst>
                <a:path w="634" h="913" extrusionOk="0">
                  <a:moveTo>
                    <a:pt x="231" y="1"/>
                  </a:moveTo>
                  <a:cubicBezTo>
                    <a:pt x="1" y="1"/>
                    <a:pt x="6" y="350"/>
                    <a:pt x="47" y="894"/>
                  </a:cubicBezTo>
                  <a:lnTo>
                    <a:pt x="189" y="913"/>
                  </a:lnTo>
                  <a:cubicBezTo>
                    <a:pt x="425" y="629"/>
                    <a:pt x="633" y="119"/>
                    <a:pt x="350" y="24"/>
                  </a:cubicBezTo>
                  <a:cubicBezTo>
                    <a:pt x="305" y="8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92;p71">
              <a:extLst>
                <a:ext uri="{FF2B5EF4-FFF2-40B4-BE49-F238E27FC236}">
                  <a16:creationId xmlns:a16="http://schemas.microsoft.com/office/drawing/2014/main" id="{6E40D116-1638-C4BD-5FEF-D72FE9AD54F5}"/>
                </a:ext>
              </a:extLst>
            </p:cNvPr>
            <p:cNvSpPr/>
            <p:nvPr/>
          </p:nvSpPr>
          <p:spPr>
            <a:xfrm>
              <a:off x="3407150" y="3182800"/>
              <a:ext cx="7125" cy="11150"/>
            </a:xfrm>
            <a:custGeom>
              <a:avLst/>
              <a:gdLst/>
              <a:ahLst/>
              <a:cxnLst/>
              <a:rect l="l" t="t" r="r" b="b"/>
              <a:pathLst>
                <a:path w="285" h="446" extrusionOk="0">
                  <a:moveTo>
                    <a:pt x="139" y="1"/>
                  </a:moveTo>
                  <a:cubicBezTo>
                    <a:pt x="118" y="1"/>
                    <a:pt x="97" y="7"/>
                    <a:pt x="76" y="20"/>
                  </a:cubicBezTo>
                  <a:cubicBezTo>
                    <a:pt x="1" y="68"/>
                    <a:pt x="1" y="266"/>
                    <a:pt x="10" y="417"/>
                  </a:cubicBezTo>
                  <a:lnTo>
                    <a:pt x="48" y="446"/>
                  </a:lnTo>
                  <a:cubicBezTo>
                    <a:pt x="48" y="446"/>
                    <a:pt x="284" y="181"/>
                    <a:pt x="265" y="115"/>
                  </a:cubicBezTo>
                  <a:cubicBezTo>
                    <a:pt x="258" y="58"/>
                    <a:pt x="202" y="1"/>
                    <a:pt x="139" y="1"/>
                  </a:cubicBezTo>
                  <a:close/>
                </a:path>
              </a:pathLst>
            </a:custGeom>
            <a:solidFill>
              <a:srgbClr val="B75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93;p71">
              <a:extLst>
                <a:ext uri="{FF2B5EF4-FFF2-40B4-BE49-F238E27FC236}">
                  <a16:creationId xmlns:a16="http://schemas.microsoft.com/office/drawing/2014/main" id="{8C24268F-533B-9826-A7F3-FC3DA7A5DC4B}"/>
                </a:ext>
              </a:extLst>
            </p:cNvPr>
            <p:cNvSpPr/>
            <p:nvPr/>
          </p:nvSpPr>
          <p:spPr>
            <a:xfrm>
              <a:off x="3354000" y="3502150"/>
              <a:ext cx="74000" cy="150400"/>
            </a:xfrm>
            <a:custGeom>
              <a:avLst/>
              <a:gdLst/>
              <a:ahLst/>
              <a:cxnLst/>
              <a:rect l="l" t="t" r="r" b="b"/>
              <a:pathLst>
                <a:path w="2960" h="6016" extrusionOk="0">
                  <a:moveTo>
                    <a:pt x="1570" y="1"/>
                  </a:moveTo>
                  <a:cubicBezTo>
                    <a:pt x="1487" y="1"/>
                    <a:pt x="1395" y="17"/>
                    <a:pt x="1295" y="52"/>
                  </a:cubicBezTo>
                  <a:cubicBezTo>
                    <a:pt x="0" y="496"/>
                    <a:pt x="1427" y="5117"/>
                    <a:pt x="1427" y="5874"/>
                  </a:cubicBezTo>
                  <a:lnTo>
                    <a:pt x="1626" y="6015"/>
                  </a:lnTo>
                  <a:cubicBezTo>
                    <a:pt x="2036" y="4615"/>
                    <a:pt x="2959" y="1"/>
                    <a:pt x="1570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94;p71">
              <a:extLst>
                <a:ext uri="{FF2B5EF4-FFF2-40B4-BE49-F238E27FC236}">
                  <a16:creationId xmlns:a16="http://schemas.microsoft.com/office/drawing/2014/main" id="{0ECDA8EA-438A-F8F2-AEA2-E4A7F647B832}"/>
                </a:ext>
              </a:extLst>
            </p:cNvPr>
            <p:cNvSpPr/>
            <p:nvPr/>
          </p:nvSpPr>
          <p:spPr>
            <a:xfrm>
              <a:off x="3381400" y="3627475"/>
              <a:ext cx="19400" cy="142250"/>
            </a:xfrm>
            <a:custGeom>
              <a:avLst/>
              <a:gdLst/>
              <a:ahLst/>
              <a:cxnLst/>
              <a:rect l="l" t="t" r="r" b="b"/>
              <a:pathLst>
                <a:path w="776" h="5690" extrusionOk="0">
                  <a:moveTo>
                    <a:pt x="256" y="1"/>
                  </a:moveTo>
                  <a:cubicBezTo>
                    <a:pt x="397" y="2481"/>
                    <a:pt x="5" y="5671"/>
                    <a:pt x="1" y="5690"/>
                  </a:cubicBezTo>
                  <a:lnTo>
                    <a:pt x="511" y="5690"/>
                  </a:lnTo>
                  <a:cubicBezTo>
                    <a:pt x="775" y="3554"/>
                    <a:pt x="577" y="350"/>
                    <a:pt x="577" y="350"/>
                  </a:cubicBezTo>
                  <a:lnTo>
                    <a:pt x="256" y="1"/>
                  </a:lnTo>
                  <a:close/>
                  <a:moveTo>
                    <a:pt x="1" y="5690"/>
                  </a:moveTo>
                  <a:cubicBezTo>
                    <a:pt x="1" y="5690"/>
                    <a:pt x="1" y="5690"/>
                    <a:pt x="1" y="5690"/>
                  </a:cubicBezTo>
                  <a:cubicBezTo>
                    <a:pt x="1" y="5690"/>
                    <a:pt x="1" y="5690"/>
                    <a:pt x="1" y="569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95;p71">
              <a:extLst>
                <a:ext uri="{FF2B5EF4-FFF2-40B4-BE49-F238E27FC236}">
                  <a16:creationId xmlns:a16="http://schemas.microsoft.com/office/drawing/2014/main" id="{A565B169-CD77-C706-F8B9-2495A47A0F2C}"/>
                </a:ext>
              </a:extLst>
            </p:cNvPr>
            <p:cNvSpPr/>
            <p:nvPr/>
          </p:nvSpPr>
          <p:spPr>
            <a:xfrm>
              <a:off x="3381400" y="3624175"/>
              <a:ext cx="15625" cy="146025"/>
            </a:xfrm>
            <a:custGeom>
              <a:avLst/>
              <a:gdLst/>
              <a:ahLst/>
              <a:cxnLst/>
              <a:rect l="l" t="t" r="r" b="b"/>
              <a:pathLst>
                <a:path w="625" h="5841" extrusionOk="0">
                  <a:moveTo>
                    <a:pt x="199" y="0"/>
                  </a:moveTo>
                  <a:lnTo>
                    <a:pt x="199" y="0"/>
                  </a:lnTo>
                  <a:cubicBezTo>
                    <a:pt x="341" y="2495"/>
                    <a:pt x="1" y="5841"/>
                    <a:pt x="1" y="5841"/>
                  </a:cubicBezTo>
                  <a:lnTo>
                    <a:pt x="180" y="5841"/>
                  </a:lnTo>
                  <a:cubicBezTo>
                    <a:pt x="331" y="4726"/>
                    <a:pt x="322" y="2249"/>
                    <a:pt x="615" y="1333"/>
                  </a:cubicBezTo>
                  <a:cubicBezTo>
                    <a:pt x="586" y="813"/>
                    <a:pt x="624" y="359"/>
                    <a:pt x="624" y="359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96;p71">
              <a:extLst>
                <a:ext uri="{FF2B5EF4-FFF2-40B4-BE49-F238E27FC236}">
                  <a16:creationId xmlns:a16="http://schemas.microsoft.com/office/drawing/2014/main" id="{B53228E7-C2C9-8B77-B222-83582B8F874F}"/>
                </a:ext>
              </a:extLst>
            </p:cNvPr>
            <p:cNvSpPr/>
            <p:nvPr/>
          </p:nvSpPr>
          <p:spPr>
            <a:xfrm>
              <a:off x="3296350" y="3644025"/>
              <a:ext cx="20800" cy="126175"/>
            </a:xfrm>
            <a:custGeom>
              <a:avLst/>
              <a:gdLst/>
              <a:ahLst/>
              <a:cxnLst/>
              <a:rect l="l" t="t" r="r" b="b"/>
              <a:pathLst>
                <a:path w="832" h="5047" extrusionOk="0">
                  <a:moveTo>
                    <a:pt x="0" y="0"/>
                  </a:moveTo>
                  <a:cubicBezTo>
                    <a:pt x="424" y="2354"/>
                    <a:pt x="210" y="5037"/>
                    <a:pt x="208" y="5047"/>
                  </a:cubicBezTo>
                  <a:lnTo>
                    <a:pt x="766" y="5047"/>
                  </a:lnTo>
                  <a:cubicBezTo>
                    <a:pt x="832" y="3024"/>
                    <a:pt x="274" y="0"/>
                    <a:pt x="274" y="0"/>
                  </a:cubicBezTo>
                  <a:close/>
                  <a:moveTo>
                    <a:pt x="208" y="5047"/>
                  </a:moveTo>
                  <a:cubicBezTo>
                    <a:pt x="208" y="5047"/>
                    <a:pt x="208" y="5047"/>
                    <a:pt x="208" y="5047"/>
                  </a:cubicBezTo>
                  <a:cubicBezTo>
                    <a:pt x="208" y="5047"/>
                    <a:pt x="208" y="5047"/>
                    <a:pt x="208" y="5047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97;p71">
              <a:extLst>
                <a:ext uri="{FF2B5EF4-FFF2-40B4-BE49-F238E27FC236}">
                  <a16:creationId xmlns:a16="http://schemas.microsoft.com/office/drawing/2014/main" id="{98348947-4E6F-59B5-EB36-C1319A6EA340}"/>
                </a:ext>
              </a:extLst>
            </p:cNvPr>
            <p:cNvSpPr/>
            <p:nvPr/>
          </p:nvSpPr>
          <p:spPr>
            <a:xfrm>
              <a:off x="3289200" y="3529525"/>
              <a:ext cx="43800" cy="140275"/>
            </a:xfrm>
            <a:custGeom>
              <a:avLst/>
              <a:gdLst/>
              <a:ahLst/>
              <a:cxnLst/>
              <a:rect l="l" t="t" r="r" b="b"/>
              <a:pathLst>
                <a:path w="1752" h="5611" extrusionOk="0">
                  <a:moveTo>
                    <a:pt x="510" y="0"/>
                  </a:moveTo>
                  <a:cubicBezTo>
                    <a:pt x="175" y="0"/>
                    <a:pt x="1" y="545"/>
                    <a:pt x="59" y="1046"/>
                  </a:cubicBezTo>
                  <a:cubicBezTo>
                    <a:pt x="239" y="2567"/>
                    <a:pt x="239" y="3937"/>
                    <a:pt x="173" y="4164"/>
                  </a:cubicBezTo>
                  <a:cubicBezTo>
                    <a:pt x="116" y="4391"/>
                    <a:pt x="286" y="5072"/>
                    <a:pt x="447" y="5610"/>
                  </a:cubicBezTo>
                  <a:lnTo>
                    <a:pt x="664" y="5516"/>
                  </a:lnTo>
                  <a:cubicBezTo>
                    <a:pt x="664" y="4684"/>
                    <a:pt x="1628" y="3153"/>
                    <a:pt x="1676" y="2709"/>
                  </a:cubicBezTo>
                  <a:cubicBezTo>
                    <a:pt x="1742" y="2274"/>
                    <a:pt x="1751" y="1291"/>
                    <a:pt x="1061" y="393"/>
                  </a:cubicBezTo>
                  <a:cubicBezTo>
                    <a:pt x="849" y="113"/>
                    <a:pt x="663" y="0"/>
                    <a:pt x="510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98;p71">
              <a:extLst>
                <a:ext uri="{FF2B5EF4-FFF2-40B4-BE49-F238E27FC236}">
                  <a16:creationId xmlns:a16="http://schemas.microsoft.com/office/drawing/2014/main" id="{867432D2-EA59-9726-51CA-2051331809CF}"/>
                </a:ext>
              </a:extLst>
            </p:cNvPr>
            <p:cNvSpPr/>
            <p:nvPr/>
          </p:nvSpPr>
          <p:spPr>
            <a:xfrm>
              <a:off x="3392025" y="3191325"/>
              <a:ext cx="17525" cy="38300"/>
            </a:xfrm>
            <a:custGeom>
              <a:avLst/>
              <a:gdLst/>
              <a:ahLst/>
              <a:cxnLst/>
              <a:rect l="l" t="t" r="r" b="b"/>
              <a:pathLst>
                <a:path w="701" h="1532" extrusionOk="0">
                  <a:moveTo>
                    <a:pt x="634" y="1"/>
                  </a:moveTo>
                  <a:lnTo>
                    <a:pt x="1" y="1532"/>
                  </a:lnTo>
                  <a:lnTo>
                    <a:pt x="237" y="1494"/>
                  </a:lnTo>
                  <a:lnTo>
                    <a:pt x="700" y="20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99;p71">
              <a:extLst>
                <a:ext uri="{FF2B5EF4-FFF2-40B4-BE49-F238E27FC236}">
                  <a16:creationId xmlns:a16="http://schemas.microsoft.com/office/drawing/2014/main" id="{A30DE641-DBD6-E5C0-5BD6-38F48ACD0CA5}"/>
                </a:ext>
              </a:extLst>
            </p:cNvPr>
            <p:cNvSpPr/>
            <p:nvPr/>
          </p:nvSpPr>
          <p:spPr>
            <a:xfrm>
              <a:off x="3368175" y="3516200"/>
              <a:ext cx="16550" cy="67350"/>
            </a:xfrm>
            <a:custGeom>
              <a:avLst/>
              <a:gdLst/>
              <a:ahLst/>
              <a:cxnLst/>
              <a:rect l="l" t="t" r="r" b="b"/>
              <a:pathLst>
                <a:path w="662" h="2694" extrusionOk="0">
                  <a:moveTo>
                    <a:pt x="76" y="0"/>
                  </a:moveTo>
                  <a:lnTo>
                    <a:pt x="0" y="2694"/>
                  </a:lnTo>
                  <a:lnTo>
                    <a:pt x="416" y="2439"/>
                  </a:lnTo>
                  <a:cubicBezTo>
                    <a:pt x="662" y="138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00;p71">
              <a:extLst>
                <a:ext uri="{FF2B5EF4-FFF2-40B4-BE49-F238E27FC236}">
                  <a16:creationId xmlns:a16="http://schemas.microsoft.com/office/drawing/2014/main" id="{5ADD6DB6-CA71-77B4-EE6E-A578B167F974}"/>
                </a:ext>
              </a:extLst>
            </p:cNvPr>
            <p:cNvSpPr/>
            <p:nvPr/>
          </p:nvSpPr>
          <p:spPr>
            <a:xfrm>
              <a:off x="3252175" y="3234650"/>
              <a:ext cx="162100" cy="366525"/>
            </a:xfrm>
            <a:custGeom>
              <a:avLst/>
              <a:gdLst/>
              <a:ahLst/>
              <a:cxnLst/>
              <a:rect l="l" t="t" r="r" b="b"/>
              <a:pathLst>
                <a:path w="6484" h="14661" extrusionOk="0">
                  <a:moveTo>
                    <a:pt x="5077" y="0"/>
                  </a:moveTo>
                  <a:cubicBezTo>
                    <a:pt x="4994" y="0"/>
                    <a:pt x="4932" y="39"/>
                    <a:pt x="4914" y="139"/>
                  </a:cubicBezTo>
                  <a:cubicBezTo>
                    <a:pt x="4763" y="1056"/>
                    <a:pt x="5481" y="3399"/>
                    <a:pt x="5425" y="5318"/>
                  </a:cubicBezTo>
                  <a:cubicBezTo>
                    <a:pt x="5368" y="6943"/>
                    <a:pt x="4650" y="8909"/>
                    <a:pt x="3988" y="10147"/>
                  </a:cubicBezTo>
                  <a:cubicBezTo>
                    <a:pt x="3563" y="10705"/>
                    <a:pt x="2788" y="11451"/>
                    <a:pt x="2070" y="11725"/>
                  </a:cubicBezTo>
                  <a:cubicBezTo>
                    <a:pt x="1968" y="11767"/>
                    <a:pt x="1854" y="11780"/>
                    <a:pt x="1732" y="11780"/>
                  </a:cubicBezTo>
                  <a:cubicBezTo>
                    <a:pt x="1524" y="11780"/>
                    <a:pt x="1295" y="11741"/>
                    <a:pt x="1076" y="11741"/>
                  </a:cubicBezTo>
                  <a:cubicBezTo>
                    <a:pt x="758" y="11741"/>
                    <a:pt x="460" y="11824"/>
                    <a:pt x="274" y="12226"/>
                  </a:cubicBezTo>
                  <a:cubicBezTo>
                    <a:pt x="0" y="12822"/>
                    <a:pt x="132" y="14268"/>
                    <a:pt x="558" y="14409"/>
                  </a:cubicBezTo>
                  <a:cubicBezTo>
                    <a:pt x="1068" y="14588"/>
                    <a:pt x="1677" y="14661"/>
                    <a:pt x="2302" y="14661"/>
                  </a:cubicBezTo>
                  <a:cubicBezTo>
                    <a:pt x="4093" y="14661"/>
                    <a:pt x="6017" y="14062"/>
                    <a:pt x="6143" y="13634"/>
                  </a:cubicBezTo>
                  <a:cubicBezTo>
                    <a:pt x="6483" y="12453"/>
                    <a:pt x="6370" y="11451"/>
                    <a:pt x="6200" y="10714"/>
                  </a:cubicBezTo>
                  <a:cubicBezTo>
                    <a:pt x="5907" y="8399"/>
                    <a:pt x="5944" y="6584"/>
                    <a:pt x="6058" y="5365"/>
                  </a:cubicBezTo>
                  <a:cubicBezTo>
                    <a:pt x="6228" y="3239"/>
                    <a:pt x="4962" y="1084"/>
                    <a:pt x="5850" y="404"/>
                  </a:cubicBezTo>
                  <a:cubicBezTo>
                    <a:pt x="5850" y="404"/>
                    <a:pt x="5347" y="0"/>
                    <a:pt x="507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01;p71">
              <a:extLst>
                <a:ext uri="{FF2B5EF4-FFF2-40B4-BE49-F238E27FC236}">
                  <a16:creationId xmlns:a16="http://schemas.microsoft.com/office/drawing/2014/main" id="{A3620AA2-D7B4-BF39-2C27-258D8F2EFAE6}"/>
                </a:ext>
              </a:extLst>
            </p:cNvPr>
            <p:cNvSpPr/>
            <p:nvPr/>
          </p:nvSpPr>
          <p:spPr>
            <a:xfrm>
              <a:off x="3255475" y="3234650"/>
              <a:ext cx="158800" cy="367125"/>
            </a:xfrm>
            <a:custGeom>
              <a:avLst/>
              <a:gdLst/>
              <a:ahLst/>
              <a:cxnLst/>
              <a:rect l="l" t="t" r="r" b="b"/>
              <a:pathLst>
                <a:path w="6352" h="14685" extrusionOk="0">
                  <a:moveTo>
                    <a:pt x="4945" y="0"/>
                  </a:moveTo>
                  <a:cubicBezTo>
                    <a:pt x="4862" y="0"/>
                    <a:pt x="4800" y="39"/>
                    <a:pt x="4782" y="139"/>
                  </a:cubicBezTo>
                  <a:cubicBezTo>
                    <a:pt x="4763" y="318"/>
                    <a:pt x="4763" y="545"/>
                    <a:pt x="4782" y="800"/>
                  </a:cubicBezTo>
                  <a:cubicBezTo>
                    <a:pt x="6049" y="3399"/>
                    <a:pt x="5245" y="8635"/>
                    <a:pt x="5227" y="9486"/>
                  </a:cubicBezTo>
                  <a:cubicBezTo>
                    <a:pt x="5189" y="10440"/>
                    <a:pt x="4877" y="12727"/>
                    <a:pt x="2089" y="13247"/>
                  </a:cubicBezTo>
                  <a:cubicBezTo>
                    <a:pt x="1746" y="13310"/>
                    <a:pt x="1414" y="13340"/>
                    <a:pt x="1107" y="13340"/>
                  </a:cubicBezTo>
                  <a:cubicBezTo>
                    <a:pt x="678" y="13340"/>
                    <a:pt x="298" y="13281"/>
                    <a:pt x="0" y="13171"/>
                  </a:cubicBezTo>
                  <a:lnTo>
                    <a:pt x="0" y="13171"/>
                  </a:lnTo>
                  <a:cubicBezTo>
                    <a:pt x="10" y="13748"/>
                    <a:pt x="170" y="14343"/>
                    <a:pt x="426" y="14438"/>
                  </a:cubicBezTo>
                  <a:cubicBezTo>
                    <a:pt x="934" y="14613"/>
                    <a:pt x="1540" y="14685"/>
                    <a:pt x="2163" y="14685"/>
                  </a:cubicBezTo>
                  <a:cubicBezTo>
                    <a:pt x="3956" y="14685"/>
                    <a:pt x="5885" y="14088"/>
                    <a:pt x="6011" y="13653"/>
                  </a:cubicBezTo>
                  <a:cubicBezTo>
                    <a:pt x="6351" y="12453"/>
                    <a:pt x="6238" y="11451"/>
                    <a:pt x="6068" y="10714"/>
                  </a:cubicBezTo>
                  <a:cubicBezTo>
                    <a:pt x="5775" y="8399"/>
                    <a:pt x="5812" y="6584"/>
                    <a:pt x="5926" y="5365"/>
                  </a:cubicBezTo>
                  <a:cubicBezTo>
                    <a:pt x="6096" y="3239"/>
                    <a:pt x="4830" y="1084"/>
                    <a:pt x="5718" y="404"/>
                  </a:cubicBezTo>
                  <a:cubicBezTo>
                    <a:pt x="5718" y="404"/>
                    <a:pt x="5215" y="0"/>
                    <a:pt x="494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02;p71">
              <a:extLst>
                <a:ext uri="{FF2B5EF4-FFF2-40B4-BE49-F238E27FC236}">
                  <a16:creationId xmlns:a16="http://schemas.microsoft.com/office/drawing/2014/main" id="{E904087F-3326-33AE-7F08-84346B269F88}"/>
                </a:ext>
              </a:extLst>
            </p:cNvPr>
            <p:cNvSpPr/>
            <p:nvPr/>
          </p:nvSpPr>
          <p:spPr>
            <a:xfrm>
              <a:off x="3368400" y="3525875"/>
              <a:ext cx="11125" cy="58150"/>
            </a:xfrm>
            <a:custGeom>
              <a:avLst/>
              <a:gdLst/>
              <a:ahLst/>
              <a:cxnLst/>
              <a:rect l="l" t="t" r="r" b="b"/>
              <a:pathLst>
                <a:path w="445" h="2326" extrusionOk="0">
                  <a:moveTo>
                    <a:pt x="171" y="1"/>
                  </a:moveTo>
                  <a:lnTo>
                    <a:pt x="1" y="2326"/>
                  </a:lnTo>
                  <a:lnTo>
                    <a:pt x="379" y="2278"/>
                  </a:lnTo>
                  <a:cubicBezTo>
                    <a:pt x="379" y="2278"/>
                    <a:pt x="445" y="899"/>
                    <a:pt x="171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03;p71">
              <a:extLst>
                <a:ext uri="{FF2B5EF4-FFF2-40B4-BE49-F238E27FC236}">
                  <a16:creationId xmlns:a16="http://schemas.microsoft.com/office/drawing/2014/main" id="{69AE651C-8D77-49F2-59B3-A0D85E1B249F}"/>
                </a:ext>
              </a:extLst>
            </p:cNvPr>
            <p:cNvSpPr/>
            <p:nvPr/>
          </p:nvSpPr>
          <p:spPr>
            <a:xfrm>
              <a:off x="3290675" y="3563675"/>
              <a:ext cx="9475" cy="33350"/>
            </a:xfrm>
            <a:custGeom>
              <a:avLst/>
              <a:gdLst/>
              <a:ahLst/>
              <a:cxnLst/>
              <a:rect l="l" t="t" r="r" b="b"/>
              <a:pathLst>
                <a:path w="379" h="1334" extrusionOk="0">
                  <a:moveTo>
                    <a:pt x="76" y="1"/>
                  </a:moveTo>
                  <a:lnTo>
                    <a:pt x="0" y="1333"/>
                  </a:lnTo>
                  <a:lnTo>
                    <a:pt x="0" y="1333"/>
                  </a:lnTo>
                  <a:lnTo>
                    <a:pt x="369" y="1296"/>
                  </a:lnTo>
                  <a:cubicBezTo>
                    <a:pt x="369" y="1296"/>
                    <a:pt x="378" y="511"/>
                    <a:pt x="76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04;p71">
              <a:extLst>
                <a:ext uri="{FF2B5EF4-FFF2-40B4-BE49-F238E27FC236}">
                  <a16:creationId xmlns:a16="http://schemas.microsoft.com/office/drawing/2014/main" id="{29BA0618-A93F-FD15-441D-72CA413E36C7}"/>
                </a:ext>
              </a:extLst>
            </p:cNvPr>
            <p:cNvSpPr/>
            <p:nvPr/>
          </p:nvSpPr>
          <p:spPr>
            <a:xfrm>
              <a:off x="3256425" y="3239300"/>
              <a:ext cx="157375" cy="367400"/>
            </a:xfrm>
            <a:custGeom>
              <a:avLst/>
              <a:gdLst/>
              <a:ahLst/>
              <a:cxnLst/>
              <a:rect l="l" t="t" r="r" b="b"/>
              <a:pathLst>
                <a:path w="6295" h="14696" extrusionOk="0">
                  <a:moveTo>
                    <a:pt x="5349" y="0"/>
                  </a:moveTo>
                  <a:lnTo>
                    <a:pt x="5349" y="0"/>
                  </a:lnTo>
                  <a:cubicBezTo>
                    <a:pt x="4621" y="785"/>
                    <a:pt x="5888" y="2977"/>
                    <a:pt x="5680" y="5122"/>
                  </a:cubicBezTo>
                  <a:cubicBezTo>
                    <a:pt x="5236" y="9999"/>
                    <a:pt x="6266" y="11813"/>
                    <a:pt x="5255" y="12900"/>
                  </a:cubicBezTo>
                  <a:cubicBezTo>
                    <a:pt x="4957" y="13220"/>
                    <a:pt x="3268" y="13773"/>
                    <a:pt x="1601" y="13773"/>
                  </a:cubicBezTo>
                  <a:cubicBezTo>
                    <a:pt x="1048" y="13773"/>
                    <a:pt x="497" y="13712"/>
                    <a:pt x="0" y="13562"/>
                  </a:cubicBezTo>
                  <a:lnTo>
                    <a:pt x="0" y="13562"/>
                  </a:lnTo>
                  <a:cubicBezTo>
                    <a:pt x="76" y="14006"/>
                    <a:pt x="199" y="14365"/>
                    <a:pt x="406" y="14441"/>
                  </a:cubicBezTo>
                  <a:cubicBezTo>
                    <a:pt x="929" y="14622"/>
                    <a:pt x="1560" y="14696"/>
                    <a:pt x="2208" y="14696"/>
                  </a:cubicBezTo>
                  <a:cubicBezTo>
                    <a:pt x="3996" y="14696"/>
                    <a:pt x="5914" y="14131"/>
                    <a:pt x="6039" y="13694"/>
                  </a:cubicBezTo>
                  <a:cubicBezTo>
                    <a:pt x="6294" y="12844"/>
                    <a:pt x="6294" y="12050"/>
                    <a:pt x="6209" y="11388"/>
                  </a:cubicBezTo>
                  <a:cubicBezTo>
                    <a:pt x="5831" y="8704"/>
                    <a:pt x="5888" y="6559"/>
                    <a:pt x="5992" y="5226"/>
                  </a:cubicBezTo>
                  <a:cubicBezTo>
                    <a:pt x="6162" y="3100"/>
                    <a:pt x="4792" y="907"/>
                    <a:pt x="5680" y="227"/>
                  </a:cubicBezTo>
                  <a:cubicBezTo>
                    <a:pt x="5680" y="227"/>
                    <a:pt x="5538" y="114"/>
                    <a:pt x="5349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05;p71">
              <a:extLst>
                <a:ext uri="{FF2B5EF4-FFF2-40B4-BE49-F238E27FC236}">
                  <a16:creationId xmlns:a16="http://schemas.microsoft.com/office/drawing/2014/main" id="{D4A128AC-024C-8C2B-962E-87D43E136384}"/>
                </a:ext>
              </a:extLst>
            </p:cNvPr>
            <p:cNvSpPr/>
            <p:nvPr/>
          </p:nvSpPr>
          <p:spPr>
            <a:xfrm>
              <a:off x="3378100" y="3258675"/>
              <a:ext cx="13250" cy="11825"/>
            </a:xfrm>
            <a:custGeom>
              <a:avLst/>
              <a:gdLst/>
              <a:ahLst/>
              <a:cxnLst/>
              <a:rect l="l" t="t" r="r" b="b"/>
              <a:pathLst>
                <a:path w="530" h="473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255"/>
                    <a:pt x="529" y="473"/>
                    <a:pt x="529" y="473"/>
                  </a:cubicBezTo>
                  <a:lnTo>
                    <a:pt x="52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06;p71">
              <a:extLst>
                <a:ext uri="{FF2B5EF4-FFF2-40B4-BE49-F238E27FC236}">
                  <a16:creationId xmlns:a16="http://schemas.microsoft.com/office/drawing/2014/main" id="{F8F6B923-50AE-B8C6-D46E-EA8B9315CF15}"/>
                </a:ext>
              </a:extLst>
            </p:cNvPr>
            <p:cNvSpPr/>
            <p:nvPr/>
          </p:nvSpPr>
          <p:spPr>
            <a:xfrm>
              <a:off x="3341700" y="3474675"/>
              <a:ext cx="27900" cy="37300"/>
            </a:xfrm>
            <a:custGeom>
              <a:avLst/>
              <a:gdLst/>
              <a:ahLst/>
              <a:cxnLst/>
              <a:rect l="l" t="t" r="r" b="b"/>
              <a:pathLst>
                <a:path w="1116" h="1492" extrusionOk="0">
                  <a:moveTo>
                    <a:pt x="938" y="1"/>
                  </a:moveTo>
                  <a:cubicBezTo>
                    <a:pt x="622" y="1"/>
                    <a:pt x="324" y="68"/>
                    <a:pt x="180" y="244"/>
                  </a:cubicBezTo>
                  <a:cubicBezTo>
                    <a:pt x="10" y="442"/>
                    <a:pt x="1" y="1491"/>
                    <a:pt x="1" y="1491"/>
                  </a:cubicBezTo>
                  <a:lnTo>
                    <a:pt x="1116" y="7"/>
                  </a:lnTo>
                  <a:cubicBezTo>
                    <a:pt x="1057" y="3"/>
                    <a:pt x="997" y="1"/>
                    <a:pt x="938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07;p71">
              <a:extLst>
                <a:ext uri="{FF2B5EF4-FFF2-40B4-BE49-F238E27FC236}">
                  <a16:creationId xmlns:a16="http://schemas.microsoft.com/office/drawing/2014/main" id="{1083CEAB-58B0-B6FD-5C27-92AAA831C1A9}"/>
                </a:ext>
              </a:extLst>
            </p:cNvPr>
            <p:cNvSpPr/>
            <p:nvPr/>
          </p:nvSpPr>
          <p:spPr>
            <a:xfrm>
              <a:off x="3332975" y="3635750"/>
              <a:ext cx="22225" cy="134450"/>
            </a:xfrm>
            <a:custGeom>
              <a:avLst/>
              <a:gdLst/>
              <a:ahLst/>
              <a:cxnLst/>
              <a:rect l="l" t="t" r="r" b="b"/>
              <a:pathLst>
                <a:path w="889" h="5378" extrusionOk="0">
                  <a:moveTo>
                    <a:pt x="529" y="0"/>
                  </a:moveTo>
                  <a:lnTo>
                    <a:pt x="529" y="0"/>
                  </a:lnTo>
                  <a:cubicBezTo>
                    <a:pt x="567" y="2354"/>
                    <a:pt x="0" y="5378"/>
                    <a:pt x="0" y="5378"/>
                  </a:cubicBezTo>
                  <a:lnTo>
                    <a:pt x="510" y="5378"/>
                  </a:lnTo>
                  <a:cubicBezTo>
                    <a:pt x="888" y="3365"/>
                    <a:pt x="841" y="341"/>
                    <a:pt x="841" y="341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08;p71">
              <a:extLst>
                <a:ext uri="{FF2B5EF4-FFF2-40B4-BE49-F238E27FC236}">
                  <a16:creationId xmlns:a16="http://schemas.microsoft.com/office/drawing/2014/main" id="{D36FA62B-4866-6577-D0C5-FA3B6F4F6755}"/>
                </a:ext>
              </a:extLst>
            </p:cNvPr>
            <p:cNvSpPr/>
            <p:nvPr/>
          </p:nvSpPr>
          <p:spPr>
            <a:xfrm>
              <a:off x="3344075" y="3635025"/>
              <a:ext cx="10175" cy="50825"/>
            </a:xfrm>
            <a:custGeom>
              <a:avLst/>
              <a:gdLst/>
              <a:ahLst/>
              <a:cxnLst/>
              <a:rect l="l" t="t" r="r" b="b"/>
              <a:pathLst>
                <a:path w="407" h="2033" extrusionOk="0">
                  <a:moveTo>
                    <a:pt x="95" y="1"/>
                  </a:moveTo>
                  <a:cubicBezTo>
                    <a:pt x="95" y="663"/>
                    <a:pt x="66" y="1362"/>
                    <a:pt x="0" y="2033"/>
                  </a:cubicBezTo>
                  <a:cubicBezTo>
                    <a:pt x="120" y="1728"/>
                    <a:pt x="249" y="1541"/>
                    <a:pt x="361" y="1541"/>
                  </a:cubicBezTo>
                  <a:cubicBezTo>
                    <a:pt x="363" y="1541"/>
                    <a:pt x="366" y="1541"/>
                    <a:pt x="369" y="1541"/>
                  </a:cubicBezTo>
                  <a:lnTo>
                    <a:pt x="397" y="1541"/>
                  </a:lnTo>
                  <a:cubicBezTo>
                    <a:pt x="407" y="833"/>
                    <a:pt x="407" y="351"/>
                    <a:pt x="407" y="351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09;p71">
              <a:extLst>
                <a:ext uri="{FF2B5EF4-FFF2-40B4-BE49-F238E27FC236}">
                  <a16:creationId xmlns:a16="http://schemas.microsoft.com/office/drawing/2014/main" id="{7763A9B3-D6AA-597B-E935-F4E4B2EB5C29}"/>
                </a:ext>
              </a:extLst>
            </p:cNvPr>
            <p:cNvSpPr/>
            <p:nvPr/>
          </p:nvSpPr>
          <p:spPr>
            <a:xfrm>
              <a:off x="3332975" y="3763325"/>
              <a:ext cx="1425" cy="6650"/>
            </a:xfrm>
            <a:custGeom>
              <a:avLst/>
              <a:gdLst/>
              <a:ahLst/>
              <a:cxnLst/>
              <a:rect l="l" t="t" r="r" b="b"/>
              <a:pathLst>
                <a:path w="57" h="266" extrusionOk="0">
                  <a:moveTo>
                    <a:pt x="47" y="1"/>
                  </a:moveTo>
                  <a:cubicBezTo>
                    <a:pt x="19" y="180"/>
                    <a:pt x="0" y="265"/>
                    <a:pt x="0" y="265"/>
                  </a:cubicBezTo>
                  <a:lnTo>
                    <a:pt x="57" y="265"/>
                  </a:lnTo>
                  <a:cubicBezTo>
                    <a:pt x="57" y="190"/>
                    <a:pt x="57" y="95"/>
                    <a:pt x="47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10;p71">
              <a:extLst>
                <a:ext uri="{FF2B5EF4-FFF2-40B4-BE49-F238E27FC236}">
                  <a16:creationId xmlns:a16="http://schemas.microsoft.com/office/drawing/2014/main" id="{516B7520-C77B-3BDB-3398-66A5A3EED85A}"/>
                </a:ext>
              </a:extLst>
            </p:cNvPr>
            <p:cNvSpPr/>
            <p:nvPr/>
          </p:nvSpPr>
          <p:spPr>
            <a:xfrm>
              <a:off x="3318550" y="3504700"/>
              <a:ext cx="74375" cy="154700"/>
            </a:xfrm>
            <a:custGeom>
              <a:avLst/>
              <a:gdLst/>
              <a:ahLst/>
              <a:cxnLst/>
              <a:rect l="l" t="t" r="r" b="b"/>
              <a:pathLst>
                <a:path w="2975" h="6188" extrusionOk="0">
                  <a:moveTo>
                    <a:pt x="1557" y="1"/>
                  </a:moveTo>
                  <a:cubicBezTo>
                    <a:pt x="1481" y="1"/>
                    <a:pt x="1397" y="15"/>
                    <a:pt x="1305" y="44"/>
                  </a:cubicBezTo>
                  <a:cubicBezTo>
                    <a:pt x="1" y="470"/>
                    <a:pt x="1191" y="5346"/>
                    <a:pt x="1144" y="6055"/>
                  </a:cubicBezTo>
                  <a:lnTo>
                    <a:pt x="1333" y="6187"/>
                  </a:lnTo>
                  <a:cubicBezTo>
                    <a:pt x="1826" y="4851"/>
                    <a:pt x="2975" y="1"/>
                    <a:pt x="155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11;p71">
              <a:extLst>
                <a:ext uri="{FF2B5EF4-FFF2-40B4-BE49-F238E27FC236}">
                  <a16:creationId xmlns:a16="http://schemas.microsoft.com/office/drawing/2014/main" id="{FACBD0B3-4042-A8C5-EE50-8B38D9F05853}"/>
                </a:ext>
              </a:extLst>
            </p:cNvPr>
            <p:cNvSpPr/>
            <p:nvPr/>
          </p:nvSpPr>
          <p:spPr>
            <a:xfrm>
              <a:off x="3344775" y="3524000"/>
              <a:ext cx="34750" cy="138000"/>
            </a:xfrm>
            <a:custGeom>
              <a:avLst/>
              <a:gdLst/>
              <a:ahLst/>
              <a:cxnLst/>
              <a:rect l="l" t="t" r="r" b="b"/>
              <a:pathLst>
                <a:path w="1390" h="5520" extrusionOk="0">
                  <a:moveTo>
                    <a:pt x="1135" y="0"/>
                  </a:moveTo>
                  <a:cubicBezTo>
                    <a:pt x="1125" y="454"/>
                    <a:pt x="1078" y="983"/>
                    <a:pt x="965" y="1550"/>
                  </a:cubicBezTo>
                  <a:cubicBezTo>
                    <a:pt x="738" y="2883"/>
                    <a:pt x="350" y="4045"/>
                    <a:pt x="1" y="4508"/>
                  </a:cubicBezTo>
                  <a:cubicBezTo>
                    <a:pt x="57" y="4867"/>
                    <a:pt x="57" y="5189"/>
                    <a:pt x="57" y="5321"/>
                  </a:cubicBezTo>
                  <a:lnTo>
                    <a:pt x="303" y="5519"/>
                  </a:lnTo>
                  <a:cubicBezTo>
                    <a:pt x="681" y="4508"/>
                    <a:pt x="1390" y="1418"/>
                    <a:pt x="113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12;p71">
              <a:extLst>
                <a:ext uri="{FF2B5EF4-FFF2-40B4-BE49-F238E27FC236}">
                  <a16:creationId xmlns:a16="http://schemas.microsoft.com/office/drawing/2014/main" id="{AE90CC45-7063-4345-61D2-37B42CC535DF}"/>
                </a:ext>
              </a:extLst>
            </p:cNvPr>
            <p:cNvSpPr/>
            <p:nvPr/>
          </p:nvSpPr>
          <p:spPr>
            <a:xfrm>
              <a:off x="3396050" y="3256750"/>
              <a:ext cx="28975" cy="16050"/>
            </a:xfrm>
            <a:custGeom>
              <a:avLst/>
              <a:gdLst/>
              <a:ahLst/>
              <a:cxnLst/>
              <a:rect l="l" t="t" r="r" b="b"/>
              <a:pathLst>
                <a:path w="1159" h="642" extrusionOk="0">
                  <a:moveTo>
                    <a:pt x="14" y="1"/>
                  </a:moveTo>
                  <a:cubicBezTo>
                    <a:pt x="12" y="1"/>
                    <a:pt x="10" y="1"/>
                    <a:pt x="10" y="2"/>
                  </a:cubicBezTo>
                  <a:cubicBezTo>
                    <a:pt x="0" y="30"/>
                    <a:pt x="284" y="521"/>
                    <a:pt x="473" y="597"/>
                  </a:cubicBezTo>
                  <a:cubicBezTo>
                    <a:pt x="551" y="624"/>
                    <a:pt x="631" y="642"/>
                    <a:pt x="708" y="642"/>
                  </a:cubicBezTo>
                  <a:cubicBezTo>
                    <a:pt x="818" y="642"/>
                    <a:pt x="923" y="606"/>
                    <a:pt x="1012" y="512"/>
                  </a:cubicBezTo>
                  <a:cubicBezTo>
                    <a:pt x="1159" y="337"/>
                    <a:pt x="87" y="1"/>
                    <a:pt x="1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13;p71">
              <a:extLst>
                <a:ext uri="{FF2B5EF4-FFF2-40B4-BE49-F238E27FC236}">
                  <a16:creationId xmlns:a16="http://schemas.microsoft.com/office/drawing/2014/main" id="{113F6E72-922A-CB82-2D6E-125AE05B54FE}"/>
                </a:ext>
              </a:extLst>
            </p:cNvPr>
            <p:cNvSpPr/>
            <p:nvPr/>
          </p:nvSpPr>
          <p:spPr>
            <a:xfrm>
              <a:off x="3367150" y="3222025"/>
              <a:ext cx="63650" cy="48025"/>
            </a:xfrm>
            <a:custGeom>
              <a:avLst/>
              <a:gdLst/>
              <a:ahLst/>
              <a:cxnLst/>
              <a:rect l="l" t="t" r="r" b="b"/>
              <a:pathLst>
                <a:path w="2546" h="1921" extrusionOk="0">
                  <a:moveTo>
                    <a:pt x="1081" y="0"/>
                  </a:moveTo>
                  <a:cubicBezTo>
                    <a:pt x="618" y="0"/>
                    <a:pt x="0" y="581"/>
                    <a:pt x="325" y="1324"/>
                  </a:cubicBezTo>
                  <a:cubicBezTo>
                    <a:pt x="500" y="1732"/>
                    <a:pt x="1308" y="1784"/>
                    <a:pt x="1711" y="1784"/>
                  </a:cubicBezTo>
                  <a:cubicBezTo>
                    <a:pt x="1850" y="1784"/>
                    <a:pt x="1941" y="1778"/>
                    <a:pt x="1941" y="1778"/>
                  </a:cubicBezTo>
                  <a:cubicBezTo>
                    <a:pt x="2093" y="1857"/>
                    <a:pt x="2260" y="1920"/>
                    <a:pt x="2373" y="1920"/>
                  </a:cubicBezTo>
                  <a:cubicBezTo>
                    <a:pt x="2436" y="1920"/>
                    <a:pt x="2482" y="1901"/>
                    <a:pt x="2498" y="1854"/>
                  </a:cubicBezTo>
                  <a:cubicBezTo>
                    <a:pt x="2546" y="1721"/>
                    <a:pt x="2366" y="1258"/>
                    <a:pt x="2215" y="1211"/>
                  </a:cubicBezTo>
                  <a:cubicBezTo>
                    <a:pt x="2054" y="1154"/>
                    <a:pt x="1884" y="1192"/>
                    <a:pt x="1799" y="1107"/>
                  </a:cubicBezTo>
                  <a:cubicBezTo>
                    <a:pt x="1714" y="1041"/>
                    <a:pt x="1676" y="162"/>
                    <a:pt x="1223" y="20"/>
                  </a:cubicBezTo>
                  <a:cubicBezTo>
                    <a:pt x="1178" y="7"/>
                    <a:pt x="1131" y="0"/>
                    <a:pt x="108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14;p71">
              <a:extLst>
                <a:ext uri="{FF2B5EF4-FFF2-40B4-BE49-F238E27FC236}">
                  <a16:creationId xmlns:a16="http://schemas.microsoft.com/office/drawing/2014/main" id="{AB863CF9-29FB-38AC-D0EA-D9DB591314CA}"/>
                </a:ext>
              </a:extLst>
            </p:cNvPr>
            <p:cNvSpPr/>
            <p:nvPr/>
          </p:nvSpPr>
          <p:spPr>
            <a:xfrm>
              <a:off x="3381150" y="3251450"/>
              <a:ext cx="35000" cy="15750"/>
            </a:xfrm>
            <a:custGeom>
              <a:avLst/>
              <a:gdLst/>
              <a:ahLst/>
              <a:cxnLst/>
              <a:rect l="l" t="t" r="r" b="b"/>
              <a:pathLst>
                <a:path w="1400" h="630" extrusionOk="0">
                  <a:moveTo>
                    <a:pt x="1390" y="625"/>
                  </a:moveTo>
                  <a:cubicBezTo>
                    <a:pt x="1393" y="627"/>
                    <a:pt x="1397" y="628"/>
                    <a:pt x="1400" y="629"/>
                  </a:cubicBezTo>
                  <a:cubicBezTo>
                    <a:pt x="1400" y="627"/>
                    <a:pt x="1396" y="625"/>
                    <a:pt x="1390" y="625"/>
                  </a:cubicBezTo>
                  <a:close/>
                  <a:moveTo>
                    <a:pt x="337" y="1"/>
                  </a:moveTo>
                  <a:cubicBezTo>
                    <a:pt x="9" y="1"/>
                    <a:pt x="0" y="398"/>
                    <a:pt x="114" y="459"/>
                  </a:cubicBezTo>
                  <a:cubicBezTo>
                    <a:pt x="398" y="617"/>
                    <a:pt x="1069" y="630"/>
                    <a:pt x="1284" y="630"/>
                  </a:cubicBezTo>
                  <a:cubicBezTo>
                    <a:pt x="1328" y="630"/>
                    <a:pt x="1353" y="629"/>
                    <a:pt x="1353" y="629"/>
                  </a:cubicBezTo>
                  <a:cubicBezTo>
                    <a:pt x="1353" y="629"/>
                    <a:pt x="1374" y="625"/>
                    <a:pt x="1388" y="625"/>
                  </a:cubicBezTo>
                  <a:cubicBezTo>
                    <a:pt x="1388" y="625"/>
                    <a:pt x="1389" y="625"/>
                    <a:pt x="1390" y="625"/>
                  </a:cubicBezTo>
                  <a:lnTo>
                    <a:pt x="1390" y="625"/>
                  </a:lnTo>
                  <a:cubicBezTo>
                    <a:pt x="880" y="400"/>
                    <a:pt x="916" y="222"/>
                    <a:pt x="634" y="81"/>
                  </a:cubicBezTo>
                  <a:cubicBezTo>
                    <a:pt x="514" y="24"/>
                    <a:pt x="416" y="1"/>
                    <a:pt x="337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15;p71">
              <a:extLst>
                <a:ext uri="{FF2B5EF4-FFF2-40B4-BE49-F238E27FC236}">
                  <a16:creationId xmlns:a16="http://schemas.microsoft.com/office/drawing/2014/main" id="{F29BEF31-5175-3C1F-E89B-14503B587908}"/>
                </a:ext>
              </a:extLst>
            </p:cNvPr>
            <p:cNvSpPr/>
            <p:nvPr/>
          </p:nvSpPr>
          <p:spPr>
            <a:xfrm>
              <a:off x="3361550" y="3205900"/>
              <a:ext cx="23650" cy="25850"/>
            </a:xfrm>
            <a:custGeom>
              <a:avLst/>
              <a:gdLst/>
              <a:ahLst/>
              <a:cxnLst/>
              <a:rect l="l" t="t" r="r" b="b"/>
              <a:pathLst>
                <a:path w="946" h="1034" extrusionOk="0">
                  <a:moveTo>
                    <a:pt x="429" y="1"/>
                  </a:moveTo>
                  <a:cubicBezTo>
                    <a:pt x="391" y="1"/>
                    <a:pt x="352" y="13"/>
                    <a:pt x="313" y="41"/>
                  </a:cubicBezTo>
                  <a:cubicBezTo>
                    <a:pt x="1" y="249"/>
                    <a:pt x="313" y="552"/>
                    <a:pt x="842" y="1034"/>
                  </a:cubicBezTo>
                  <a:lnTo>
                    <a:pt x="946" y="949"/>
                  </a:lnTo>
                  <a:cubicBezTo>
                    <a:pt x="913" y="578"/>
                    <a:pt x="687" y="1"/>
                    <a:pt x="429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16;p71">
              <a:extLst>
                <a:ext uri="{FF2B5EF4-FFF2-40B4-BE49-F238E27FC236}">
                  <a16:creationId xmlns:a16="http://schemas.microsoft.com/office/drawing/2014/main" id="{4579A4E0-9888-E077-F8F1-82E796E2DC45}"/>
                </a:ext>
              </a:extLst>
            </p:cNvPr>
            <p:cNvSpPr/>
            <p:nvPr/>
          </p:nvSpPr>
          <p:spPr>
            <a:xfrm>
              <a:off x="3383050" y="3171475"/>
              <a:ext cx="7825" cy="11600"/>
            </a:xfrm>
            <a:custGeom>
              <a:avLst/>
              <a:gdLst/>
              <a:ahLst/>
              <a:cxnLst/>
              <a:rect l="l" t="t" r="r" b="b"/>
              <a:pathLst>
                <a:path w="313" h="464" extrusionOk="0">
                  <a:moveTo>
                    <a:pt x="152" y="1"/>
                  </a:moveTo>
                  <a:cubicBezTo>
                    <a:pt x="111" y="1"/>
                    <a:pt x="70" y="18"/>
                    <a:pt x="48" y="58"/>
                  </a:cubicBezTo>
                  <a:cubicBezTo>
                    <a:pt x="1" y="143"/>
                    <a:pt x="76" y="332"/>
                    <a:pt x="142" y="445"/>
                  </a:cubicBezTo>
                  <a:lnTo>
                    <a:pt x="190" y="464"/>
                  </a:lnTo>
                  <a:cubicBezTo>
                    <a:pt x="199" y="464"/>
                    <a:pt x="313" y="133"/>
                    <a:pt x="265" y="58"/>
                  </a:cubicBezTo>
                  <a:cubicBezTo>
                    <a:pt x="245" y="22"/>
                    <a:pt x="199" y="1"/>
                    <a:pt x="152" y="1"/>
                  </a:cubicBezTo>
                  <a:close/>
                </a:path>
              </a:pathLst>
            </a:custGeom>
            <a:solidFill>
              <a:srgbClr val="B75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17;p71">
              <a:extLst>
                <a:ext uri="{FF2B5EF4-FFF2-40B4-BE49-F238E27FC236}">
                  <a16:creationId xmlns:a16="http://schemas.microsoft.com/office/drawing/2014/main" id="{0F4F5C26-C32A-9EEE-582D-AF44611F387F}"/>
                </a:ext>
              </a:extLst>
            </p:cNvPr>
            <p:cNvSpPr/>
            <p:nvPr/>
          </p:nvSpPr>
          <p:spPr>
            <a:xfrm>
              <a:off x="3385425" y="3180925"/>
              <a:ext cx="6400" cy="46350"/>
            </a:xfrm>
            <a:custGeom>
              <a:avLst/>
              <a:gdLst/>
              <a:ahLst/>
              <a:cxnLst/>
              <a:rect l="l" t="t" r="r" b="b"/>
              <a:pathLst>
                <a:path w="256" h="1854" extrusionOk="0">
                  <a:moveTo>
                    <a:pt x="38" y="1"/>
                  </a:moveTo>
                  <a:lnTo>
                    <a:pt x="0" y="1853"/>
                  </a:lnTo>
                  <a:lnTo>
                    <a:pt x="255" y="1721"/>
                  </a:lnTo>
                  <a:lnTo>
                    <a:pt x="104" y="1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18;p71">
              <a:extLst>
                <a:ext uri="{FF2B5EF4-FFF2-40B4-BE49-F238E27FC236}">
                  <a16:creationId xmlns:a16="http://schemas.microsoft.com/office/drawing/2014/main" id="{75027482-FE71-5C47-5490-82D7AD78E7CA}"/>
                </a:ext>
              </a:extLst>
            </p:cNvPr>
            <p:cNvSpPr/>
            <p:nvPr/>
          </p:nvSpPr>
          <p:spPr>
            <a:xfrm>
              <a:off x="3252475" y="3643775"/>
              <a:ext cx="19075" cy="126200"/>
            </a:xfrm>
            <a:custGeom>
              <a:avLst/>
              <a:gdLst/>
              <a:ahLst/>
              <a:cxnLst/>
              <a:rect l="l" t="t" r="r" b="b"/>
              <a:pathLst>
                <a:path w="763" h="5048" extrusionOk="0">
                  <a:moveTo>
                    <a:pt x="120" y="1"/>
                  </a:moveTo>
                  <a:cubicBezTo>
                    <a:pt x="393" y="2355"/>
                    <a:pt x="0" y="5047"/>
                    <a:pt x="7" y="5047"/>
                  </a:cubicBezTo>
                  <a:cubicBezTo>
                    <a:pt x="7" y="5047"/>
                    <a:pt x="7" y="5047"/>
                    <a:pt x="7" y="5047"/>
                  </a:cubicBezTo>
                  <a:lnTo>
                    <a:pt x="564" y="5047"/>
                  </a:lnTo>
                  <a:cubicBezTo>
                    <a:pt x="763" y="3034"/>
                    <a:pt x="394" y="1"/>
                    <a:pt x="394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619;p71">
              <a:extLst>
                <a:ext uri="{FF2B5EF4-FFF2-40B4-BE49-F238E27FC236}">
                  <a16:creationId xmlns:a16="http://schemas.microsoft.com/office/drawing/2014/main" id="{6657755D-8266-5F32-8E2B-632D379541A7}"/>
                </a:ext>
              </a:extLst>
            </p:cNvPr>
            <p:cNvSpPr/>
            <p:nvPr/>
          </p:nvSpPr>
          <p:spPr>
            <a:xfrm>
              <a:off x="3255225" y="3644025"/>
              <a:ext cx="10675" cy="58375"/>
            </a:xfrm>
            <a:custGeom>
              <a:avLst/>
              <a:gdLst/>
              <a:ahLst/>
              <a:cxnLst/>
              <a:rect l="l" t="t" r="r" b="b"/>
              <a:pathLst>
                <a:path w="427" h="2335" extrusionOk="0">
                  <a:moveTo>
                    <a:pt x="1" y="0"/>
                  </a:moveTo>
                  <a:cubicBezTo>
                    <a:pt x="95" y="766"/>
                    <a:pt x="124" y="1597"/>
                    <a:pt x="95" y="2334"/>
                  </a:cubicBezTo>
                  <a:cubicBezTo>
                    <a:pt x="199" y="2023"/>
                    <a:pt x="322" y="1786"/>
                    <a:pt x="426" y="1673"/>
                  </a:cubicBezTo>
                  <a:cubicBezTo>
                    <a:pt x="360" y="709"/>
                    <a:pt x="275" y="0"/>
                    <a:pt x="27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20;p71">
              <a:extLst>
                <a:ext uri="{FF2B5EF4-FFF2-40B4-BE49-F238E27FC236}">
                  <a16:creationId xmlns:a16="http://schemas.microsoft.com/office/drawing/2014/main" id="{C11CAF11-CD6B-A995-B5EF-71CFB9CB82D0}"/>
                </a:ext>
              </a:extLst>
            </p:cNvPr>
            <p:cNvSpPr/>
            <p:nvPr/>
          </p:nvSpPr>
          <p:spPr>
            <a:xfrm>
              <a:off x="3251450" y="3529225"/>
              <a:ext cx="46325" cy="140325"/>
            </a:xfrm>
            <a:custGeom>
              <a:avLst/>
              <a:gdLst/>
              <a:ahLst/>
              <a:cxnLst/>
              <a:rect l="l" t="t" r="r" b="b"/>
              <a:pathLst>
                <a:path w="1853" h="5613" extrusionOk="0">
                  <a:moveTo>
                    <a:pt x="692" y="1"/>
                  </a:moveTo>
                  <a:cubicBezTo>
                    <a:pt x="355" y="1"/>
                    <a:pt x="154" y="542"/>
                    <a:pt x="180" y="1048"/>
                  </a:cubicBezTo>
                  <a:cubicBezTo>
                    <a:pt x="246" y="2560"/>
                    <a:pt x="161" y="3940"/>
                    <a:pt x="86" y="4167"/>
                  </a:cubicBezTo>
                  <a:cubicBezTo>
                    <a:pt x="1" y="4394"/>
                    <a:pt x="114" y="5074"/>
                    <a:pt x="275" y="5613"/>
                  </a:cubicBezTo>
                  <a:lnTo>
                    <a:pt x="492" y="5528"/>
                  </a:lnTo>
                  <a:cubicBezTo>
                    <a:pt x="539" y="4696"/>
                    <a:pt x="1560" y="3137"/>
                    <a:pt x="1692" y="2711"/>
                  </a:cubicBezTo>
                  <a:cubicBezTo>
                    <a:pt x="1853" y="2154"/>
                    <a:pt x="1853" y="1294"/>
                    <a:pt x="1229" y="396"/>
                  </a:cubicBezTo>
                  <a:cubicBezTo>
                    <a:pt x="1028" y="114"/>
                    <a:pt x="845" y="1"/>
                    <a:pt x="69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21;p71">
              <a:extLst>
                <a:ext uri="{FF2B5EF4-FFF2-40B4-BE49-F238E27FC236}">
                  <a16:creationId xmlns:a16="http://schemas.microsoft.com/office/drawing/2014/main" id="{66E1B38A-A2E8-2735-94E2-4ACCFBE2DEF9}"/>
                </a:ext>
              </a:extLst>
            </p:cNvPr>
            <p:cNvSpPr/>
            <p:nvPr/>
          </p:nvSpPr>
          <p:spPr>
            <a:xfrm>
              <a:off x="3253350" y="3556600"/>
              <a:ext cx="43975" cy="116975"/>
            </a:xfrm>
            <a:custGeom>
              <a:avLst/>
              <a:gdLst/>
              <a:ahLst/>
              <a:cxnLst/>
              <a:rect l="l" t="t" r="r" b="b"/>
              <a:pathLst>
                <a:path w="1759" h="4679" extrusionOk="0">
                  <a:moveTo>
                    <a:pt x="1522" y="0"/>
                  </a:moveTo>
                  <a:cubicBezTo>
                    <a:pt x="1579" y="341"/>
                    <a:pt x="1579" y="709"/>
                    <a:pt x="1493" y="1078"/>
                  </a:cubicBezTo>
                  <a:cubicBezTo>
                    <a:pt x="1219" y="2278"/>
                    <a:pt x="444" y="3440"/>
                    <a:pt x="0" y="3648"/>
                  </a:cubicBezTo>
                  <a:cubicBezTo>
                    <a:pt x="38" y="3922"/>
                    <a:pt x="114" y="4395"/>
                    <a:pt x="180" y="4678"/>
                  </a:cubicBezTo>
                  <a:lnTo>
                    <a:pt x="426" y="4574"/>
                  </a:lnTo>
                  <a:cubicBezTo>
                    <a:pt x="482" y="3743"/>
                    <a:pt x="1465" y="2042"/>
                    <a:pt x="1597" y="1616"/>
                  </a:cubicBezTo>
                  <a:cubicBezTo>
                    <a:pt x="1730" y="1219"/>
                    <a:pt x="1758" y="634"/>
                    <a:pt x="152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622;p71">
              <a:extLst>
                <a:ext uri="{FF2B5EF4-FFF2-40B4-BE49-F238E27FC236}">
                  <a16:creationId xmlns:a16="http://schemas.microsoft.com/office/drawing/2014/main" id="{91AE5FDE-3E2A-572E-546D-6B70633398BD}"/>
                </a:ext>
              </a:extLst>
            </p:cNvPr>
            <p:cNvSpPr/>
            <p:nvPr/>
          </p:nvSpPr>
          <p:spPr>
            <a:xfrm>
              <a:off x="3369825" y="3212850"/>
              <a:ext cx="11825" cy="13000"/>
            </a:xfrm>
            <a:custGeom>
              <a:avLst/>
              <a:gdLst/>
              <a:ahLst/>
              <a:cxnLst/>
              <a:rect l="l" t="t" r="r" b="b"/>
              <a:pathLst>
                <a:path w="473" h="520" extrusionOk="0">
                  <a:moveTo>
                    <a:pt x="210" y="0"/>
                  </a:moveTo>
                  <a:cubicBezTo>
                    <a:pt x="191" y="0"/>
                    <a:pt x="171" y="6"/>
                    <a:pt x="152" y="19"/>
                  </a:cubicBezTo>
                  <a:cubicBezTo>
                    <a:pt x="0" y="141"/>
                    <a:pt x="152" y="283"/>
                    <a:pt x="416" y="520"/>
                  </a:cubicBezTo>
                  <a:lnTo>
                    <a:pt x="473" y="472"/>
                  </a:lnTo>
                  <a:cubicBezTo>
                    <a:pt x="465" y="298"/>
                    <a:pt x="347" y="0"/>
                    <a:pt x="210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23;p71">
              <a:extLst>
                <a:ext uri="{FF2B5EF4-FFF2-40B4-BE49-F238E27FC236}">
                  <a16:creationId xmlns:a16="http://schemas.microsoft.com/office/drawing/2014/main" id="{0449CF28-635D-3D61-A753-D7B8EE2C0F59}"/>
                </a:ext>
              </a:extLst>
            </p:cNvPr>
            <p:cNvSpPr/>
            <p:nvPr/>
          </p:nvSpPr>
          <p:spPr>
            <a:xfrm>
              <a:off x="3375975" y="3220200"/>
              <a:ext cx="6400" cy="6600"/>
            </a:xfrm>
            <a:custGeom>
              <a:avLst/>
              <a:gdLst/>
              <a:ahLst/>
              <a:cxnLst/>
              <a:rect l="l" t="t" r="r" b="b"/>
              <a:pathLst>
                <a:path w="256" h="264" extrusionOk="0">
                  <a:moveTo>
                    <a:pt x="114" y="0"/>
                  </a:moveTo>
                  <a:cubicBezTo>
                    <a:pt x="105" y="0"/>
                    <a:pt x="95" y="3"/>
                    <a:pt x="85" y="8"/>
                  </a:cubicBezTo>
                  <a:cubicBezTo>
                    <a:pt x="0" y="74"/>
                    <a:pt x="85" y="140"/>
                    <a:pt x="227" y="263"/>
                  </a:cubicBezTo>
                  <a:lnTo>
                    <a:pt x="255" y="235"/>
                  </a:lnTo>
                  <a:cubicBezTo>
                    <a:pt x="239" y="143"/>
                    <a:pt x="185" y="0"/>
                    <a:pt x="114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24;p71">
              <a:extLst>
                <a:ext uri="{FF2B5EF4-FFF2-40B4-BE49-F238E27FC236}">
                  <a16:creationId xmlns:a16="http://schemas.microsoft.com/office/drawing/2014/main" id="{B81FEB3F-88D8-67CE-F92C-2A88E947D476}"/>
                </a:ext>
              </a:extLst>
            </p:cNvPr>
            <p:cNvSpPr/>
            <p:nvPr/>
          </p:nvSpPr>
          <p:spPr>
            <a:xfrm>
              <a:off x="3403825" y="3260675"/>
              <a:ext cx="17050" cy="8650"/>
            </a:xfrm>
            <a:custGeom>
              <a:avLst/>
              <a:gdLst/>
              <a:ahLst/>
              <a:cxnLst/>
              <a:rect l="l" t="t" r="r" b="b"/>
              <a:pathLst>
                <a:path w="682" h="346" extrusionOk="0">
                  <a:moveTo>
                    <a:pt x="7" y="1"/>
                  </a:moveTo>
                  <a:cubicBezTo>
                    <a:pt x="1" y="1"/>
                    <a:pt x="1" y="5"/>
                    <a:pt x="11" y="15"/>
                  </a:cubicBezTo>
                  <a:cubicBezTo>
                    <a:pt x="275" y="260"/>
                    <a:pt x="682" y="345"/>
                    <a:pt x="682" y="345"/>
                  </a:cubicBezTo>
                  <a:cubicBezTo>
                    <a:pt x="358" y="159"/>
                    <a:pt x="48" y="1"/>
                    <a:pt x="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25;p71">
              <a:extLst>
                <a:ext uri="{FF2B5EF4-FFF2-40B4-BE49-F238E27FC236}">
                  <a16:creationId xmlns:a16="http://schemas.microsoft.com/office/drawing/2014/main" id="{F9B9E0EF-7B4C-F660-2527-F4FEA6CBAEE7}"/>
                </a:ext>
              </a:extLst>
            </p:cNvPr>
            <p:cNvSpPr/>
            <p:nvPr/>
          </p:nvSpPr>
          <p:spPr>
            <a:xfrm>
              <a:off x="3403850" y="3260250"/>
              <a:ext cx="2375" cy="3200"/>
            </a:xfrm>
            <a:custGeom>
              <a:avLst/>
              <a:gdLst/>
              <a:ahLst/>
              <a:cxnLst/>
              <a:rect l="l" t="t" r="r" b="b"/>
              <a:pathLst>
                <a:path w="95" h="128" extrusionOk="0">
                  <a:moveTo>
                    <a:pt x="42" y="1"/>
                  </a:moveTo>
                  <a:cubicBezTo>
                    <a:pt x="38" y="1"/>
                    <a:pt x="34" y="2"/>
                    <a:pt x="29" y="3"/>
                  </a:cubicBezTo>
                  <a:cubicBezTo>
                    <a:pt x="10" y="3"/>
                    <a:pt x="0" y="41"/>
                    <a:pt x="0" y="79"/>
                  </a:cubicBezTo>
                  <a:cubicBezTo>
                    <a:pt x="0" y="103"/>
                    <a:pt x="15" y="128"/>
                    <a:pt x="37" y="128"/>
                  </a:cubicBezTo>
                  <a:cubicBezTo>
                    <a:pt x="40" y="128"/>
                    <a:pt x="44" y="127"/>
                    <a:pt x="48" y="126"/>
                  </a:cubicBezTo>
                  <a:cubicBezTo>
                    <a:pt x="66" y="107"/>
                    <a:pt x="95" y="88"/>
                    <a:pt x="76" y="51"/>
                  </a:cubicBezTo>
                  <a:cubicBezTo>
                    <a:pt x="76" y="19"/>
                    <a:pt x="63" y="1"/>
                    <a:pt x="4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26;p71">
              <a:extLst>
                <a:ext uri="{FF2B5EF4-FFF2-40B4-BE49-F238E27FC236}">
                  <a16:creationId xmlns:a16="http://schemas.microsoft.com/office/drawing/2014/main" id="{F0E15027-1905-3D5F-0C57-F4CB432DF605}"/>
                </a:ext>
              </a:extLst>
            </p:cNvPr>
            <p:cNvSpPr/>
            <p:nvPr/>
          </p:nvSpPr>
          <p:spPr>
            <a:xfrm>
              <a:off x="3416600" y="3253125"/>
              <a:ext cx="9725" cy="7475"/>
            </a:xfrm>
            <a:custGeom>
              <a:avLst/>
              <a:gdLst/>
              <a:ahLst/>
              <a:cxnLst/>
              <a:rect l="l" t="t" r="r" b="b"/>
              <a:pathLst>
                <a:path w="389" h="299" extrusionOk="0">
                  <a:moveTo>
                    <a:pt x="69" y="0"/>
                  </a:moveTo>
                  <a:cubicBezTo>
                    <a:pt x="35" y="0"/>
                    <a:pt x="10" y="10"/>
                    <a:pt x="10" y="33"/>
                  </a:cubicBezTo>
                  <a:cubicBezTo>
                    <a:pt x="1" y="80"/>
                    <a:pt x="237" y="288"/>
                    <a:pt x="331" y="298"/>
                  </a:cubicBezTo>
                  <a:cubicBezTo>
                    <a:pt x="334" y="299"/>
                    <a:pt x="337" y="299"/>
                    <a:pt x="339" y="299"/>
                  </a:cubicBezTo>
                  <a:cubicBezTo>
                    <a:pt x="389" y="299"/>
                    <a:pt x="292" y="107"/>
                    <a:pt x="246" y="61"/>
                  </a:cubicBezTo>
                  <a:cubicBezTo>
                    <a:pt x="222" y="31"/>
                    <a:pt x="131" y="0"/>
                    <a:pt x="69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27;p71">
              <a:extLst>
                <a:ext uri="{FF2B5EF4-FFF2-40B4-BE49-F238E27FC236}">
                  <a16:creationId xmlns:a16="http://schemas.microsoft.com/office/drawing/2014/main" id="{19A29251-E891-7837-9185-4EC5ADE055E8}"/>
                </a:ext>
              </a:extLst>
            </p:cNvPr>
            <p:cNvSpPr/>
            <p:nvPr/>
          </p:nvSpPr>
          <p:spPr>
            <a:xfrm>
              <a:off x="3383400" y="3236900"/>
              <a:ext cx="21425" cy="12350"/>
            </a:xfrm>
            <a:custGeom>
              <a:avLst/>
              <a:gdLst/>
              <a:ahLst/>
              <a:cxnLst/>
              <a:rect l="l" t="t" r="r" b="b"/>
              <a:pathLst>
                <a:path w="857" h="494" extrusionOk="0">
                  <a:moveTo>
                    <a:pt x="502" y="1"/>
                  </a:moveTo>
                  <a:cubicBezTo>
                    <a:pt x="488" y="1"/>
                    <a:pt x="473" y="1"/>
                    <a:pt x="459" y="2"/>
                  </a:cubicBezTo>
                  <a:cubicBezTo>
                    <a:pt x="1" y="30"/>
                    <a:pt x="219" y="493"/>
                    <a:pt x="526" y="493"/>
                  </a:cubicBezTo>
                  <a:cubicBezTo>
                    <a:pt x="529" y="493"/>
                    <a:pt x="532" y="493"/>
                    <a:pt x="535" y="493"/>
                  </a:cubicBezTo>
                  <a:cubicBezTo>
                    <a:pt x="714" y="474"/>
                    <a:pt x="856" y="418"/>
                    <a:pt x="837" y="228"/>
                  </a:cubicBezTo>
                  <a:cubicBezTo>
                    <a:pt x="829" y="54"/>
                    <a:pt x="667" y="1"/>
                    <a:pt x="50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28;p71">
              <a:extLst>
                <a:ext uri="{FF2B5EF4-FFF2-40B4-BE49-F238E27FC236}">
                  <a16:creationId xmlns:a16="http://schemas.microsoft.com/office/drawing/2014/main" id="{3582E54B-A06A-FFCF-1162-82513C553597}"/>
                </a:ext>
              </a:extLst>
            </p:cNvPr>
            <p:cNvSpPr/>
            <p:nvPr/>
          </p:nvSpPr>
          <p:spPr>
            <a:xfrm>
              <a:off x="3393450" y="3238500"/>
              <a:ext cx="5925" cy="6800"/>
            </a:xfrm>
            <a:custGeom>
              <a:avLst/>
              <a:gdLst/>
              <a:ahLst/>
              <a:cxnLst/>
              <a:rect l="l" t="t" r="r" b="b"/>
              <a:pathLst>
                <a:path w="237" h="272" extrusionOk="0">
                  <a:moveTo>
                    <a:pt x="127" y="1"/>
                  </a:moveTo>
                  <a:cubicBezTo>
                    <a:pt x="120" y="1"/>
                    <a:pt x="112" y="2"/>
                    <a:pt x="104" y="4"/>
                  </a:cubicBezTo>
                  <a:cubicBezTo>
                    <a:pt x="48" y="13"/>
                    <a:pt x="1" y="70"/>
                    <a:pt x="1" y="155"/>
                  </a:cubicBezTo>
                  <a:cubicBezTo>
                    <a:pt x="9" y="213"/>
                    <a:pt x="61" y="272"/>
                    <a:pt x="112" y="272"/>
                  </a:cubicBezTo>
                  <a:cubicBezTo>
                    <a:pt x="119" y="272"/>
                    <a:pt x="126" y="271"/>
                    <a:pt x="133" y="268"/>
                  </a:cubicBezTo>
                  <a:cubicBezTo>
                    <a:pt x="199" y="259"/>
                    <a:pt x="237" y="193"/>
                    <a:pt x="237" y="117"/>
                  </a:cubicBezTo>
                  <a:cubicBezTo>
                    <a:pt x="228" y="59"/>
                    <a:pt x="183" y="1"/>
                    <a:pt x="127" y="1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29;p71">
              <a:extLst>
                <a:ext uri="{FF2B5EF4-FFF2-40B4-BE49-F238E27FC236}">
                  <a16:creationId xmlns:a16="http://schemas.microsoft.com/office/drawing/2014/main" id="{67DC7C7B-1E90-F0E3-10F3-41C8C4B54BEE}"/>
                </a:ext>
              </a:extLst>
            </p:cNvPr>
            <p:cNvSpPr/>
            <p:nvPr/>
          </p:nvSpPr>
          <p:spPr>
            <a:xfrm>
              <a:off x="3395825" y="3239775"/>
              <a:ext cx="2150" cy="1900"/>
            </a:xfrm>
            <a:custGeom>
              <a:avLst/>
              <a:gdLst/>
              <a:ahLst/>
              <a:cxnLst/>
              <a:rect l="l" t="t" r="r" b="b"/>
              <a:pathLst>
                <a:path w="86" h="76" extrusionOk="0">
                  <a:moveTo>
                    <a:pt x="38" y="0"/>
                  </a:moveTo>
                  <a:cubicBezTo>
                    <a:pt x="9" y="0"/>
                    <a:pt x="0" y="19"/>
                    <a:pt x="0" y="47"/>
                  </a:cubicBezTo>
                  <a:cubicBezTo>
                    <a:pt x="0" y="66"/>
                    <a:pt x="28" y="76"/>
                    <a:pt x="38" y="76"/>
                  </a:cubicBezTo>
                  <a:cubicBezTo>
                    <a:pt x="57" y="76"/>
                    <a:pt x="85" y="57"/>
                    <a:pt x="76" y="28"/>
                  </a:cubicBezTo>
                  <a:cubicBezTo>
                    <a:pt x="76" y="10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30;p71">
              <a:extLst>
                <a:ext uri="{FF2B5EF4-FFF2-40B4-BE49-F238E27FC236}">
                  <a16:creationId xmlns:a16="http://schemas.microsoft.com/office/drawing/2014/main" id="{5FBB914A-8539-B3E7-5484-C2B4CE24DFAB}"/>
                </a:ext>
              </a:extLst>
            </p:cNvPr>
            <p:cNvSpPr/>
            <p:nvPr/>
          </p:nvSpPr>
          <p:spPr>
            <a:xfrm>
              <a:off x="3386125" y="3230925"/>
              <a:ext cx="15625" cy="6500"/>
            </a:xfrm>
            <a:custGeom>
              <a:avLst/>
              <a:gdLst/>
              <a:ahLst/>
              <a:cxnLst/>
              <a:rect l="l" t="t" r="r" b="b"/>
              <a:pathLst>
                <a:path w="625" h="260" extrusionOk="0">
                  <a:moveTo>
                    <a:pt x="399" y="0"/>
                  </a:moveTo>
                  <a:cubicBezTo>
                    <a:pt x="125" y="0"/>
                    <a:pt x="1" y="175"/>
                    <a:pt x="1" y="175"/>
                  </a:cubicBezTo>
                  <a:lnTo>
                    <a:pt x="57" y="260"/>
                  </a:lnTo>
                  <a:cubicBezTo>
                    <a:pt x="144" y="150"/>
                    <a:pt x="263" y="120"/>
                    <a:pt x="371" y="120"/>
                  </a:cubicBezTo>
                  <a:cubicBezTo>
                    <a:pt x="487" y="120"/>
                    <a:pt x="590" y="155"/>
                    <a:pt x="624" y="165"/>
                  </a:cubicBezTo>
                  <a:lnTo>
                    <a:pt x="615" y="33"/>
                  </a:lnTo>
                  <a:cubicBezTo>
                    <a:pt x="535" y="10"/>
                    <a:pt x="463" y="0"/>
                    <a:pt x="399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31;p71">
              <a:extLst>
                <a:ext uri="{FF2B5EF4-FFF2-40B4-BE49-F238E27FC236}">
                  <a16:creationId xmlns:a16="http://schemas.microsoft.com/office/drawing/2014/main" id="{645BE0D1-10BC-8F7D-8AAB-FB6E608DB9B9}"/>
                </a:ext>
              </a:extLst>
            </p:cNvPr>
            <p:cNvSpPr/>
            <p:nvPr/>
          </p:nvSpPr>
          <p:spPr>
            <a:xfrm>
              <a:off x="3259475" y="3528400"/>
              <a:ext cx="23675" cy="26650"/>
            </a:xfrm>
            <a:custGeom>
              <a:avLst/>
              <a:gdLst/>
              <a:ahLst/>
              <a:cxnLst/>
              <a:rect l="l" t="t" r="r" b="b"/>
              <a:pathLst>
                <a:path w="947" h="1066" extrusionOk="0">
                  <a:moveTo>
                    <a:pt x="796" y="0"/>
                  </a:moveTo>
                  <a:cubicBezTo>
                    <a:pt x="671" y="0"/>
                    <a:pt x="555" y="14"/>
                    <a:pt x="445" y="51"/>
                  </a:cubicBezTo>
                  <a:cubicBezTo>
                    <a:pt x="419" y="44"/>
                    <a:pt x="394" y="41"/>
                    <a:pt x="369" y="41"/>
                  </a:cubicBezTo>
                  <a:cubicBezTo>
                    <a:pt x="215" y="41"/>
                    <a:pt x="91" y="163"/>
                    <a:pt x="1" y="335"/>
                  </a:cubicBezTo>
                  <a:cubicBezTo>
                    <a:pt x="20" y="410"/>
                    <a:pt x="20" y="486"/>
                    <a:pt x="20" y="580"/>
                  </a:cubicBezTo>
                  <a:cubicBezTo>
                    <a:pt x="20" y="854"/>
                    <a:pt x="105" y="958"/>
                    <a:pt x="360" y="1043"/>
                  </a:cubicBezTo>
                  <a:cubicBezTo>
                    <a:pt x="409" y="1059"/>
                    <a:pt x="455" y="1066"/>
                    <a:pt x="497" y="1066"/>
                  </a:cubicBezTo>
                  <a:cubicBezTo>
                    <a:pt x="841" y="1066"/>
                    <a:pt x="946" y="586"/>
                    <a:pt x="946" y="249"/>
                  </a:cubicBezTo>
                  <a:cubicBezTo>
                    <a:pt x="946" y="155"/>
                    <a:pt x="927" y="79"/>
                    <a:pt x="908" y="4"/>
                  </a:cubicBezTo>
                  <a:cubicBezTo>
                    <a:pt x="870" y="2"/>
                    <a:pt x="833" y="0"/>
                    <a:pt x="796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632;p71">
              <a:extLst>
                <a:ext uri="{FF2B5EF4-FFF2-40B4-BE49-F238E27FC236}">
                  <a16:creationId xmlns:a16="http://schemas.microsoft.com/office/drawing/2014/main" id="{219FD7D2-5115-5518-63D7-0071A1EC6DD8}"/>
                </a:ext>
              </a:extLst>
            </p:cNvPr>
            <p:cNvSpPr/>
            <p:nvPr/>
          </p:nvSpPr>
          <p:spPr>
            <a:xfrm>
              <a:off x="3294450" y="3524475"/>
              <a:ext cx="20525" cy="21575"/>
            </a:xfrm>
            <a:custGeom>
              <a:avLst/>
              <a:gdLst/>
              <a:ahLst/>
              <a:cxnLst/>
              <a:rect l="l" t="t" r="r" b="b"/>
              <a:pathLst>
                <a:path w="821" h="863" extrusionOk="0">
                  <a:moveTo>
                    <a:pt x="672" y="0"/>
                  </a:moveTo>
                  <a:cubicBezTo>
                    <a:pt x="568" y="57"/>
                    <a:pt x="464" y="104"/>
                    <a:pt x="360" y="151"/>
                  </a:cubicBezTo>
                  <a:cubicBezTo>
                    <a:pt x="284" y="170"/>
                    <a:pt x="199" y="199"/>
                    <a:pt x="124" y="199"/>
                  </a:cubicBezTo>
                  <a:cubicBezTo>
                    <a:pt x="124" y="217"/>
                    <a:pt x="114" y="255"/>
                    <a:pt x="114" y="284"/>
                  </a:cubicBezTo>
                  <a:cubicBezTo>
                    <a:pt x="67" y="595"/>
                    <a:pt x="1" y="822"/>
                    <a:pt x="350" y="860"/>
                  </a:cubicBezTo>
                  <a:cubicBezTo>
                    <a:pt x="365" y="862"/>
                    <a:pt x="379" y="863"/>
                    <a:pt x="392" y="863"/>
                  </a:cubicBezTo>
                  <a:cubicBezTo>
                    <a:pt x="685" y="863"/>
                    <a:pt x="820" y="487"/>
                    <a:pt x="766" y="199"/>
                  </a:cubicBezTo>
                  <a:cubicBezTo>
                    <a:pt x="757" y="123"/>
                    <a:pt x="719" y="57"/>
                    <a:pt x="67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633;p71">
              <a:extLst>
                <a:ext uri="{FF2B5EF4-FFF2-40B4-BE49-F238E27FC236}">
                  <a16:creationId xmlns:a16="http://schemas.microsoft.com/office/drawing/2014/main" id="{7D92FE01-D006-2D64-A5D6-7A5A26F9D294}"/>
                </a:ext>
              </a:extLst>
            </p:cNvPr>
            <p:cNvSpPr/>
            <p:nvPr/>
          </p:nvSpPr>
          <p:spPr>
            <a:xfrm>
              <a:off x="3301300" y="3563900"/>
              <a:ext cx="27450" cy="36225"/>
            </a:xfrm>
            <a:custGeom>
              <a:avLst/>
              <a:gdLst/>
              <a:ahLst/>
              <a:cxnLst/>
              <a:rect l="l" t="t" r="r" b="b"/>
              <a:pathLst>
                <a:path w="1098" h="1449" extrusionOk="0">
                  <a:moveTo>
                    <a:pt x="377" y="1"/>
                  </a:moveTo>
                  <a:cubicBezTo>
                    <a:pt x="239" y="1"/>
                    <a:pt x="108" y="175"/>
                    <a:pt x="218" y="294"/>
                  </a:cubicBezTo>
                  <a:lnTo>
                    <a:pt x="218" y="181"/>
                  </a:lnTo>
                  <a:lnTo>
                    <a:pt x="218" y="181"/>
                  </a:lnTo>
                  <a:cubicBezTo>
                    <a:pt x="275" y="502"/>
                    <a:pt x="1" y="946"/>
                    <a:pt x="228" y="1192"/>
                  </a:cubicBezTo>
                  <a:cubicBezTo>
                    <a:pt x="386" y="1386"/>
                    <a:pt x="733" y="1448"/>
                    <a:pt x="979" y="1448"/>
                  </a:cubicBezTo>
                  <a:cubicBezTo>
                    <a:pt x="997" y="1448"/>
                    <a:pt x="1014" y="1448"/>
                    <a:pt x="1031" y="1447"/>
                  </a:cubicBezTo>
                  <a:cubicBezTo>
                    <a:pt x="1097" y="1239"/>
                    <a:pt x="1059" y="956"/>
                    <a:pt x="1021" y="757"/>
                  </a:cubicBezTo>
                  <a:cubicBezTo>
                    <a:pt x="955" y="531"/>
                    <a:pt x="851" y="455"/>
                    <a:pt x="719" y="313"/>
                  </a:cubicBezTo>
                  <a:cubicBezTo>
                    <a:pt x="624" y="200"/>
                    <a:pt x="549" y="30"/>
                    <a:pt x="388" y="1"/>
                  </a:cubicBezTo>
                  <a:cubicBezTo>
                    <a:pt x="385" y="1"/>
                    <a:pt x="381" y="1"/>
                    <a:pt x="37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634;p71">
              <a:extLst>
                <a:ext uri="{FF2B5EF4-FFF2-40B4-BE49-F238E27FC236}">
                  <a16:creationId xmlns:a16="http://schemas.microsoft.com/office/drawing/2014/main" id="{2B01D86C-0916-97EE-12BF-C5783193F5BD}"/>
                </a:ext>
              </a:extLst>
            </p:cNvPr>
            <p:cNvSpPr/>
            <p:nvPr/>
          </p:nvSpPr>
          <p:spPr>
            <a:xfrm>
              <a:off x="3324925" y="3492100"/>
              <a:ext cx="20125" cy="36175"/>
            </a:xfrm>
            <a:custGeom>
              <a:avLst/>
              <a:gdLst/>
              <a:ahLst/>
              <a:cxnLst/>
              <a:rect l="l" t="t" r="r" b="b"/>
              <a:pathLst>
                <a:path w="805" h="1447" extrusionOk="0">
                  <a:moveTo>
                    <a:pt x="719" y="0"/>
                  </a:moveTo>
                  <a:lnTo>
                    <a:pt x="691" y="284"/>
                  </a:lnTo>
                  <a:cubicBezTo>
                    <a:pt x="483" y="501"/>
                    <a:pt x="265" y="709"/>
                    <a:pt x="29" y="898"/>
                  </a:cubicBezTo>
                  <a:cubicBezTo>
                    <a:pt x="1" y="1030"/>
                    <a:pt x="29" y="1125"/>
                    <a:pt x="86" y="1295"/>
                  </a:cubicBezTo>
                  <a:cubicBezTo>
                    <a:pt x="105" y="1361"/>
                    <a:pt x="76" y="1446"/>
                    <a:pt x="171" y="1446"/>
                  </a:cubicBezTo>
                  <a:cubicBezTo>
                    <a:pt x="173" y="1446"/>
                    <a:pt x="175" y="1447"/>
                    <a:pt x="177" y="1447"/>
                  </a:cubicBezTo>
                  <a:cubicBezTo>
                    <a:pt x="277" y="1447"/>
                    <a:pt x="332" y="1208"/>
                    <a:pt x="360" y="1125"/>
                  </a:cubicBezTo>
                  <a:cubicBezTo>
                    <a:pt x="426" y="927"/>
                    <a:pt x="483" y="719"/>
                    <a:pt x="577" y="530"/>
                  </a:cubicBezTo>
                  <a:cubicBezTo>
                    <a:pt x="643" y="416"/>
                    <a:pt x="804" y="218"/>
                    <a:pt x="757" y="76"/>
                  </a:cubicBezTo>
                  <a:cubicBezTo>
                    <a:pt x="747" y="38"/>
                    <a:pt x="738" y="10"/>
                    <a:pt x="71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635;p71">
              <a:extLst>
                <a:ext uri="{FF2B5EF4-FFF2-40B4-BE49-F238E27FC236}">
                  <a16:creationId xmlns:a16="http://schemas.microsoft.com/office/drawing/2014/main" id="{51111AFD-B32E-43C1-6FCC-1E5EFF80C0CD}"/>
                </a:ext>
              </a:extLst>
            </p:cNvPr>
            <p:cNvSpPr/>
            <p:nvPr/>
          </p:nvSpPr>
          <p:spPr>
            <a:xfrm>
              <a:off x="3348800" y="3533650"/>
              <a:ext cx="19150" cy="37450"/>
            </a:xfrm>
            <a:custGeom>
              <a:avLst/>
              <a:gdLst/>
              <a:ahLst/>
              <a:cxnLst/>
              <a:rect l="l" t="t" r="r" b="b"/>
              <a:pathLst>
                <a:path w="766" h="1498" extrusionOk="0">
                  <a:moveTo>
                    <a:pt x="429" y="1"/>
                  </a:moveTo>
                  <a:cubicBezTo>
                    <a:pt x="186" y="1"/>
                    <a:pt x="45" y="434"/>
                    <a:pt x="29" y="644"/>
                  </a:cubicBezTo>
                  <a:cubicBezTo>
                    <a:pt x="0" y="843"/>
                    <a:pt x="57" y="1448"/>
                    <a:pt x="284" y="1495"/>
                  </a:cubicBezTo>
                  <a:cubicBezTo>
                    <a:pt x="295" y="1497"/>
                    <a:pt x="306" y="1498"/>
                    <a:pt x="317" y="1498"/>
                  </a:cubicBezTo>
                  <a:cubicBezTo>
                    <a:pt x="564" y="1498"/>
                    <a:pt x="738" y="996"/>
                    <a:pt x="747" y="833"/>
                  </a:cubicBezTo>
                  <a:cubicBezTo>
                    <a:pt x="756" y="767"/>
                    <a:pt x="756" y="692"/>
                    <a:pt x="747" y="606"/>
                  </a:cubicBezTo>
                  <a:lnTo>
                    <a:pt x="747" y="606"/>
                  </a:lnTo>
                  <a:lnTo>
                    <a:pt x="756" y="654"/>
                  </a:lnTo>
                  <a:cubicBezTo>
                    <a:pt x="756" y="484"/>
                    <a:pt x="766" y="257"/>
                    <a:pt x="652" y="115"/>
                  </a:cubicBezTo>
                  <a:cubicBezTo>
                    <a:pt x="652" y="106"/>
                    <a:pt x="643" y="87"/>
                    <a:pt x="643" y="87"/>
                  </a:cubicBezTo>
                  <a:lnTo>
                    <a:pt x="643" y="115"/>
                  </a:lnTo>
                  <a:cubicBezTo>
                    <a:pt x="615" y="87"/>
                    <a:pt x="596" y="68"/>
                    <a:pt x="558" y="39"/>
                  </a:cubicBezTo>
                  <a:cubicBezTo>
                    <a:pt x="512" y="13"/>
                    <a:pt x="469" y="1"/>
                    <a:pt x="4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636;p71">
              <a:extLst>
                <a:ext uri="{FF2B5EF4-FFF2-40B4-BE49-F238E27FC236}">
                  <a16:creationId xmlns:a16="http://schemas.microsoft.com/office/drawing/2014/main" id="{91D11E3E-69F5-96FB-3DC0-97F7430004DB}"/>
                </a:ext>
              </a:extLst>
            </p:cNvPr>
            <p:cNvSpPr/>
            <p:nvPr/>
          </p:nvSpPr>
          <p:spPr>
            <a:xfrm>
              <a:off x="3340525" y="3582550"/>
              <a:ext cx="13725" cy="38100"/>
            </a:xfrm>
            <a:custGeom>
              <a:avLst/>
              <a:gdLst/>
              <a:ahLst/>
              <a:cxnLst/>
              <a:rect l="l" t="t" r="r" b="b"/>
              <a:pathLst>
                <a:path w="549" h="1524" extrusionOk="0">
                  <a:moveTo>
                    <a:pt x="239" y="0"/>
                  </a:moveTo>
                  <a:cubicBezTo>
                    <a:pt x="121" y="0"/>
                    <a:pt x="36" y="385"/>
                    <a:pt x="1" y="578"/>
                  </a:cubicBezTo>
                  <a:cubicBezTo>
                    <a:pt x="29" y="720"/>
                    <a:pt x="76" y="852"/>
                    <a:pt x="95" y="994"/>
                  </a:cubicBezTo>
                  <a:cubicBezTo>
                    <a:pt x="123" y="1127"/>
                    <a:pt x="105" y="1476"/>
                    <a:pt x="237" y="1523"/>
                  </a:cubicBezTo>
                  <a:cubicBezTo>
                    <a:pt x="312" y="1098"/>
                    <a:pt x="549" y="569"/>
                    <a:pt x="360" y="134"/>
                  </a:cubicBezTo>
                  <a:cubicBezTo>
                    <a:pt x="316" y="39"/>
                    <a:pt x="276" y="0"/>
                    <a:pt x="23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637;p71">
              <a:extLst>
                <a:ext uri="{FF2B5EF4-FFF2-40B4-BE49-F238E27FC236}">
                  <a16:creationId xmlns:a16="http://schemas.microsoft.com/office/drawing/2014/main" id="{FEB23705-CB81-2C6A-2958-42A766FB4F5D}"/>
                </a:ext>
              </a:extLst>
            </p:cNvPr>
            <p:cNvSpPr/>
            <p:nvPr/>
          </p:nvSpPr>
          <p:spPr>
            <a:xfrm>
              <a:off x="3358950" y="3580500"/>
              <a:ext cx="10500" cy="13550"/>
            </a:xfrm>
            <a:custGeom>
              <a:avLst/>
              <a:gdLst/>
              <a:ahLst/>
              <a:cxnLst/>
              <a:rect l="l" t="t" r="r" b="b"/>
              <a:pathLst>
                <a:path w="420" h="542" extrusionOk="0">
                  <a:moveTo>
                    <a:pt x="196" y="0"/>
                  </a:moveTo>
                  <a:cubicBezTo>
                    <a:pt x="166" y="0"/>
                    <a:pt x="138" y="9"/>
                    <a:pt x="114" y="27"/>
                  </a:cubicBezTo>
                  <a:cubicBezTo>
                    <a:pt x="10" y="93"/>
                    <a:pt x="1" y="434"/>
                    <a:pt x="86" y="519"/>
                  </a:cubicBezTo>
                  <a:cubicBezTo>
                    <a:pt x="101" y="535"/>
                    <a:pt x="118" y="542"/>
                    <a:pt x="135" y="542"/>
                  </a:cubicBezTo>
                  <a:cubicBezTo>
                    <a:pt x="254" y="542"/>
                    <a:pt x="420" y="228"/>
                    <a:pt x="379" y="122"/>
                  </a:cubicBezTo>
                  <a:cubicBezTo>
                    <a:pt x="352" y="54"/>
                    <a:pt x="271" y="0"/>
                    <a:pt x="196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38;p71">
              <a:extLst>
                <a:ext uri="{FF2B5EF4-FFF2-40B4-BE49-F238E27FC236}">
                  <a16:creationId xmlns:a16="http://schemas.microsoft.com/office/drawing/2014/main" id="{26FFCB47-68FF-F239-CFB6-1C09E88495E6}"/>
                </a:ext>
              </a:extLst>
            </p:cNvPr>
            <p:cNvSpPr/>
            <p:nvPr/>
          </p:nvSpPr>
          <p:spPr>
            <a:xfrm>
              <a:off x="3277675" y="3569600"/>
              <a:ext cx="750" cy="950"/>
            </a:xfrm>
            <a:custGeom>
              <a:avLst/>
              <a:gdLst/>
              <a:ahLst/>
              <a:cxnLst/>
              <a:rect l="l" t="t" r="r" b="b"/>
              <a:pathLst>
                <a:path w="30" h="38" fill="none" extrusionOk="0">
                  <a:moveTo>
                    <a:pt x="1" y="0"/>
                  </a:moveTo>
                  <a:lnTo>
                    <a:pt x="29" y="38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39;p71">
              <a:extLst>
                <a:ext uri="{FF2B5EF4-FFF2-40B4-BE49-F238E27FC236}">
                  <a16:creationId xmlns:a16="http://schemas.microsoft.com/office/drawing/2014/main" id="{980F6AB4-174F-A6FF-3DF2-526B7E320D4B}"/>
                </a:ext>
              </a:extLst>
            </p:cNvPr>
            <p:cNvSpPr/>
            <p:nvPr/>
          </p:nvSpPr>
          <p:spPr>
            <a:xfrm>
              <a:off x="3258300" y="3563700"/>
              <a:ext cx="21525" cy="40200"/>
            </a:xfrm>
            <a:custGeom>
              <a:avLst/>
              <a:gdLst/>
              <a:ahLst/>
              <a:cxnLst/>
              <a:rect l="l" t="t" r="r" b="b"/>
              <a:pathLst>
                <a:path w="861" h="1608" extrusionOk="0">
                  <a:moveTo>
                    <a:pt x="316" y="0"/>
                  </a:moveTo>
                  <a:cubicBezTo>
                    <a:pt x="209" y="0"/>
                    <a:pt x="122" y="53"/>
                    <a:pt x="95" y="189"/>
                  </a:cubicBezTo>
                  <a:cubicBezTo>
                    <a:pt x="57" y="368"/>
                    <a:pt x="67" y="576"/>
                    <a:pt x="124" y="746"/>
                  </a:cubicBezTo>
                  <a:cubicBezTo>
                    <a:pt x="171" y="850"/>
                    <a:pt x="294" y="983"/>
                    <a:pt x="284" y="1106"/>
                  </a:cubicBezTo>
                  <a:cubicBezTo>
                    <a:pt x="256" y="1276"/>
                    <a:pt x="1" y="1323"/>
                    <a:pt x="114" y="1521"/>
                  </a:cubicBezTo>
                  <a:cubicBezTo>
                    <a:pt x="153" y="1582"/>
                    <a:pt x="196" y="1607"/>
                    <a:pt x="241" y="1607"/>
                  </a:cubicBezTo>
                  <a:cubicBezTo>
                    <a:pt x="293" y="1607"/>
                    <a:pt x="347" y="1573"/>
                    <a:pt x="398" y="1521"/>
                  </a:cubicBezTo>
                  <a:cubicBezTo>
                    <a:pt x="691" y="1238"/>
                    <a:pt x="861" y="567"/>
                    <a:pt x="691" y="161"/>
                  </a:cubicBezTo>
                  <a:cubicBezTo>
                    <a:pt x="584" y="70"/>
                    <a:pt x="438" y="0"/>
                    <a:pt x="316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40;p71">
              <a:extLst>
                <a:ext uri="{FF2B5EF4-FFF2-40B4-BE49-F238E27FC236}">
                  <a16:creationId xmlns:a16="http://schemas.microsoft.com/office/drawing/2014/main" id="{0B7E2395-54D2-9E83-0DDF-A5FA5319E476}"/>
                </a:ext>
              </a:extLst>
            </p:cNvPr>
            <p:cNvSpPr/>
            <p:nvPr/>
          </p:nvSpPr>
          <p:spPr>
            <a:xfrm>
              <a:off x="3264450" y="3607100"/>
              <a:ext cx="21525" cy="29850"/>
            </a:xfrm>
            <a:custGeom>
              <a:avLst/>
              <a:gdLst/>
              <a:ahLst/>
              <a:cxnLst/>
              <a:rect l="l" t="t" r="r" b="b"/>
              <a:pathLst>
                <a:path w="861" h="1194" extrusionOk="0">
                  <a:moveTo>
                    <a:pt x="550" y="1"/>
                  </a:moveTo>
                  <a:cubicBezTo>
                    <a:pt x="543" y="1"/>
                    <a:pt x="536" y="1"/>
                    <a:pt x="530" y="3"/>
                  </a:cubicBezTo>
                  <a:cubicBezTo>
                    <a:pt x="142" y="31"/>
                    <a:pt x="0" y="627"/>
                    <a:pt x="161" y="919"/>
                  </a:cubicBezTo>
                  <a:cubicBezTo>
                    <a:pt x="227" y="1023"/>
                    <a:pt x="293" y="1109"/>
                    <a:pt x="369" y="1194"/>
                  </a:cubicBezTo>
                  <a:cubicBezTo>
                    <a:pt x="530" y="844"/>
                    <a:pt x="709" y="513"/>
                    <a:pt x="860" y="230"/>
                  </a:cubicBezTo>
                  <a:cubicBezTo>
                    <a:pt x="772" y="115"/>
                    <a:pt x="644" y="1"/>
                    <a:pt x="55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41;p71">
              <a:extLst>
                <a:ext uri="{FF2B5EF4-FFF2-40B4-BE49-F238E27FC236}">
                  <a16:creationId xmlns:a16="http://schemas.microsoft.com/office/drawing/2014/main" id="{0C0A052A-9B94-8D83-6240-9876046EA616}"/>
                </a:ext>
              </a:extLst>
            </p:cNvPr>
            <p:cNvSpPr/>
            <p:nvPr/>
          </p:nvSpPr>
          <p:spPr>
            <a:xfrm>
              <a:off x="3251925" y="3633900"/>
              <a:ext cx="7575" cy="30225"/>
            </a:xfrm>
            <a:custGeom>
              <a:avLst/>
              <a:gdLst/>
              <a:ahLst/>
              <a:cxnLst/>
              <a:rect l="l" t="t" r="r" b="b"/>
              <a:pathLst>
                <a:path w="303" h="1209" extrusionOk="0">
                  <a:moveTo>
                    <a:pt x="128" y="0"/>
                  </a:moveTo>
                  <a:cubicBezTo>
                    <a:pt x="103" y="0"/>
                    <a:pt x="75" y="11"/>
                    <a:pt x="48" y="27"/>
                  </a:cubicBezTo>
                  <a:cubicBezTo>
                    <a:pt x="1" y="235"/>
                    <a:pt x="76" y="745"/>
                    <a:pt x="180" y="1208"/>
                  </a:cubicBezTo>
                  <a:cubicBezTo>
                    <a:pt x="227" y="1067"/>
                    <a:pt x="265" y="915"/>
                    <a:pt x="265" y="755"/>
                  </a:cubicBezTo>
                  <a:cubicBezTo>
                    <a:pt x="275" y="604"/>
                    <a:pt x="303" y="84"/>
                    <a:pt x="180" y="18"/>
                  </a:cubicBezTo>
                  <a:cubicBezTo>
                    <a:pt x="164" y="6"/>
                    <a:pt x="147" y="0"/>
                    <a:pt x="12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642;p71">
              <a:extLst>
                <a:ext uri="{FF2B5EF4-FFF2-40B4-BE49-F238E27FC236}">
                  <a16:creationId xmlns:a16="http://schemas.microsoft.com/office/drawing/2014/main" id="{1EC40490-69B9-5927-9F77-B8F6E2DDB91D}"/>
                </a:ext>
              </a:extLst>
            </p:cNvPr>
            <p:cNvSpPr/>
            <p:nvPr/>
          </p:nvSpPr>
          <p:spPr>
            <a:xfrm>
              <a:off x="3256425" y="3684650"/>
              <a:ext cx="10875" cy="33575"/>
            </a:xfrm>
            <a:custGeom>
              <a:avLst/>
              <a:gdLst/>
              <a:ahLst/>
              <a:cxnLst/>
              <a:rect l="l" t="t" r="r" b="b"/>
              <a:pathLst>
                <a:path w="435" h="1343" extrusionOk="0">
                  <a:moveTo>
                    <a:pt x="378" y="1"/>
                  </a:moveTo>
                  <a:cubicBezTo>
                    <a:pt x="293" y="1"/>
                    <a:pt x="227" y="38"/>
                    <a:pt x="170" y="133"/>
                  </a:cubicBezTo>
                  <a:cubicBezTo>
                    <a:pt x="0" y="454"/>
                    <a:pt x="142" y="1106"/>
                    <a:pt x="435" y="1343"/>
                  </a:cubicBezTo>
                  <a:cubicBezTo>
                    <a:pt x="425" y="879"/>
                    <a:pt x="406" y="416"/>
                    <a:pt x="378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643;p71">
              <a:extLst>
                <a:ext uri="{FF2B5EF4-FFF2-40B4-BE49-F238E27FC236}">
                  <a16:creationId xmlns:a16="http://schemas.microsoft.com/office/drawing/2014/main" id="{BED062B6-F308-F298-BF9F-EBC5B403B73D}"/>
                </a:ext>
              </a:extLst>
            </p:cNvPr>
            <p:cNvSpPr/>
            <p:nvPr/>
          </p:nvSpPr>
          <p:spPr>
            <a:xfrm>
              <a:off x="3254300" y="3736150"/>
              <a:ext cx="4275" cy="18925"/>
            </a:xfrm>
            <a:custGeom>
              <a:avLst/>
              <a:gdLst/>
              <a:ahLst/>
              <a:cxnLst/>
              <a:rect l="l" t="t" r="r" b="b"/>
              <a:pathLst>
                <a:path w="171" h="757" extrusionOk="0">
                  <a:moveTo>
                    <a:pt x="76" y="1"/>
                  </a:moveTo>
                  <a:cubicBezTo>
                    <a:pt x="47" y="284"/>
                    <a:pt x="28" y="540"/>
                    <a:pt x="0" y="757"/>
                  </a:cubicBezTo>
                  <a:cubicBezTo>
                    <a:pt x="76" y="672"/>
                    <a:pt x="132" y="568"/>
                    <a:pt x="142" y="511"/>
                  </a:cubicBezTo>
                  <a:cubicBezTo>
                    <a:pt x="170" y="379"/>
                    <a:pt x="95" y="180"/>
                    <a:pt x="76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644;p71">
              <a:extLst>
                <a:ext uri="{FF2B5EF4-FFF2-40B4-BE49-F238E27FC236}">
                  <a16:creationId xmlns:a16="http://schemas.microsoft.com/office/drawing/2014/main" id="{64EFEB17-BB7B-1BC6-43B0-248F1930208A}"/>
                </a:ext>
              </a:extLst>
            </p:cNvPr>
            <p:cNvSpPr/>
            <p:nvPr/>
          </p:nvSpPr>
          <p:spPr>
            <a:xfrm>
              <a:off x="3341225" y="3671325"/>
              <a:ext cx="12325" cy="43825"/>
            </a:xfrm>
            <a:custGeom>
              <a:avLst/>
              <a:gdLst/>
              <a:ahLst/>
              <a:cxnLst/>
              <a:rect l="l" t="t" r="r" b="b"/>
              <a:pathLst>
                <a:path w="493" h="1753" extrusionOk="0">
                  <a:moveTo>
                    <a:pt x="322" y="0"/>
                  </a:moveTo>
                  <a:cubicBezTo>
                    <a:pt x="269" y="0"/>
                    <a:pt x="214" y="21"/>
                    <a:pt x="162" y="52"/>
                  </a:cubicBezTo>
                  <a:cubicBezTo>
                    <a:pt x="133" y="647"/>
                    <a:pt x="67" y="1223"/>
                    <a:pt x="1" y="1753"/>
                  </a:cubicBezTo>
                  <a:cubicBezTo>
                    <a:pt x="199" y="1498"/>
                    <a:pt x="407" y="1082"/>
                    <a:pt x="473" y="959"/>
                  </a:cubicBezTo>
                  <a:cubicBezTo>
                    <a:pt x="483" y="656"/>
                    <a:pt x="492" y="363"/>
                    <a:pt x="492" y="99"/>
                  </a:cubicBezTo>
                  <a:cubicBezTo>
                    <a:pt x="442" y="28"/>
                    <a:pt x="383" y="0"/>
                    <a:pt x="32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645;p71">
              <a:extLst>
                <a:ext uri="{FF2B5EF4-FFF2-40B4-BE49-F238E27FC236}">
                  <a16:creationId xmlns:a16="http://schemas.microsoft.com/office/drawing/2014/main" id="{267F2756-19D3-48B7-4A96-30BE774A834B}"/>
                </a:ext>
              </a:extLst>
            </p:cNvPr>
            <p:cNvSpPr/>
            <p:nvPr/>
          </p:nvSpPr>
          <p:spPr>
            <a:xfrm>
              <a:off x="3352100" y="3628550"/>
              <a:ext cx="9725" cy="20450"/>
            </a:xfrm>
            <a:custGeom>
              <a:avLst/>
              <a:gdLst/>
              <a:ahLst/>
              <a:cxnLst/>
              <a:rect l="l" t="t" r="r" b="b"/>
              <a:pathLst>
                <a:path w="389" h="818" extrusionOk="0">
                  <a:moveTo>
                    <a:pt x="238" y="0"/>
                  </a:moveTo>
                  <a:cubicBezTo>
                    <a:pt x="0" y="0"/>
                    <a:pt x="82" y="350"/>
                    <a:pt x="133" y="562"/>
                  </a:cubicBezTo>
                  <a:cubicBezTo>
                    <a:pt x="142" y="610"/>
                    <a:pt x="152" y="714"/>
                    <a:pt x="190" y="818"/>
                  </a:cubicBezTo>
                  <a:cubicBezTo>
                    <a:pt x="256" y="591"/>
                    <a:pt x="331" y="326"/>
                    <a:pt x="388" y="43"/>
                  </a:cubicBezTo>
                  <a:cubicBezTo>
                    <a:pt x="369" y="24"/>
                    <a:pt x="360" y="24"/>
                    <a:pt x="331" y="14"/>
                  </a:cubicBezTo>
                  <a:cubicBezTo>
                    <a:pt x="296" y="5"/>
                    <a:pt x="265" y="0"/>
                    <a:pt x="23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646;p71">
              <a:extLst>
                <a:ext uri="{FF2B5EF4-FFF2-40B4-BE49-F238E27FC236}">
                  <a16:creationId xmlns:a16="http://schemas.microsoft.com/office/drawing/2014/main" id="{CF18C6AD-74AE-1660-E150-120DF5939660}"/>
                </a:ext>
              </a:extLst>
            </p:cNvPr>
            <p:cNvSpPr/>
            <p:nvPr/>
          </p:nvSpPr>
          <p:spPr>
            <a:xfrm>
              <a:off x="3379975" y="3497250"/>
              <a:ext cx="27200" cy="44600"/>
            </a:xfrm>
            <a:custGeom>
              <a:avLst/>
              <a:gdLst/>
              <a:ahLst/>
              <a:cxnLst/>
              <a:rect l="l" t="t" r="r" b="b"/>
              <a:pathLst>
                <a:path w="1088" h="1784" extrusionOk="0">
                  <a:moveTo>
                    <a:pt x="236" y="1"/>
                  </a:moveTo>
                  <a:cubicBezTo>
                    <a:pt x="121" y="1"/>
                    <a:pt x="41" y="103"/>
                    <a:pt x="1" y="239"/>
                  </a:cubicBezTo>
                  <a:cubicBezTo>
                    <a:pt x="58" y="409"/>
                    <a:pt x="124" y="588"/>
                    <a:pt x="161" y="777"/>
                  </a:cubicBezTo>
                  <a:cubicBezTo>
                    <a:pt x="218" y="1042"/>
                    <a:pt x="218" y="1439"/>
                    <a:pt x="341" y="1666"/>
                  </a:cubicBezTo>
                  <a:cubicBezTo>
                    <a:pt x="387" y="1749"/>
                    <a:pt x="441" y="1784"/>
                    <a:pt x="498" y="1784"/>
                  </a:cubicBezTo>
                  <a:cubicBezTo>
                    <a:pt x="711" y="1784"/>
                    <a:pt x="969" y="1300"/>
                    <a:pt x="1021" y="1099"/>
                  </a:cubicBezTo>
                  <a:cubicBezTo>
                    <a:pt x="1088" y="872"/>
                    <a:pt x="1021" y="673"/>
                    <a:pt x="899" y="503"/>
                  </a:cubicBezTo>
                  <a:cubicBezTo>
                    <a:pt x="776" y="361"/>
                    <a:pt x="483" y="59"/>
                    <a:pt x="303" y="12"/>
                  </a:cubicBezTo>
                  <a:cubicBezTo>
                    <a:pt x="280" y="4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647;p71">
              <a:extLst>
                <a:ext uri="{FF2B5EF4-FFF2-40B4-BE49-F238E27FC236}">
                  <a16:creationId xmlns:a16="http://schemas.microsoft.com/office/drawing/2014/main" id="{F76385DF-A825-C752-153B-4EB1458BE981}"/>
                </a:ext>
              </a:extLst>
            </p:cNvPr>
            <p:cNvSpPr/>
            <p:nvPr/>
          </p:nvSpPr>
          <p:spPr>
            <a:xfrm>
              <a:off x="3391800" y="3476625"/>
              <a:ext cx="16550" cy="19050"/>
            </a:xfrm>
            <a:custGeom>
              <a:avLst/>
              <a:gdLst/>
              <a:ahLst/>
              <a:cxnLst/>
              <a:rect l="l" t="t" r="r" b="b"/>
              <a:pathLst>
                <a:path w="662" h="762" extrusionOk="0">
                  <a:moveTo>
                    <a:pt x="485" y="1"/>
                  </a:moveTo>
                  <a:cubicBezTo>
                    <a:pt x="468" y="1"/>
                    <a:pt x="451" y="2"/>
                    <a:pt x="435" y="5"/>
                  </a:cubicBezTo>
                  <a:cubicBezTo>
                    <a:pt x="0" y="100"/>
                    <a:pt x="388" y="515"/>
                    <a:pt x="662" y="761"/>
                  </a:cubicBezTo>
                  <a:cubicBezTo>
                    <a:pt x="634" y="506"/>
                    <a:pt x="615" y="260"/>
                    <a:pt x="586" y="5"/>
                  </a:cubicBezTo>
                  <a:cubicBezTo>
                    <a:pt x="555" y="5"/>
                    <a:pt x="519" y="1"/>
                    <a:pt x="485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648;p71">
              <a:extLst>
                <a:ext uri="{FF2B5EF4-FFF2-40B4-BE49-F238E27FC236}">
                  <a16:creationId xmlns:a16="http://schemas.microsoft.com/office/drawing/2014/main" id="{76EC4099-0CA6-88F9-6E4A-EFF990E17F1B}"/>
                </a:ext>
              </a:extLst>
            </p:cNvPr>
            <p:cNvSpPr/>
            <p:nvPr/>
          </p:nvSpPr>
          <p:spPr>
            <a:xfrm>
              <a:off x="3364850" y="3444600"/>
              <a:ext cx="24125" cy="18300"/>
            </a:xfrm>
            <a:custGeom>
              <a:avLst/>
              <a:gdLst/>
              <a:ahLst/>
              <a:cxnLst/>
              <a:rect l="l" t="t" r="r" b="b"/>
              <a:pathLst>
                <a:path w="965" h="732" extrusionOk="0">
                  <a:moveTo>
                    <a:pt x="247" y="1"/>
                  </a:moveTo>
                  <a:cubicBezTo>
                    <a:pt x="162" y="218"/>
                    <a:pt x="95" y="426"/>
                    <a:pt x="1" y="625"/>
                  </a:cubicBezTo>
                  <a:cubicBezTo>
                    <a:pt x="126" y="684"/>
                    <a:pt x="252" y="731"/>
                    <a:pt x="391" y="731"/>
                  </a:cubicBezTo>
                  <a:cubicBezTo>
                    <a:pt x="430" y="731"/>
                    <a:pt x="470" y="727"/>
                    <a:pt x="511" y="719"/>
                  </a:cubicBezTo>
                  <a:cubicBezTo>
                    <a:pt x="681" y="691"/>
                    <a:pt x="965" y="577"/>
                    <a:pt x="889" y="332"/>
                  </a:cubicBezTo>
                  <a:cubicBezTo>
                    <a:pt x="823" y="143"/>
                    <a:pt x="492" y="10"/>
                    <a:pt x="24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649;p71">
              <a:extLst>
                <a:ext uri="{FF2B5EF4-FFF2-40B4-BE49-F238E27FC236}">
                  <a16:creationId xmlns:a16="http://schemas.microsoft.com/office/drawing/2014/main" id="{BE3CEB70-991E-EA06-F091-3E0D3778DDAB}"/>
                </a:ext>
              </a:extLst>
            </p:cNvPr>
            <p:cNvSpPr/>
            <p:nvPr/>
          </p:nvSpPr>
          <p:spPr>
            <a:xfrm>
              <a:off x="3393225" y="3415075"/>
              <a:ext cx="10875" cy="18700"/>
            </a:xfrm>
            <a:custGeom>
              <a:avLst/>
              <a:gdLst/>
              <a:ahLst/>
              <a:cxnLst/>
              <a:rect l="l" t="t" r="r" b="b"/>
              <a:pathLst>
                <a:path w="435" h="748" extrusionOk="0">
                  <a:moveTo>
                    <a:pt x="435" y="0"/>
                  </a:moveTo>
                  <a:cubicBezTo>
                    <a:pt x="388" y="0"/>
                    <a:pt x="321" y="10"/>
                    <a:pt x="236" y="48"/>
                  </a:cubicBezTo>
                  <a:cubicBezTo>
                    <a:pt x="0" y="171"/>
                    <a:pt x="189" y="530"/>
                    <a:pt x="435" y="747"/>
                  </a:cubicBezTo>
                  <a:cubicBezTo>
                    <a:pt x="435" y="482"/>
                    <a:pt x="425" y="237"/>
                    <a:pt x="43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650;p71">
              <a:extLst>
                <a:ext uri="{FF2B5EF4-FFF2-40B4-BE49-F238E27FC236}">
                  <a16:creationId xmlns:a16="http://schemas.microsoft.com/office/drawing/2014/main" id="{EFA40A72-F4BB-3AB3-FEAF-67E470980969}"/>
                </a:ext>
              </a:extLst>
            </p:cNvPr>
            <p:cNvSpPr/>
            <p:nvPr/>
          </p:nvSpPr>
          <p:spPr>
            <a:xfrm>
              <a:off x="3380225" y="3378450"/>
              <a:ext cx="14675" cy="36175"/>
            </a:xfrm>
            <a:custGeom>
              <a:avLst/>
              <a:gdLst/>
              <a:ahLst/>
              <a:cxnLst/>
              <a:rect l="l" t="t" r="r" b="b"/>
              <a:pathLst>
                <a:path w="587" h="1447" extrusionOk="0">
                  <a:moveTo>
                    <a:pt x="255" y="1"/>
                  </a:moveTo>
                  <a:cubicBezTo>
                    <a:pt x="208" y="473"/>
                    <a:pt x="114" y="955"/>
                    <a:pt x="0" y="1447"/>
                  </a:cubicBezTo>
                  <a:cubicBezTo>
                    <a:pt x="227" y="1286"/>
                    <a:pt x="435" y="1144"/>
                    <a:pt x="492" y="993"/>
                  </a:cubicBezTo>
                  <a:cubicBezTo>
                    <a:pt x="586" y="757"/>
                    <a:pt x="426" y="464"/>
                    <a:pt x="378" y="227"/>
                  </a:cubicBezTo>
                  <a:cubicBezTo>
                    <a:pt x="369" y="142"/>
                    <a:pt x="378" y="57"/>
                    <a:pt x="303" y="10"/>
                  </a:cubicBezTo>
                  <a:cubicBezTo>
                    <a:pt x="293" y="1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651;p71">
              <a:extLst>
                <a:ext uri="{FF2B5EF4-FFF2-40B4-BE49-F238E27FC236}">
                  <a16:creationId xmlns:a16="http://schemas.microsoft.com/office/drawing/2014/main" id="{9C896C5C-B0EB-7D87-3DFB-1B4413443F56}"/>
                </a:ext>
              </a:extLst>
            </p:cNvPr>
            <p:cNvSpPr/>
            <p:nvPr/>
          </p:nvSpPr>
          <p:spPr>
            <a:xfrm>
              <a:off x="3396525" y="3332150"/>
              <a:ext cx="10650" cy="36650"/>
            </a:xfrm>
            <a:custGeom>
              <a:avLst/>
              <a:gdLst/>
              <a:ahLst/>
              <a:cxnLst/>
              <a:rect l="l" t="t" r="r" b="b"/>
              <a:pathLst>
                <a:path w="426" h="1466" extrusionOk="0">
                  <a:moveTo>
                    <a:pt x="303" y="0"/>
                  </a:moveTo>
                  <a:cubicBezTo>
                    <a:pt x="293" y="0"/>
                    <a:pt x="284" y="10"/>
                    <a:pt x="256" y="10"/>
                  </a:cubicBezTo>
                  <a:cubicBezTo>
                    <a:pt x="0" y="114"/>
                    <a:pt x="76" y="662"/>
                    <a:pt x="123" y="870"/>
                  </a:cubicBezTo>
                  <a:cubicBezTo>
                    <a:pt x="161" y="1002"/>
                    <a:pt x="256" y="1267"/>
                    <a:pt x="388" y="1465"/>
                  </a:cubicBezTo>
                  <a:cubicBezTo>
                    <a:pt x="426" y="964"/>
                    <a:pt x="378" y="473"/>
                    <a:pt x="30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652;p71">
              <a:extLst>
                <a:ext uri="{FF2B5EF4-FFF2-40B4-BE49-F238E27FC236}">
                  <a16:creationId xmlns:a16="http://schemas.microsoft.com/office/drawing/2014/main" id="{66FFF140-F4CA-B739-A099-6B9100F59CB9}"/>
                </a:ext>
              </a:extLst>
            </p:cNvPr>
            <p:cNvSpPr/>
            <p:nvPr/>
          </p:nvSpPr>
          <p:spPr>
            <a:xfrm>
              <a:off x="3382100" y="3304275"/>
              <a:ext cx="11850" cy="26475"/>
            </a:xfrm>
            <a:custGeom>
              <a:avLst/>
              <a:gdLst/>
              <a:ahLst/>
              <a:cxnLst/>
              <a:rect l="l" t="t" r="r" b="b"/>
              <a:pathLst>
                <a:path w="474" h="1059" extrusionOk="0">
                  <a:moveTo>
                    <a:pt x="1" y="0"/>
                  </a:moveTo>
                  <a:cubicBezTo>
                    <a:pt x="67" y="350"/>
                    <a:pt x="114" y="699"/>
                    <a:pt x="152" y="1059"/>
                  </a:cubicBezTo>
                  <a:cubicBezTo>
                    <a:pt x="237" y="907"/>
                    <a:pt x="322" y="756"/>
                    <a:pt x="351" y="728"/>
                  </a:cubicBezTo>
                  <a:cubicBezTo>
                    <a:pt x="473" y="463"/>
                    <a:pt x="473" y="236"/>
                    <a:pt x="237" y="85"/>
                  </a:cubicBezTo>
                  <a:cubicBezTo>
                    <a:pt x="171" y="38"/>
                    <a:pt x="76" y="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653;p71">
              <a:extLst>
                <a:ext uri="{FF2B5EF4-FFF2-40B4-BE49-F238E27FC236}">
                  <a16:creationId xmlns:a16="http://schemas.microsoft.com/office/drawing/2014/main" id="{BC847071-9076-53EB-A8CB-27FAB852A62C}"/>
                </a:ext>
              </a:extLst>
            </p:cNvPr>
            <p:cNvSpPr/>
            <p:nvPr/>
          </p:nvSpPr>
          <p:spPr>
            <a:xfrm>
              <a:off x="3378325" y="3275600"/>
              <a:ext cx="18450" cy="22775"/>
            </a:xfrm>
            <a:custGeom>
              <a:avLst/>
              <a:gdLst/>
              <a:ahLst/>
              <a:cxnLst/>
              <a:rect l="l" t="t" r="r" b="b"/>
              <a:pathLst>
                <a:path w="738" h="911" extrusionOk="0">
                  <a:moveTo>
                    <a:pt x="435" y="1"/>
                  </a:moveTo>
                  <a:cubicBezTo>
                    <a:pt x="407" y="1"/>
                    <a:pt x="378" y="5"/>
                    <a:pt x="350" y="13"/>
                  </a:cubicBezTo>
                  <a:cubicBezTo>
                    <a:pt x="1" y="155"/>
                    <a:pt x="379" y="675"/>
                    <a:pt x="738" y="911"/>
                  </a:cubicBezTo>
                  <a:cubicBezTo>
                    <a:pt x="662" y="599"/>
                    <a:pt x="596" y="297"/>
                    <a:pt x="549" y="32"/>
                  </a:cubicBezTo>
                  <a:cubicBezTo>
                    <a:pt x="516" y="10"/>
                    <a:pt x="476" y="1"/>
                    <a:pt x="435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654;p71">
              <a:extLst>
                <a:ext uri="{FF2B5EF4-FFF2-40B4-BE49-F238E27FC236}">
                  <a16:creationId xmlns:a16="http://schemas.microsoft.com/office/drawing/2014/main" id="{427FB849-0AC8-7EC0-9B5F-8A2E3C748E33}"/>
                </a:ext>
              </a:extLst>
            </p:cNvPr>
            <p:cNvSpPr/>
            <p:nvPr/>
          </p:nvSpPr>
          <p:spPr>
            <a:xfrm>
              <a:off x="3374075" y="3240950"/>
              <a:ext cx="8050" cy="30025"/>
            </a:xfrm>
            <a:custGeom>
              <a:avLst/>
              <a:gdLst/>
              <a:ahLst/>
              <a:cxnLst/>
              <a:rect l="l" t="t" r="r" b="b"/>
              <a:pathLst>
                <a:path w="322" h="1201" extrusionOk="0">
                  <a:moveTo>
                    <a:pt x="19" y="0"/>
                  </a:moveTo>
                  <a:cubicBezTo>
                    <a:pt x="1" y="293"/>
                    <a:pt x="48" y="719"/>
                    <a:pt x="114" y="1201"/>
                  </a:cubicBezTo>
                  <a:cubicBezTo>
                    <a:pt x="237" y="1002"/>
                    <a:pt x="322" y="728"/>
                    <a:pt x="312" y="615"/>
                  </a:cubicBezTo>
                  <a:cubicBezTo>
                    <a:pt x="303" y="473"/>
                    <a:pt x="161" y="170"/>
                    <a:pt x="1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655;p71">
              <a:extLst>
                <a:ext uri="{FF2B5EF4-FFF2-40B4-BE49-F238E27FC236}">
                  <a16:creationId xmlns:a16="http://schemas.microsoft.com/office/drawing/2014/main" id="{A2D65309-CA85-029B-2A21-473971DC25E0}"/>
                </a:ext>
              </a:extLst>
            </p:cNvPr>
            <p:cNvSpPr/>
            <p:nvPr/>
          </p:nvSpPr>
          <p:spPr>
            <a:xfrm>
              <a:off x="3395350" y="3546425"/>
              <a:ext cx="17725" cy="33575"/>
            </a:xfrm>
            <a:custGeom>
              <a:avLst/>
              <a:gdLst/>
              <a:ahLst/>
              <a:cxnLst/>
              <a:rect l="l" t="t" r="r" b="b"/>
              <a:pathLst>
                <a:path w="709" h="1343" extrusionOk="0">
                  <a:moveTo>
                    <a:pt x="709" y="1"/>
                  </a:moveTo>
                  <a:lnTo>
                    <a:pt x="709" y="1"/>
                  </a:lnTo>
                  <a:cubicBezTo>
                    <a:pt x="577" y="29"/>
                    <a:pt x="416" y="95"/>
                    <a:pt x="340" y="181"/>
                  </a:cubicBezTo>
                  <a:cubicBezTo>
                    <a:pt x="0" y="521"/>
                    <a:pt x="57" y="1201"/>
                    <a:pt x="548" y="1343"/>
                  </a:cubicBezTo>
                  <a:lnTo>
                    <a:pt x="586" y="1022"/>
                  </a:lnTo>
                  <a:cubicBezTo>
                    <a:pt x="652" y="663"/>
                    <a:pt x="690" y="332"/>
                    <a:pt x="70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656;p71">
            <a:extLst>
              <a:ext uri="{FF2B5EF4-FFF2-40B4-BE49-F238E27FC236}">
                <a16:creationId xmlns:a16="http://schemas.microsoft.com/office/drawing/2014/main" id="{24F75914-424A-96A1-1819-76079B128E5F}"/>
              </a:ext>
            </a:extLst>
          </p:cNvPr>
          <p:cNvGrpSpPr/>
          <p:nvPr/>
        </p:nvGrpSpPr>
        <p:grpSpPr>
          <a:xfrm>
            <a:off x="6980470" y="1811202"/>
            <a:ext cx="1205152" cy="2924568"/>
            <a:chOff x="3594050" y="3357900"/>
            <a:chExt cx="169900" cy="412300"/>
          </a:xfrm>
        </p:grpSpPr>
        <p:sp>
          <p:nvSpPr>
            <p:cNvPr id="4575" name="Google Shape;4657;p71">
              <a:extLst>
                <a:ext uri="{FF2B5EF4-FFF2-40B4-BE49-F238E27FC236}">
                  <a16:creationId xmlns:a16="http://schemas.microsoft.com/office/drawing/2014/main" id="{A004A0CF-8F15-3AFB-9370-9354A01E5D20}"/>
                </a:ext>
              </a:extLst>
            </p:cNvPr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658;p71">
              <a:extLst>
                <a:ext uri="{FF2B5EF4-FFF2-40B4-BE49-F238E27FC236}">
                  <a16:creationId xmlns:a16="http://schemas.microsoft.com/office/drawing/2014/main" id="{46B06A0E-7D89-37FC-2A79-57E784D7BFAA}"/>
                </a:ext>
              </a:extLst>
            </p:cNvPr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659;p71">
              <a:extLst>
                <a:ext uri="{FF2B5EF4-FFF2-40B4-BE49-F238E27FC236}">
                  <a16:creationId xmlns:a16="http://schemas.microsoft.com/office/drawing/2014/main" id="{2D1A02A4-8DB3-A849-79A9-17D16A97C8D2}"/>
                </a:ext>
              </a:extLst>
            </p:cNvPr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660;p71">
              <a:extLst>
                <a:ext uri="{FF2B5EF4-FFF2-40B4-BE49-F238E27FC236}">
                  <a16:creationId xmlns:a16="http://schemas.microsoft.com/office/drawing/2014/main" id="{D87F7EAA-EA41-27DF-8692-91FFB9BFDD7B}"/>
                </a:ext>
              </a:extLst>
            </p:cNvPr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661;p71">
              <a:extLst>
                <a:ext uri="{FF2B5EF4-FFF2-40B4-BE49-F238E27FC236}">
                  <a16:creationId xmlns:a16="http://schemas.microsoft.com/office/drawing/2014/main" id="{8539554E-FA9B-E7CB-2829-8FC0758EB044}"/>
                </a:ext>
              </a:extLst>
            </p:cNvPr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662;p71">
              <a:extLst>
                <a:ext uri="{FF2B5EF4-FFF2-40B4-BE49-F238E27FC236}">
                  <a16:creationId xmlns:a16="http://schemas.microsoft.com/office/drawing/2014/main" id="{D6D1BBE6-D61B-9641-DA7F-696370D8518E}"/>
                </a:ext>
              </a:extLst>
            </p:cNvPr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663;p71">
              <a:extLst>
                <a:ext uri="{FF2B5EF4-FFF2-40B4-BE49-F238E27FC236}">
                  <a16:creationId xmlns:a16="http://schemas.microsoft.com/office/drawing/2014/main" id="{9FB8E5A8-BC94-F36C-F7F3-06DCE1FE88D2}"/>
                </a:ext>
              </a:extLst>
            </p:cNvPr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664;p71">
              <a:extLst>
                <a:ext uri="{FF2B5EF4-FFF2-40B4-BE49-F238E27FC236}">
                  <a16:creationId xmlns:a16="http://schemas.microsoft.com/office/drawing/2014/main" id="{701458C3-B81B-713E-EC4B-34C495B34387}"/>
                </a:ext>
              </a:extLst>
            </p:cNvPr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665;p71">
              <a:extLst>
                <a:ext uri="{FF2B5EF4-FFF2-40B4-BE49-F238E27FC236}">
                  <a16:creationId xmlns:a16="http://schemas.microsoft.com/office/drawing/2014/main" id="{B9FCBB0E-F8F5-78C5-A836-45F7685B31DD}"/>
                </a:ext>
              </a:extLst>
            </p:cNvPr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666;p71">
              <a:extLst>
                <a:ext uri="{FF2B5EF4-FFF2-40B4-BE49-F238E27FC236}">
                  <a16:creationId xmlns:a16="http://schemas.microsoft.com/office/drawing/2014/main" id="{8B8A20F4-0646-7DC1-7463-68916BBEB093}"/>
                </a:ext>
              </a:extLst>
            </p:cNvPr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667;p71">
              <a:extLst>
                <a:ext uri="{FF2B5EF4-FFF2-40B4-BE49-F238E27FC236}">
                  <a16:creationId xmlns:a16="http://schemas.microsoft.com/office/drawing/2014/main" id="{4B83B4E5-711D-FBE5-9433-4D7F19C8543F}"/>
                </a:ext>
              </a:extLst>
            </p:cNvPr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668;p71">
              <a:extLst>
                <a:ext uri="{FF2B5EF4-FFF2-40B4-BE49-F238E27FC236}">
                  <a16:creationId xmlns:a16="http://schemas.microsoft.com/office/drawing/2014/main" id="{205B12BD-BE96-0CD1-BDA6-11D0557E2D67}"/>
                </a:ext>
              </a:extLst>
            </p:cNvPr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669;p71">
              <a:extLst>
                <a:ext uri="{FF2B5EF4-FFF2-40B4-BE49-F238E27FC236}">
                  <a16:creationId xmlns:a16="http://schemas.microsoft.com/office/drawing/2014/main" id="{3DCBA555-58F8-A9DF-B9E1-C5BAB8586CF9}"/>
                </a:ext>
              </a:extLst>
            </p:cNvPr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670;p71">
              <a:extLst>
                <a:ext uri="{FF2B5EF4-FFF2-40B4-BE49-F238E27FC236}">
                  <a16:creationId xmlns:a16="http://schemas.microsoft.com/office/drawing/2014/main" id="{FC114BF0-829E-6EED-1CB7-9332CB63E14D}"/>
                </a:ext>
              </a:extLst>
            </p:cNvPr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671;p71">
              <a:extLst>
                <a:ext uri="{FF2B5EF4-FFF2-40B4-BE49-F238E27FC236}">
                  <a16:creationId xmlns:a16="http://schemas.microsoft.com/office/drawing/2014/main" id="{22C5F1C1-50E8-C55E-9E90-E5742F5E3FA4}"/>
                </a:ext>
              </a:extLst>
            </p:cNvPr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672;p71">
              <a:extLst>
                <a:ext uri="{FF2B5EF4-FFF2-40B4-BE49-F238E27FC236}">
                  <a16:creationId xmlns:a16="http://schemas.microsoft.com/office/drawing/2014/main" id="{B80FFC5D-08FD-5DBA-AED7-F2F2F2D49D38}"/>
                </a:ext>
              </a:extLst>
            </p:cNvPr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673;p71">
              <a:extLst>
                <a:ext uri="{FF2B5EF4-FFF2-40B4-BE49-F238E27FC236}">
                  <a16:creationId xmlns:a16="http://schemas.microsoft.com/office/drawing/2014/main" id="{5EB460D6-A1E9-037F-3A50-9B68A7906E1D}"/>
                </a:ext>
              </a:extLst>
            </p:cNvPr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674;p71">
              <a:extLst>
                <a:ext uri="{FF2B5EF4-FFF2-40B4-BE49-F238E27FC236}">
                  <a16:creationId xmlns:a16="http://schemas.microsoft.com/office/drawing/2014/main" id="{05E31ACC-E767-7D9A-6051-AA38D93A9D3B}"/>
                </a:ext>
              </a:extLst>
            </p:cNvPr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675;p71">
              <a:extLst>
                <a:ext uri="{FF2B5EF4-FFF2-40B4-BE49-F238E27FC236}">
                  <a16:creationId xmlns:a16="http://schemas.microsoft.com/office/drawing/2014/main" id="{F3DACB9B-B617-7CE0-A887-586CB98D1FED}"/>
                </a:ext>
              </a:extLst>
            </p:cNvPr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676;p71">
              <a:extLst>
                <a:ext uri="{FF2B5EF4-FFF2-40B4-BE49-F238E27FC236}">
                  <a16:creationId xmlns:a16="http://schemas.microsoft.com/office/drawing/2014/main" id="{54359095-9B77-EC61-2FA1-9E7A28A4AF91}"/>
                </a:ext>
              </a:extLst>
            </p:cNvPr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677;p71">
              <a:extLst>
                <a:ext uri="{FF2B5EF4-FFF2-40B4-BE49-F238E27FC236}">
                  <a16:creationId xmlns:a16="http://schemas.microsoft.com/office/drawing/2014/main" id="{E0029D8D-D969-7E14-A87F-361FB0C8482C}"/>
                </a:ext>
              </a:extLst>
            </p:cNvPr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678;p71">
              <a:extLst>
                <a:ext uri="{FF2B5EF4-FFF2-40B4-BE49-F238E27FC236}">
                  <a16:creationId xmlns:a16="http://schemas.microsoft.com/office/drawing/2014/main" id="{2E5383E3-96D9-C7E5-F8E7-CE08F2E75A27}"/>
                </a:ext>
              </a:extLst>
            </p:cNvPr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679;p71">
              <a:extLst>
                <a:ext uri="{FF2B5EF4-FFF2-40B4-BE49-F238E27FC236}">
                  <a16:creationId xmlns:a16="http://schemas.microsoft.com/office/drawing/2014/main" id="{84EFE7A4-A89B-01E0-2BBD-F96DC5C641F2}"/>
                </a:ext>
              </a:extLst>
            </p:cNvPr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680;p71">
              <a:extLst>
                <a:ext uri="{FF2B5EF4-FFF2-40B4-BE49-F238E27FC236}">
                  <a16:creationId xmlns:a16="http://schemas.microsoft.com/office/drawing/2014/main" id="{84652E69-4736-609F-DCFA-98B2B1649457}"/>
                </a:ext>
              </a:extLst>
            </p:cNvPr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681;p71">
              <a:extLst>
                <a:ext uri="{FF2B5EF4-FFF2-40B4-BE49-F238E27FC236}">
                  <a16:creationId xmlns:a16="http://schemas.microsoft.com/office/drawing/2014/main" id="{AAC820EC-F572-6F39-B37A-34F156EAF741}"/>
                </a:ext>
              </a:extLst>
            </p:cNvPr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82;p71">
              <a:extLst>
                <a:ext uri="{FF2B5EF4-FFF2-40B4-BE49-F238E27FC236}">
                  <a16:creationId xmlns:a16="http://schemas.microsoft.com/office/drawing/2014/main" id="{1A16DD82-3886-EB20-7253-8A60FE1A5E9E}"/>
                </a:ext>
              </a:extLst>
            </p:cNvPr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83;p71">
              <a:extLst>
                <a:ext uri="{FF2B5EF4-FFF2-40B4-BE49-F238E27FC236}">
                  <a16:creationId xmlns:a16="http://schemas.microsoft.com/office/drawing/2014/main" id="{5472C6AC-452F-FBD6-EE27-F8DC97A8D4D0}"/>
                </a:ext>
              </a:extLst>
            </p:cNvPr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84;p71">
              <a:extLst>
                <a:ext uri="{FF2B5EF4-FFF2-40B4-BE49-F238E27FC236}">
                  <a16:creationId xmlns:a16="http://schemas.microsoft.com/office/drawing/2014/main" id="{0202E6AD-682E-9C89-05A3-550F096A8596}"/>
                </a:ext>
              </a:extLst>
            </p:cNvPr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85;p71">
              <a:extLst>
                <a:ext uri="{FF2B5EF4-FFF2-40B4-BE49-F238E27FC236}">
                  <a16:creationId xmlns:a16="http://schemas.microsoft.com/office/drawing/2014/main" id="{D99F4786-D386-F701-9092-F6FA1AA7F807}"/>
                </a:ext>
              </a:extLst>
            </p:cNvPr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86;p71">
              <a:extLst>
                <a:ext uri="{FF2B5EF4-FFF2-40B4-BE49-F238E27FC236}">
                  <a16:creationId xmlns:a16="http://schemas.microsoft.com/office/drawing/2014/main" id="{31C28F29-5224-86D9-F812-F8DCF74C1351}"/>
                </a:ext>
              </a:extLst>
            </p:cNvPr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87;p71">
              <a:extLst>
                <a:ext uri="{FF2B5EF4-FFF2-40B4-BE49-F238E27FC236}">
                  <a16:creationId xmlns:a16="http://schemas.microsoft.com/office/drawing/2014/main" id="{E6ECFF20-E924-2B49-4D93-DB8D2EE0766E}"/>
                </a:ext>
              </a:extLst>
            </p:cNvPr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88;p71">
              <a:extLst>
                <a:ext uri="{FF2B5EF4-FFF2-40B4-BE49-F238E27FC236}">
                  <a16:creationId xmlns:a16="http://schemas.microsoft.com/office/drawing/2014/main" id="{58AE3358-5939-5215-B4CD-EAD2D801AF8A}"/>
                </a:ext>
              </a:extLst>
            </p:cNvPr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89;p71">
              <a:extLst>
                <a:ext uri="{FF2B5EF4-FFF2-40B4-BE49-F238E27FC236}">
                  <a16:creationId xmlns:a16="http://schemas.microsoft.com/office/drawing/2014/main" id="{4C520F32-0E6F-C8B4-9CA3-17C817E40851}"/>
                </a:ext>
              </a:extLst>
            </p:cNvPr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690;p71">
              <a:extLst>
                <a:ext uri="{FF2B5EF4-FFF2-40B4-BE49-F238E27FC236}">
                  <a16:creationId xmlns:a16="http://schemas.microsoft.com/office/drawing/2014/main" id="{9AC8FB97-2578-3191-BC89-1E5EE057F8AC}"/>
                </a:ext>
              </a:extLst>
            </p:cNvPr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691;p71">
              <a:extLst>
                <a:ext uri="{FF2B5EF4-FFF2-40B4-BE49-F238E27FC236}">
                  <a16:creationId xmlns:a16="http://schemas.microsoft.com/office/drawing/2014/main" id="{6DDA5B5B-0B19-8A7C-4F5B-2D5A9E4C29BC}"/>
                </a:ext>
              </a:extLst>
            </p:cNvPr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692;p71">
              <a:extLst>
                <a:ext uri="{FF2B5EF4-FFF2-40B4-BE49-F238E27FC236}">
                  <a16:creationId xmlns:a16="http://schemas.microsoft.com/office/drawing/2014/main" id="{2EBFD077-42D7-65F2-5CF5-F5D0BF8C9490}"/>
                </a:ext>
              </a:extLst>
            </p:cNvPr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693;p71">
              <a:extLst>
                <a:ext uri="{FF2B5EF4-FFF2-40B4-BE49-F238E27FC236}">
                  <a16:creationId xmlns:a16="http://schemas.microsoft.com/office/drawing/2014/main" id="{25607233-29AE-6097-2182-A248DDDC22A9}"/>
                </a:ext>
              </a:extLst>
            </p:cNvPr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694;p71">
              <a:extLst>
                <a:ext uri="{FF2B5EF4-FFF2-40B4-BE49-F238E27FC236}">
                  <a16:creationId xmlns:a16="http://schemas.microsoft.com/office/drawing/2014/main" id="{B61AC0ED-ED9B-8467-5F59-D563C9BC4E45}"/>
                </a:ext>
              </a:extLst>
            </p:cNvPr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695;p71">
              <a:extLst>
                <a:ext uri="{FF2B5EF4-FFF2-40B4-BE49-F238E27FC236}">
                  <a16:creationId xmlns:a16="http://schemas.microsoft.com/office/drawing/2014/main" id="{4D2A2B34-DB19-6A1B-0092-C300599049BA}"/>
                </a:ext>
              </a:extLst>
            </p:cNvPr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696;p71">
              <a:extLst>
                <a:ext uri="{FF2B5EF4-FFF2-40B4-BE49-F238E27FC236}">
                  <a16:creationId xmlns:a16="http://schemas.microsoft.com/office/drawing/2014/main" id="{8DAB023B-AD57-B71F-E100-8BD851D45BC9}"/>
                </a:ext>
              </a:extLst>
            </p:cNvPr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697;p71">
              <a:extLst>
                <a:ext uri="{FF2B5EF4-FFF2-40B4-BE49-F238E27FC236}">
                  <a16:creationId xmlns:a16="http://schemas.microsoft.com/office/drawing/2014/main" id="{8069E943-80B3-7C3C-B48D-315DA9181A8B}"/>
                </a:ext>
              </a:extLst>
            </p:cNvPr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698;p71">
              <a:extLst>
                <a:ext uri="{FF2B5EF4-FFF2-40B4-BE49-F238E27FC236}">
                  <a16:creationId xmlns:a16="http://schemas.microsoft.com/office/drawing/2014/main" id="{E6C0B953-F655-4D77-60CF-B7C5A06E4F63}"/>
                </a:ext>
              </a:extLst>
            </p:cNvPr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699;p71">
              <a:extLst>
                <a:ext uri="{FF2B5EF4-FFF2-40B4-BE49-F238E27FC236}">
                  <a16:creationId xmlns:a16="http://schemas.microsoft.com/office/drawing/2014/main" id="{18311905-DA75-E2C5-D63B-56A9E8C5CF7A}"/>
                </a:ext>
              </a:extLst>
            </p:cNvPr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700;p71">
              <a:extLst>
                <a:ext uri="{FF2B5EF4-FFF2-40B4-BE49-F238E27FC236}">
                  <a16:creationId xmlns:a16="http://schemas.microsoft.com/office/drawing/2014/main" id="{4C03548A-DB6C-8DC4-364C-E791C45E4CAF}"/>
                </a:ext>
              </a:extLst>
            </p:cNvPr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701;p71">
              <a:extLst>
                <a:ext uri="{FF2B5EF4-FFF2-40B4-BE49-F238E27FC236}">
                  <a16:creationId xmlns:a16="http://schemas.microsoft.com/office/drawing/2014/main" id="{7CAB60D8-D8B9-3074-95A2-4F0D5BC226E9}"/>
                </a:ext>
              </a:extLst>
            </p:cNvPr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702;p71">
              <a:extLst>
                <a:ext uri="{FF2B5EF4-FFF2-40B4-BE49-F238E27FC236}">
                  <a16:creationId xmlns:a16="http://schemas.microsoft.com/office/drawing/2014/main" id="{4D247C26-26F2-7291-657F-E72F5312F808}"/>
                </a:ext>
              </a:extLst>
            </p:cNvPr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703;p71">
              <a:extLst>
                <a:ext uri="{FF2B5EF4-FFF2-40B4-BE49-F238E27FC236}">
                  <a16:creationId xmlns:a16="http://schemas.microsoft.com/office/drawing/2014/main" id="{A345DB57-7F48-56E9-F215-212F2E1B1B11}"/>
                </a:ext>
              </a:extLst>
            </p:cNvPr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704;p71">
              <a:extLst>
                <a:ext uri="{FF2B5EF4-FFF2-40B4-BE49-F238E27FC236}">
                  <a16:creationId xmlns:a16="http://schemas.microsoft.com/office/drawing/2014/main" id="{DD52487E-CF75-2D12-F9D0-3F3B41EA00A6}"/>
                </a:ext>
              </a:extLst>
            </p:cNvPr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705;p71">
              <a:extLst>
                <a:ext uri="{FF2B5EF4-FFF2-40B4-BE49-F238E27FC236}">
                  <a16:creationId xmlns:a16="http://schemas.microsoft.com/office/drawing/2014/main" id="{43ECAD1F-495E-0091-2762-46DD0A971D05}"/>
                </a:ext>
              </a:extLst>
            </p:cNvPr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706;p71">
              <a:extLst>
                <a:ext uri="{FF2B5EF4-FFF2-40B4-BE49-F238E27FC236}">
                  <a16:creationId xmlns:a16="http://schemas.microsoft.com/office/drawing/2014/main" id="{B4BEC69C-166B-096E-23FB-60DC7F8E99D1}"/>
                </a:ext>
              </a:extLst>
            </p:cNvPr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707;p71">
              <a:extLst>
                <a:ext uri="{FF2B5EF4-FFF2-40B4-BE49-F238E27FC236}">
                  <a16:creationId xmlns:a16="http://schemas.microsoft.com/office/drawing/2014/main" id="{BE961C1A-28B5-16D3-7C31-77EAC4567809}"/>
                </a:ext>
              </a:extLst>
            </p:cNvPr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708;p71">
              <a:extLst>
                <a:ext uri="{FF2B5EF4-FFF2-40B4-BE49-F238E27FC236}">
                  <a16:creationId xmlns:a16="http://schemas.microsoft.com/office/drawing/2014/main" id="{1F50BD4F-3229-EE37-49A8-4CC8DD8E553C}"/>
                </a:ext>
              </a:extLst>
            </p:cNvPr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709;p71">
              <a:extLst>
                <a:ext uri="{FF2B5EF4-FFF2-40B4-BE49-F238E27FC236}">
                  <a16:creationId xmlns:a16="http://schemas.microsoft.com/office/drawing/2014/main" id="{694F1FA4-CF6C-6001-DFA7-406A5B571E38}"/>
                </a:ext>
              </a:extLst>
            </p:cNvPr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710;p71">
              <a:extLst>
                <a:ext uri="{FF2B5EF4-FFF2-40B4-BE49-F238E27FC236}">
                  <a16:creationId xmlns:a16="http://schemas.microsoft.com/office/drawing/2014/main" id="{11AFA67C-F55C-B904-9205-355D20DB22A5}"/>
                </a:ext>
              </a:extLst>
            </p:cNvPr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711;p71">
              <a:extLst>
                <a:ext uri="{FF2B5EF4-FFF2-40B4-BE49-F238E27FC236}">
                  <a16:creationId xmlns:a16="http://schemas.microsoft.com/office/drawing/2014/main" id="{3BABDF86-EC3E-201D-5D27-79464780EECE}"/>
                </a:ext>
              </a:extLst>
            </p:cNvPr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712;p71">
              <a:extLst>
                <a:ext uri="{FF2B5EF4-FFF2-40B4-BE49-F238E27FC236}">
                  <a16:creationId xmlns:a16="http://schemas.microsoft.com/office/drawing/2014/main" id="{46ED64AD-4E01-45BD-2C91-C8214FFB9FB5}"/>
                </a:ext>
              </a:extLst>
            </p:cNvPr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713;p71">
              <a:extLst>
                <a:ext uri="{FF2B5EF4-FFF2-40B4-BE49-F238E27FC236}">
                  <a16:creationId xmlns:a16="http://schemas.microsoft.com/office/drawing/2014/main" id="{AFDF6E98-99BE-C0A7-9C88-316BF3510737}"/>
                </a:ext>
              </a:extLst>
            </p:cNvPr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714;p71">
              <a:extLst>
                <a:ext uri="{FF2B5EF4-FFF2-40B4-BE49-F238E27FC236}">
                  <a16:creationId xmlns:a16="http://schemas.microsoft.com/office/drawing/2014/main" id="{0F8176A0-E47C-B75B-4C9D-A5CB21D834D6}"/>
                </a:ext>
              </a:extLst>
            </p:cNvPr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715;p71">
              <a:extLst>
                <a:ext uri="{FF2B5EF4-FFF2-40B4-BE49-F238E27FC236}">
                  <a16:creationId xmlns:a16="http://schemas.microsoft.com/office/drawing/2014/main" id="{15FAA59D-8298-8FA2-FED4-5A49AF413206}"/>
                </a:ext>
              </a:extLst>
            </p:cNvPr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716;p71">
              <a:extLst>
                <a:ext uri="{FF2B5EF4-FFF2-40B4-BE49-F238E27FC236}">
                  <a16:creationId xmlns:a16="http://schemas.microsoft.com/office/drawing/2014/main" id="{B31B416E-A27D-B296-3FB4-9559C07085DA}"/>
                </a:ext>
              </a:extLst>
            </p:cNvPr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2208;p49">
            <a:extLst>
              <a:ext uri="{FF2B5EF4-FFF2-40B4-BE49-F238E27FC236}">
                <a16:creationId xmlns:a16="http://schemas.microsoft.com/office/drawing/2014/main" id="{74550E48-C84A-C73F-0B89-12AAEC315BE0}"/>
              </a:ext>
            </a:extLst>
          </p:cNvPr>
          <p:cNvGrpSpPr/>
          <p:nvPr/>
        </p:nvGrpSpPr>
        <p:grpSpPr>
          <a:xfrm>
            <a:off x="6332734" y="1707304"/>
            <a:ext cx="4496066" cy="3416636"/>
            <a:chOff x="-213250" y="1753000"/>
            <a:chExt cx="3604350" cy="2739006"/>
          </a:xfrm>
        </p:grpSpPr>
        <p:sp>
          <p:nvSpPr>
            <p:cNvPr id="11" name="Google Shape;2209;p49">
              <a:extLst>
                <a:ext uri="{FF2B5EF4-FFF2-40B4-BE49-F238E27FC236}">
                  <a16:creationId xmlns:a16="http://schemas.microsoft.com/office/drawing/2014/main" id="{7199DD41-8313-5D2F-042A-49116A19DF2A}"/>
                </a:ext>
              </a:extLst>
            </p:cNvPr>
            <p:cNvSpPr/>
            <p:nvPr/>
          </p:nvSpPr>
          <p:spPr>
            <a:xfrm>
              <a:off x="2957843" y="2708532"/>
              <a:ext cx="428108" cy="623678"/>
            </a:xfrm>
            <a:custGeom>
              <a:avLst/>
              <a:gdLst/>
              <a:ahLst/>
              <a:cxnLst/>
              <a:rect l="l" t="t" r="r" b="b"/>
              <a:pathLst>
                <a:path w="1957" h="2851" extrusionOk="0">
                  <a:moveTo>
                    <a:pt x="321" y="0"/>
                  </a:moveTo>
                  <a:cubicBezTo>
                    <a:pt x="321" y="1"/>
                    <a:pt x="0" y="681"/>
                    <a:pt x="435" y="1891"/>
                  </a:cubicBezTo>
                  <a:cubicBezTo>
                    <a:pt x="1178" y="1945"/>
                    <a:pt x="1704" y="2850"/>
                    <a:pt x="1837" y="2850"/>
                  </a:cubicBezTo>
                  <a:cubicBezTo>
                    <a:pt x="1843" y="2850"/>
                    <a:pt x="1848" y="2849"/>
                    <a:pt x="1852" y="2845"/>
                  </a:cubicBezTo>
                  <a:cubicBezTo>
                    <a:pt x="1862" y="2684"/>
                    <a:pt x="1805" y="2420"/>
                    <a:pt x="1805" y="2420"/>
                  </a:cubicBezTo>
                  <a:lnTo>
                    <a:pt x="1805" y="2420"/>
                  </a:lnTo>
                  <a:cubicBezTo>
                    <a:pt x="1805" y="2420"/>
                    <a:pt x="1872" y="2462"/>
                    <a:pt x="1917" y="2462"/>
                  </a:cubicBezTo>
                  <a:cubicBezTo>
                    <a:pt x="1940" y="2462"/>
                    <a:pt x="1956" y="2451"/>
                    <a:pt x="1956" y="2420"/>
                  </a:cubicBezTo>
                  <a:cubicBezTo>
                    <a:pt x="1956" y="2288"/>
                    <a:pt x="1777" y="2127"/>
                    <a:pt x="1777" y="2127"/>
                  </a:cubicBezTo>
                  <a:lnTo>
                    <a:pt x="1777" y="2127"/>
                  </a:lnTo>
                  <a:cubicBezTo>
                    <a:pt x="1777" y="2127"/>
                    <a:pt x="1814" y="2145"/>
                    <a:pt x="1846" y="2145"/>
                  </a:cubicBezTo>
                  <a:cubicBezTo>
                    <a:pt x="1869" y="2145"/>
                    <a:pt x="1890" y="2135"/>
                    <a:pt x="1890" y="2099"/>
                  </a:cubicBezTo>
                  <a:cubicBezTo>
                    <a:pt x="1890" y="2023"/>
                    <a:pt x="1711" y="1768"/>
                    <a:pt x="1711" y="1768"/>
                  </a:cubicBezTo>
                  <a:lnTo>
                    <a:pt x="1711" y="1768"/>
                  </a:lnTo>
                  <a:cubicBezTo>
                    <a:pt x="1711" y="1768"/>
                    <a:pt x="1723" y="1772"/>
                    <a:pt x="1738" y="1772"/>
                  </a:cubicBezTo>
                  <a:cubicBezTo>
                    <a:pt x="1763" y="1772"/>
                    <a:pt x="1796" y="1761"/>
                    <a:pt x="1796" y="1702"/>
                  </a:cubicBezTo>
                  <a:cubicBezTo>
                    <a:pt x="1786" y="1532"/>
                    <a:pt x="1616" y="1314"/>
                    <a:pt x="1616" y="1314"/>
                  </a:cubicBezTo>
                  <a:lnTo>
                    <a:pt x="1616" y="1314"/>
                  </a:lnTo>
                  <a:cubicBezTo>
                    <a:pt x="1616" y="1314"/>
                    <a:pt x="1622" y="1316"/>
                    <a:pt x="1631" y="1316"/>
                  </a:cubicBezTo>
                  <a:cubicBezTo>
                    <a:pt x="1661" y="1316"/>
                    <a:pt x="1720" y="1298"/>
                    <a:pt x="1654" y="1144"/>
                  </a:cubicBezTo>
                  <a:cubicBezTo>
                    <a:pt x="1323" y="379"/>
                    <a:pt x="322" y="1"/>
                    <a:pt x="321" y="0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10;p49">
              <a:extLst>
                <a:ext uri="{FF2B5EF4-FFF2-40B4-BE49-F238E27FC236}">
                  <a16:creationId xmlns:a16="http://schemas.microsoft.com/office/drawing/2014/main" id="{4C95AE0D-D910-C78D-79C7-C33B0B97927B}"/>
                </a:ext>
              </a:extLst>
            </p:cNvPr>
            <p:cNvSpPr/>
            <p:nvPr/>
          </p:nvSpPr>
          <p:spPr>
            <a:xfrm>
              <a:off x="3028064" y="2708532"/>
              <a:ext cx="295760" cy="279353"/>
            </a:xfrm>
            <a:custGeom>
              <a:avLst/>
              <a:gdLst/>
              <a:ahLst/>
              <a:cxnLst/>
              <a:rect l="l" t="t" r="r" b="b"/>
              <a:pathLst>
                <a:path w="1352" h="1277" extrusionOk="0">
                  <a:moveTo>
                    <a:pt x="0" y="0"/>
                  </a:moveTo>
                  <a:lnTo>
                    <a:pt x="161" y="379"/>
                  </a:lnTo>
                  <a:cubicBezTo>
                    <a:pt x="161" y="379"/>
                    <a:pt x="879" y="586"/>
                    <a:pt x="1352" y="1276"/>
                  </a:cubicBezTo>
                  <a:cubicBezTo>
                    <a:pt x="1352" y="1248"/>
                    <a:pt x="1352" y="1210"/>
                    <a:pt x="1333" y="1153"/>
                  </a:cubicBezTo>
                  <a:cubicBezTo>
                    <a:pt x="1002" y="388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635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11;p49">
              <a:extLst>
                <a:ext uri="{FF2B5EF4-FFF2-40B4-BE49-F238E27FC236}">
                  <a16:creationId xmlns:a16="http://schemas.microsoft.com/office/drawing/2014/main" id="{D980CCA9-5D00-92A5-E937-CDEE55875D0D}"/>
                </a:ext>
              </a:extLst>
            </p:cNvPr>
            <p:cNvSpPr/>
            <p:nvPr/>
          </p:nvSpPr>
          <p:spPr>
            <a:xfrm>
              <a:off x="2930936" y="2793191"/>
              <a:ext cx="392888" cy="475360"/>
            </a:xfrm>
            <a:custGeom>
              <a:avLst/>
              <a:gdLst/>
              <a:ahLst/>
              <a:cxnLst/>
              <a:rect l="l" t="t" r="r" b="b"/>
              <a:pathLst>
                <a:path w="1796" h="2173" extrusionOk="0">
                  <a:moveTo>
                    <a:pt x="662" y="1"/>
                  </a:moveTo>
                  <a:cubicBezTo>
                    <a:pt x="662" y="1"/>
                    <a:pt x="0" y="388"/>
                    <a:pt x="463" y="1428"/>
                  </a:cubicBezTo>
                  <a:cubicBezTo>
                    <a:pt x="1169" y="1517"/>
                    <a:pt x="1621" y="2172"/>
                    <a:pt x="1725" y="2172"/>
                  </a:cubicBezTo>
                  <a:cubicBezTo>
                    <a:pt x="1731" y="2172"/>
                    <a:pt x="1736" y="2170"/>
                    <a:pt x="1739" y="2165"/>
                  </a:cubicBezTo>
                  <a:cubicBezTo>
                    <a:pt x="1796" y="2090"/>
                    <a:pt x="1692" y="1901"/>
                    <a:pt x="1692" y="1901"/>
                  </a:cubicBezTo>
                  <a:lnTo>
                    <a:pt x="1692" y="1901"/>
                  </a:lnTo>
                  <a:cubicBezTo>
                    <a:pt x="1692" y="1901"/>
                    <a:pt x="1733" y="1937"/>
                    <a:pt x="1758" y="1937"/>
                  </a:cubicBezTo>
                  <a:cubicBezTo>
                    <a:pt x="1769" y="1937"/>
                    <a:pt x="1777" y="1930"/>
                    <a:pt x="1777" y="1910"/>
                  </a:cubicBezTo>
                  <a:cubicBezTo>
                    <a:pt x="1786" y="1816"/>
                    <a:pt x="1683" y="1693"/>
                    <a:pt x="1683" y="1693"/>
                  </a:cubicBezTo>
                  <a:lnTo>
                    <a:pt x="1683" y="1693"/>
                  </a:lnTo>
                  <a:cubicBezTo>
                    <a:pt x="1683" y="1693"/>
                    <a:pt x="1702" y="1709"/>
                    <a:pt x="1718" y="1709"/>
                  </a:cubicBezTo>
                  <a:cubicBezTo>
                    <a:pt x="1730" y="1709"/>
                    <a:pt x="1739" y="1701"/>
                    <a:pt x="1739" y="1674"/>
                  </a:cubicBezTo>
                  <a:cubicBezTo>
                    <a:pt x="1739" y="1636"/>
                    <a:pt x="1629" y="1443"/>
                    <a:pt x="1608" y="1429"/>
                  </a:cubicBezTo>
                  <a:lnTo>
                    <a:pt x="1608" y="1429"/>
                  </a:lnTo>
                  <a:cubicBezTo>
                    <a:pt x="1613" y="1431"/>
                    <a:pt x="1636" y="1444"/>
                    <a:pt x="1657" y="1444"/>
                  </a:cubicBezTo>
                  <a:cubicBezTo>
                    <a:pt x="1673" y="1444"/>
                    <a:pt x="1688" y="1436"/>
                    <a:pt x="1692" y="1409"/>
                  </a:cubicBezTo>
                  <a:cubicBezTo>
                    <a:pt x="1692" y="1352"/>
                    <a:pt x="1560" y="1163"/>
                    <a:pt x="1560" y="1163"/>
                  </a:cubicBezTo>
                  <a:cubicBezTo>
                    <a:pt x="1560" y="1163"/>
                    <a:pt x="1635" y="1144"/>
                    <a:pt x="1579" y="993"/>
                  </a:cubicBezTo>
                  <a:cubicBezTo>
                    <a:pt x="1182" y="247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12;p49">
              <a:extLst>
                <a:ext uri="{FF2B5EF4-FFF2-40B4-BE49-F238E27FC236}">
                  <a16:creationId xmlns:a16="http://schemas.microsoft.com/office/drawing/2014/main" id="{07C0361B-AC97-2733-5A00-E12DFEDB526D}"/>
                </a:ext>
              </a:extLst>
            </p:cNvPr>
            <p:cNvSpPr/>
            <p:nvPr/>
          </p:nvSpPr>
          <p:spPr>
            <a:xfrm>
              <a:off x="450017" y="2716845"/>
              <a:ext cx="393107" cy="666117"/>
            </a:xfrm>
            <a:custGeom>
              <a:avLst/>
              <a:gdLst/>
              <a:ahLst/>
              <a:cxnLst/>
              <a:rect l="l" t="t" r="r" b="b"/>
              <a:pathLst>
                <a:path w="1797" h="3045" extrusionOk="0">
                  <a:moveTo>
                    <a:pt x="1409" y="0"/>
                  </a:moveTo>
                  <a:cubicBezTo>
                    <a:pt x="1409" y="0"/>
                    <a:pt x="445" y="501"/>
                    <a:pt x="190" y="1304"/>
                  </a:cubicBezTo>
                  <a:cubicBezTo>
                    <a:pt x="148" y="1457"/>
                    <a:pt x="203" y="1477"/>
                    <a:pt x="235" y="1477"/>
                  </a:cubicBezTo>
                  <a:cubicBezTo>
                    <a:pt x="247" y="1477"/>
                    <a:pt x="256" y="1475"/>
                    <a:pt x="256" y="1475"/>
                  </a:cubicBezTo>
                  <a:lnTo>
                    <a:pt x="256" y="1475"/>
                  </a:lnTo>
                  <a:cubicBezTo>
                    <a:pt x="256" y="1475"/>
                    <a:pt x="114" y="1720"/>
                    <a:pt x="123" y="1890"/>
                  </a:cubicBezTo>
                  <a:cubicBezTo>
                    <a:pt x="123" y="1943"/>
                    <a:pt x="150" y="1955"/>
                    <a:pt x="173" y="1955"/>
                  </a:cubicBezTo>
                  <a:cubicBezTo>
                    <a:pt x="192" y="1955"/>
                    <a:pt x="208" y="1947"/>
                    <a:pt x="208" y="1947"/>
                  </a:cubicBezTo>
                  <a:lnTo>
                    <a:pt x="208" y="1947"/>
                  </a:lnTo>
                  <a:cubicBezTo>
                    <a:pt x="208" y="1947"/>
                    <a:pt x="48" y="2221"/>
                    <a:pt x="48" y="2297"/>
                  </a:cubicBezTo>
                  <a:cubicBezTo>
                    <a:pt x="48" y="2330"/>
                    <a:pt x="67" y="2340"/>
                    <a:pt x="89" y="2340"/>
                  </a:cubicBezTo>
                  <a:cubicBezTo>
                    <a:pt x="125" y="2340"/>
                    <a:pt x="171" y="2316"/>
                    <a:pt x="171" y="2316"/>
                  </a:cubicBezTo>
                  <a:lnTo>
                    <a:pt x="171" y="2316"/>
                  </a:lnTo>
                  <a:cubicBezTo>
                    <a:pt x="171" y="2316"/>
                    <a:pt x="1" y="2495"/>
                    <a:pt x="19" y="2628"/>
                  </a:cubicBezTo>
                  <a:cubicBezTo>
                    <a:pt x="22" y="2657"/>
                    <a:pt x="38" y="2667"/>
                    <a:pt x="59" y="2667"/>
                  </a:cubicBezTo>
                  <a:cubicBezTo>
                    <a:pt x="104" y="2667"/>
                    <a:pt x="171" y="2618"/>
                    <a:pt x="171" y="2618"/>
                  </a:cubicBezTo>
                  <a:lnTo>
                    <a:pt x="171" y="2618"/>
                  </a:lnTo>
                  <a:cubicBezTo>
                    <a:pt x="171" y="2618"/>
                    <a:pt x="133" y="2892"/>
                    <a:pt x="171" y="3043"/>
                  </a:cubicBezTo>
                  <a:cubicBezTo>
                    <a:pt x="172" y="3044"/>
                    <a:pt x="174" y="3044"/>
                    <a:pt x="176" y="3044"/>
                  </a:cubicBezTo>
                  <a:cubicBezTo>
                    <a:pt x="281" y="3044"/>
                    <a:pt x="714" y="2039"/>
                    <a:pt x="1484" y="1890"/>
                  </a:cubicBezTo>
                  <a:cubicBezTo>
                    <a:pt x="1796" y="633"/>
                    <a:pt x="1409" y="0"/>
                    <a:pt x="1409" y="0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3;p49">
              <a:extLst>
                <a:ext uri="{FF2B5EF4-FFF2-40B4-BE49-F238E27FC236}">
                  <a16:creationId xmlns:a16="http://schemas.microsoft.com/office/drawing/2014/main" id="{20AE599A-0411-129A-D469-815007DAB15C}"/>
                </a:ext>
              </a:extLst>
            </p:cNvPr>
            <p:cNvSpPr/>
            <p:nvPr/>
          </p:nvSpPr>
          <p:spPr>
            <a:xfrm>
              <a:off x="489393" y="2712688"/>
              <a:ext cx="268853" cy="316542"/>
            </a:xfrm>
            <a:custGeom>
              <a:avLst/>
              <a:gdLst/>
              <a:ahLst/>
              <a:cxnLst/>
              <a:rect l="l" t="t" r="r" b="b"/>
              <a:pathLst>
                <a:path w="1229" h="1447" extrusionOk="0">
                  <a:moveTo>
                    <a:pt x="1229" y="0"/>
                  </a:moveTo>
                  <a:cubicBezTo>
                    <a:pt x="1229" y="0"/>
                    <a:pt x="255" y="520"/>
                    <a:pt x="10" y="1323"/>
                  </a:cubicBezTo>
                  <a:cubicBezTo>
                    <a:pt x="0" y="1390"/>
                    <a:pt x="0" y="1418"/>
                    <a:pt x="0" y="1446"/>
                  </a:cubicBezTo>
                  <a:cubicBezTo>
                    <a:pt x="397" y="700"/>
                    <a:pt x="1096" y="407"/>
                    <a:pt x="1096" y="407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rgbClr val="635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4;p49">
              <a:extLst>
                <a:ext uri="{FF2B5EF4-FFF2-40B4-BE49-F238E27FC236}">
                  <a16:creationId xmlns:a16="http://schemas.microsoft.com/office/drawing/2014/main" id="{B8C3AD0B-0FDF-414B-7F96-C7F832C81BBA}"/>
                </a:ext>
              </a:extLst>
            </p:cNvPr>
            <p:cNvSpPr/>
            <p:nvPr/>
          </p:nvSpPr>
          <p:spPr>
            <a:xfrm>
              <a:off x="509957" y="2809817"/>
              <a:ext cx="359856" cy="501392"/>
            </a:xfrm>
            <a:custGeom>
              <a:avLst/>
              <a:gdLst/>
              <a:ahLst/>
              <a:cxnLst/>
              <a:rect l="l" t="t" r="r" b="b"/>
              <a:pathLst>
                <a:path w="1645" h="2292" extrusionOk="0">
                  <a:moveTo>
                    <a:pt x="936" y="1"/>
                  </a:moveTo>
                  <a:cubicBezTo>
                    <a:pt x="936" y="1"/>
                    <a:pt x="435" y="312"/>
                    <a:pt x="133" y="1097"/>
                  </a:cubicBezTo>
                  <a:cubicBezTo>
                    <a:pt x="95" y="1248"/>
                    <a:pt x="161" y="1258"/>
                    <a:pt x="161" y="1258"/>
                  </a:cubicBezTo>
                  <a:cubicBezTo>
                    <a:pt x="161" y="1258"/>
                    <a:pt x="48" y="1465"/>
                    <a:pt x="57" y="1522"/>
                  </a:cubicBezTo>
                  <a:cubicBezTo>
                    <a:pt x="64" y="1543"/>
                    <a:pt x="78" y="1550"/>
                    <a:pt x="93" y="1550"/>
                  </a:cubicBezTo>
                  <a:cubicBezTo>
                    <a:pt x="116" y="1550"/>
                    <a:pt x="142" y="1532"/>
                    <a:pt x="142" y="1532"/>
                  </a:cubicBezTo>
                  <a:lnTo>
                    <a:pt x="142" y="1532"/>
                  </a:lnTo>
                  <a:cubicBezTo>
                    <a:pt x="133" y="1541"/>
                    <a:pt x="38" y="1739"/>
                    <a:pt x="38" y="1806"/>
                  </a:cubicBezTo>
                  <a:cubicBezTo>
                    <a:pt x="38" y="1827"/>
                    <a:pt x="46" y="1834"/>
                    <a:pt x="56" y="1834"/>
                  </a:cubicBezTo>
                  <a:cubicBezTo>
                    <a:pt x="73" y="1834"/>
                    <a:pt x="95" y="1815"/>
                    <a:pt x="95" y="1815"/>
                  </a:cubicBezTo>
                  <a:lnTo>
                    <a:pt x="95" y="1815"/>
                  </a:lnTo>
                  <a:cubicBezTo>
                    <a:pt x="95" y="1815"/>
                    <a:pt x="1" y="1957"/>
                    <a:pt x="10" y="2042"/>
                  </a:cubicBezTo>
                  <a:cubicBezTo>
                    <a:pt x="12" y="2056"/>
                    <a:pt x="19" y="2061"/>
                    <a:pt x="27" y="2061"/>
                  </a:cubicBezTo>
                  <a:cubicBezTo>
                    <a:pt x="53" y="2061"/>
                    <a:pt x="95" y="2014"/>
                    <a:pt x="95" y="2014"/>
                  </a:cubicBezTo>
                  <a:lnTo>
                    <a:pt x="95" y="2014"/>
                  </a:lnTo>
                  <a:cubicBezTo>
                    <a:pt x="95" y="2014"/>
                    <a:pt x="10" y="2212"/>
                    <a:pt x="67" y="2288"/>
                  </a:cubicBezTo>
                  <a:cubicBezTo>
                    <a:pt x="70" y="2290"/>
                    <a:pt x="74" y="2292"/>
                    <a:pt x="79" y="2292"/>
                  </a:cubicBezTo>
                  <a:cubicBezTo>
                    <a:pt x="184" y="2292"/>
                    <a:pt x="561" y="1580"/>
                    <a:pt x="1276" y="1390"/>
                  </a:cubicBezTo>
                  <a:cubicBezTo>
                    <a:pt x="1645" y="303"/>
                    <a:pt x="936" y="1"/>
                    <a:pt x="936" y="1"/>
                  </a:cubicBez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5;p49">
              <a:extLst>
                <a:ext uri="{FF2B5EF4-FFF2-40B4-BE49-F238E27FC236}">
                  <a16:creationId xmlns:a16="http://schemas.microsoft.com/office/drawing/2014/main" id="{AAE5BFFC-7417-2963-27BE-DAD0ED79AA39}"/>
                </a:ext>
              </a:extLst>
            </p:cNvPr>
            <p:cNvSpPr/>
            <p:nvPr/>
          </p:nvSpPr>
          <p:spPr>
            <a:xfrm>
              <a:off x="2236165" y="3175798"/>
              <a:ext cx="219414" cy="155318"/>
            </a:xfrm>
            <a:custGeom>
              <a:avLst/>
              <a:gdLst/>
              <a:ahLst/>
              <a:cxnLst/>
              <a:rect l="l" t="t" r="r" b="b"/>
              <a:pathLst>
                <a:path w="1003" h="710" extrusionOk="0">
                  <a:moveTo>
                    <a:pt x="95" y="0"/>
                  </a:moveTo>
                  <a:lnTo>
                    <a:pt x="1" y="104"/>
                  </a:lnTo>
                  <a:cubicBezTo>
                    <a:pt x="121" y="261"/>
                    <a:pt x="214" y="464"/>
                    <a:pt x="280" y="464"/>
                  </a:cubicBezTo>
                  <a:cubicBezTo>
                    <a:pt x="281" y="464"/>
                    <a:pt x="283" y="464"/>
                    <a:pt x="284" y="463"/>
                  </a:cubicBezTo>
                  <a:cubicBezTo>
                    <a:pt x="360" y="454"/>
                    <a:pt x="322" y="331"/>
                    <a:pt x="322" y="331"/>
                  </a:cubicBezTo>
                  <a:lnTo>
                    <a:pt x="322" y="331"/>
                  </a:lnTo>
                  <a:cubicBezTo>
                    <a:pt x="322" y="331"/>
                    <a:pt x="404" y="558"/>
                    <a:pt x="470" y="558"/>
                  </a:cubicBezTo>
                  <a:cubicBezTo>
                    <a:pt x="471" y="558"/>
                    <a:pt x="472" y="558"/>
                    <a:pt x="473" y="558"/>
                  </a:cubicBezTo>
                  <a:cubicBezTo>
                    <a:pt x="549" y="548"/>
                    <a:pt x="549" y="454"/>
                    <a:pt x="549" y="454"/>
                  </a:cubicBezTo>
                  <a:cubicBezTo>
                    <a:pt x="549" y="454"/>
                    <a:pt x="719" y="709"/>
                    <a:pt x="804" y="709"/>
                  </a:cubicBezTo>
                  <a:cubicBezTo>
                    <a:pt x="889" y="700"/>
                    <a:pt x="1003" y="501"/>
                    <a:pt x="1003" y="501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6;p49">
              <a:extLst>
                <a:ext uri="{FF2B5EF4-FFF2-40B4-BE49-F238E27FC236}">
                  <a16:creationId xmlns:a16="http://schemas.microsoft.com/office/drawing/2014/main" id="{6194390E-0615-EDA6-88BC-B69D8AD78018}"/>
                </a:ext>
              </a:extLst>
            </p:cNvPr>
            <p:cNvSpPr/>
            <p:nvPr/>
          </p:nvSpPr>
          <p:spPr>
            <a:xfrm>
              <a:off x="1336857" y="4066578"/>
              <a:ext cx="598083" cy="372544"/>
            </a:xfrm>
            <a:custGeom>
              <a:avLst/>
              <a:gdLst/>
              <a:ahLst/>
              <a:cxnLst/>
              <a:rect l="l" t="t" r="r" b="b"/>
              <a:pathLst>
                <a:path w="2734" h="1703" extrusionOk="0">
                  <a:moveTo>
                    <a:pt x="951" y="1"/>
                  </a:moveTo>
                  <a:cubicBezTo>
                    <a:pt x="949" y="1"/>
                    <a:pt x="948" y="1"/>
                    <a:pt x="946" y="2"/>
                  </a:cubicBezTo>
                  <a:cubicBezTo>
                    <a:pt x="861" y="30"/>
                    <a:pt x="861" y="295"/>
                    <a:pt x="861" y="295"/>
                  </a:cubicBezTo>
                  <a:cubicBezTo>
                    <a:pt x="861" y="295"/>
                    <a:pt x="736" y="138"/>
                    <a:pt x="656" y="138"/>
                  </a:cubicBezTo>
                  <a:cubicBezTo>
                    <a:pt x="648" y="138"/>
                    <a:pt x="641" y="140"/>
                    <a:pt x="634" y="143"/>
                  </a:cubicBezTo>
                  <a:cubicBezTo>
                    <a:pt x="568" y="181"/>
                    <a:pt x="681" y="550"/>
                    <a:pt x="681" y="550"/>
                  </a:cubicBezTo>
                  <a:cubicBezTo>
                    <a:pt x="681" y="550"/>
                    <a:pt x="396" y="232"/>
                    <a:pt x="340" y="232"/>
                  </a:cubicBezTo>
                  <a:cubicBezTo>
                    <a:pt x="336" y="232"/>
                    <a:pt x="333" y="234"/>
                    <a:pt x="332" y="238"/>
                  </a:cubicBezTo>
                  <a:cubicBezTo>
                    <a:pt x="303" y="313"/>
                    <a:pt x="511" y="739"/>
                    <a:pt x="511" y="739"/>
                  </a:cubicBezTo>
                  <a:cubicBezTo>
                    <a:pt x="511" y="739"/>
                    <a:pt x="317" y="661"/>
                    <a:pt x="229" y="661"/>
                  </a:cubicBezTo>
                  <a:cubicBezTo>
                    <a:pt x="210" y="661"/>
                    <a:pt x="196" y="664"/>
                    <a:pt x="190" y="673"/>
                  </a:cubicBezTo>
                  <a:cubicBezTo>
                    <a:pt x="152" y="720"/>
                    <a:pt x="436" y="937"/>
                    <a:pt x="436" y="937"/>
                  </a:cubicBezTo>
                  <a:cubicBezTo>
                    <a:pt x="436" y="937"/>
                    <a:pt x="292" y="905"/>
                    <a:pt x="203" y="905"/>
                  </a:cubicBezTo>
                  <a:cubicBezTo>
                    <a:pt x="164" y="905"/>
                    <a:pt x="136" y="911"/>
                    <a:pt x="133" y="928"/>
                  </a:cubicBezTo>
                  <a:cubicBezTo>
                    <a:pt x="114" y="984"/>
                    <a:pt x="483" y="1183"/>
                    <a:pt x="483" y="1183"/>
                  </a:cubicBezTo>
                  <a:cubicBezTo>
                    <a:pt x="483" y="1183"/>
                    <a:pt x="403" y="1176"/>
                    <a:pt x="319" y="1176"/>
                  </a:cubicBezTo>
                  <a:cubicBezTo>
                    <a:pt x="235" y="1176"/>
                    <a:pt x="147" y="1183"/>
                    <a:pt x="133" y="1211"/>
                  </a:cubicBezTo>
                  <a:cubicBezTo>
                    <a:pt x="95" y="1268"/>
                    <a:pt x="464" y="1410"/>
                    <a:pt x="464" y="1410"/>
                  </a:cubicBezTo>
                  <a:cubicBezTo>
                    <a:pt x="464" y="1410"/>
                    <a:pt x="432" y="1409"/>
                    <a:pt x="385" y="1409"/>
                  </a:cubicBezTo>
                  <a:cubicBezTo>
                    <a:pt x="268" y="1409"/>
                    <a:pt x="62" y="1414"/>
                    <a:pt x="48" y="1447"/>
                  </a:cubicBezTo>
                  <a:cubicBezTo>
                    <a:pt x="1" y="1533"/>
                    <a:pt x="804" y="1703"/>
                    <a:pt x="804" y="1703"/>
                  </a:cubicBezTo>
                  <a:lnTo>
                    <a:pt x="1919" y="1703"/>
                  </a:lnTo>
                  <a:cubicBezTo>
                    <a:pt x="1919" y="1703"/>
                    <a:pt x="2732" y="1589"/>
                    <a:pt x="2713" y="1523"/>
                  </a:cubicBezTo>
                  <a:cubicBezTo>
                    <a:pt x="2709" y="1489"/>
                    <a:pt x="2619" y="1480"/>
                    <a:pt x="2520" y="1480"/>
                  </a:cubicBezTo>
                  <a:cubicBezTo>
                    <a:pt x="2397" y="1480"/>
                    <a:pt x="2260" y="1495"/>
                    <a:pt x="2260" y="1495"/>
                  </a:cubicBezTo>
                  <a:cubicBezTo>
                    <a:pt x="2260" y="1495"/>
                    <a:pt x="2732" y="1268"/>
                    <a:pt x="2732" y="1221"/>
                  </a:cubicBezTo>
                  <a:cubicBezTo>
                    <a:pt x="2734" y="1212"/>
                    <a:pt x="2715" y="1208"/>
                    <a:pt x="2683" y="1208"/>
                  </a:cubicBezTo>
                  <a:cubicBezTo>
                    <a:pt x="2541" y="1208"/>
                    <a:pt x="2146" y="1277"/>
                    <a:pt x="2146" y="1277"/>
                  </a:cubicBezTo>
                  <a:cubicBezTo>
                    <a:pt x="2146" y="1277"/>
                    <a:pt x="2430" y="1022"/>
                    <a:pt x="2411" y="984"/>
                  </a:cubicBezTo>
                  <a:cubicBezTo>
                    <a:pt x="2407" y="979"/>
                    <a:pt x="2398" y="977"/>
                    <a:pt x="2386" y="977"/>
                  </a:cubicBezTo>
                  <a:cubicBezTo>
                    <a:pt x="2307" y="977"/>
                    <a:pt x="2080" y="1069"/>
                    <a:pt x="2080" y="1069"/>
                  </a:cubicBezTo>
                  <a:cubicBezTo>
                    <a:pt x="2080" y="1069"/>
                    <a:pt x="2364" y="758"/>
                    <a:pt x="2307" y="739"/>
                  </a:cubicBezTo>
                  <a:cubicBezTo>
                    <a:pt x="2297" y="733"/>
                    <a:pt x="2284" y="731"/>
                    <a:pt x="2269" y="731"/>
                  </a:cubicBezTo>
                  <a:cubicBezTo>
                    <a:pt x="2175" y="731"/>
                    <a:pt x="1995" y="814"/>
                    <a:pt x="1995" y="814"/>
                  </a:cubicBezTo>
                  <a:cubicBezTo>
                    <a:pt x="1995" y="814"/>
                    <a:pt x="2364" y="370"/>
                    <a:pt x="2307" y="361"/>
                  </a:cubicBezTo>
                  <a:cubicBezTo>
                    <a:pt x="2303" y="359"/>
                    <a:pt x="2299" y="358"/>
                    <a:pt x="2294" y="358"/>
                  </a:cubicBezTo>
                  <a:cubicBezTo>
                    <a:pt x="2209" y="358"/>
                    <a:pt x="1938" y="578"/>
                    <a:pt x="1938" y="578"/>
                  </a:cubicBezTo>
                  <a:cubicBezTo>
                    <a:pt x="1938" y="578"/>
                    <a:pt x="2108" y="276"/>
                    <a:pt x="2042" y="266"/>
                  </a:cubicBezTo>
                  <a:cubicBezTo>
                    <a:pt x="1985" y="266"/>
                    <a:pt x="1702" y="521"/>
                    <a:pt x="1702" y="521"/>
                  </a:cubicBezTo>
                  <a:cubicBezTo>
                    <a:pt x="1702" y="521"/>
                    <a:pt x="1778" y="124"/>
                    <a:pt x="1730" y="124"/>
                  </a:cubicBezTo>
                  <a:cubicBezTo>
                    <a:pt x="1683" y="124"/>
                    <a:pt x="1456" y="380"/>
                    <a:pt x="1456" y="380"/>
                  </a:cubicBezTo>
                  <a:cubicBezTo>
                    <a:pt x="1456" y="380"/>
                    <a:pt x="1419" y="49"/>
                    <a:pt x="1355" y="49"/>
                  </a:cubicBezTo>
                  <a:cubicBezTo>
                    <a:pt x="1354" y="49"/>
                    <a:pt x="1353" y="49"/>
                    <a:pt x="1352" y="49"/>
                  </a:cubicBezTo>
                  <a:cubicBezTo>
                    <a:pt x="1277" y="58"/>
                    <a:pt x="1173" y="342"/>
                    <a:pt x="1173" y="342"/>
                  </a:cubicBezTo>
                  <a:cubicBezTo>
                    <a:pt x="1173" y="342"/>
                    <a:pt x="1020" y="1"/>
                    <a:pt x="951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7;p49">
              <a:extLst>
                <a:ext uri="{FF2B5EF4-FFF2-40B4-BE49-F238E27FC236}">
                  <a16:creationId xmlns:a16="http://schemas.microsoft.com/office/drawing/2014/main" id="{AD4395EB-5E6D-ABD9-D2B8-21937753944C}"/>
                </a:ext>
              </a:extLst>
            </p:cNvPr>
            <p:cNvSpPr/>
            <p:nvPr/>
          </p:nvSpPr>
          <p:spPr>
            <a:xfrm>
              <a:off x="1336857" y="4211833"/>
              <a:ext cx="597864" cy="227289"/>
            </a:xfrm>
            <a:custGeom>
              <a:avLst/>
              <a:gdLst/>
              <a:ahLst/>
              <a:cxnLst/>
              <a:rect l="l" t="t" r="r" b="b"/>
              <a:pathLst>
                <a:path w="2733" h="1039" extrusionOk="0">
                  <a:moveTo>
                    <a:pt x="235" y="1"/>
                  </a:moveTo>
                  <a:cubicBezTo>
                    <a:pt x="211" y="1"/>
                    <a:pt x="194" y="6"/>
                    <a:pt x="190" y="18"/>
                  </a:cubicBezTo>
                  <a:cubicBezTo>
                    <a:pt x="152" y="65"/>
                    <a:pt x="436" y="273"/>
                    <a:pt x="436" y="273"/>
                  </a:cubicBezTo>
                  <a:cubicBezTo>
                    <a:pt x="436" y="273"/>
                    <a:pt x="290" y="245"/>
                    <a:pt x="200" y="245"/>
                  </a:cubicBezTo>
                  <a:cubicBezTo>
                    <a:pt x="163" y="245"/>
                    <a:pt x="136" y="250"/>
                    <a:pt x="133" y="264"/>
                  </a:cubicBezTo>
                  <a:cubicBezTo>
                    <a:pt x="124" y="320"/>
                    <a:pt x="483" y="519"/>
                    <a:pt x="483" y="519"/>
                  </a:cubicBezTo>
                  <a:cubicBezTo>
                    <a:pt x="483" y="519"/>
                    <a:pt x="387" y="504"/>
                    <a:pt x="295" y="504"/>
                  </a:cubicBezTo>
                  <a:cubicBezTo>
                    <a:pt x="221" y="504"/>
                    <a:pt x="150" y="514"/>
                    <a:pt x="133" y="547"/>
                  </a:cubicBezTo>
                  <a:cubicBezTo>
                    <a:pt x="95" y="604"/>
                    <a:pt x="464" y="746"/>
                    <a:pt x="464" y="746"/>
                  </a:cubicBezTo>
                  <a:cubicBezTo>
                    <a:pt x="464" y="746"/>
                    <a:pt x="432" y="745"/>
                    <a:pt x="386" y="745"/>
                  </a:cubicBezTo>
                  <a:cubicBezTo>
                    <a:pt x="272" y="745"/>
                    <a:pt x="68" y="750"/>
                    <a:pt x="48" y="783"/>
                  </a:cubicBezTo>
                  <a:cubicBezTo>
                    <a:pt x="1" y="869"/>
                    <a:pt x="804" y="1039"/>
                    <a:pt x="804" y="1039"/>
                  </a:cubicBezTo>
                  <a:lnTo>
                    <a:pt x="1919" y="1039"/>
                  </a:lnTo>
                  <a:cubicBezTo>
                    <a:pt x="1919" y="1039"/>
                    <a:pt x="2732" y="925"/>
                    <a:pt x="2723" y="850"/>
                  </a:cubicBezTo>
                  <a:cubicBezTo>
                    <a:pt x="2714" y="816"/>
                    <a:pt x="2622" y="807"/>
                    <a:pt x="2522" y="807"/>
                  </a:cubicBezTo>
                  <a:cubicBezTo>
                    <a:pt x="2397" y="807"/>
                    <a:pt x="2260" y="821"/>
                    <a:pt x="2260" y="821"/>
                  </a:cubicBezTo>
                  <a:cubicBezTo>
                    <a:pt x="2260" y="821"/>
                    <a:pt x="2732" y="594"/>
                    <a:pt x="2732" y="547"/>
                  </a:cubicBezTo>
                  <a:lnTo>
                    <a:pt x="2732" y="547"/>
                  </a:lnTo>
                  <a:cubicBezTo>
                    <a:pt x="2510" y="705"/>
                    <a:pt x="2216" y="790"/>
                    <a:pt x="1895" y="790"/>
                  </a:cubicBezTo>
                  <a:cubicBezTo>
                    <a:pt x="1696" y="790"/>
                    <a:pt x="1486" y="758"/>
                    <a:pt x="1277" y="689"/>
                  </a:cubicBezTo>
                  <a:cubicBezTo>
                    <a:pt x="880" y="557"/>
                    <a:pt x="558" y="311"/>
                    <a:pt x="360" y="27"/>
                  </a:cubicBezTo>
                  <a:cubicBezTo>
                    <a:pt x="316" y="11"/>
                    <a:pt x="269" y="1"/>
                    <a:pt x="23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8;p49">
              <a:extLst>
                <a:ext uri="{FF2B5EF4-FFF2-40B4-BE49-F238E27FC236}">
                  <a16:creationId xmlns:a16="http://schemas.microsoft.com/office/drawing/2014/main" id="{AE98EEB1-AF8F-7B6B-3650-F5711A2C7443}"/>
                </a:ext>
              </a:extLst>
            </p:cNvPr>
            <p:cNvSpPr/>
            <p:nvPr/>
          </p:nvSpPr>
          <p:spPr>
            <a:xfrm>
              <a:off x="2523611" y="3020699"/>
              <a:ext cx="209132" cy="1364609"/>
            </a:xfrm>
            <a:custGeom>
              <a:avLst/>
              <a:gdLst/>
              <a:ahLst/>
              <a:cxnLst/>
              <a:rect l="l" t="t" r="r" b="b"/>
              <a:pathLst>
                <a:path w="956" h="6238" extrusionOk="0">
                  <a:moveTo>
                    <a:pt x="483" y="1"/>
                  </a:moveTo>
                  <a:lnTo>
                    <a:pt x="1" y="104"/>
                  </a:lnTo>
                  <a:cubicBezTo>
                    <a:pt x="1" y="104"/>
                    <a:pt x="568" y="2741"/>
                    <a:pt x="577" y="3034"/>
                  </a:cubicBezTo>
                  <a:cubicBezTo>
                    <a:pt x="586" y="3337"/>
                    <a:pt x="558" y="5009"/>
                    <a:pt x="520" y="6238"/>
                  </a:cubicBezTo>
                  <a:lnTo>
                    <a:pt x="605" y="6238"/>
                  </a:lnTo>
                  <a:cubicBezTo>
                    <a:pt x="709" y="4480"/>
                    <a:pt x="898" y="3365"/>
                    <a:pt x="936" y="2996"/>
                  </a:cubicBezTo>
                  <a:cubicBezTo>
                    <a:pt x="955" y="2637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9;p49">
              <a:extLst>
                <a:ext uri="{FF2B5EF4-FFF2-40B4-BE49-F238E27FC236}">
                  <a16:creationId xmlns:a16="http://schemas.microsoft.com/office/drawing/2014/main" id="{40D22DD8-ACD1-7DFE-2608-18ADD8F19F2D}"/>
                </a:ext>
              </a:extLst>
            </p:cNvPr>
            <p:cNvSpPr/>
            <p:nvPr/>
          </p:nvSpPr>
          <p:spPr>
            <a:xfrm>
              <a:off x="2523611" y="3020699"/>
              <a:ext cx="209132" cy="775495"/>
            </a:xfrm>
            <a:custGeom>
              <a:avLst/>
              <a:gdLst/>
              <a:ahLst/>
              <a:cxnLst/>
              <a:rect l="l" t="t" r="r" b="b"/>
              <a:pathLst>
                <a:path w="956" h="3545" extrusionOk="0">
                  <a:moveTo>
                    <a:pt x="483" y="1"/>
                  </a:moveTo>
                  <a:lnTo>
                    <a:pt x="1" y="104"/>
                  </a:lnTo>
                  <a:cubicBezTo>
                    <a:pt x="1" y="104"/>
                    <a:pt x="473" y="2306"/>
                    <a:pt x="568" y="2911"/>
                  </a:cubicBezTo>
                  <a:cubicBezTo>
                    <a:pt x="681" y="3063"/>
                    <a:pt x="775" y="3289"/>
                    <a:pt x="861" y="3545"/>
                  </a:cubicBezTo>
                  <a:cubicBezTo>
                    <a:pt x="898" y="3299"/>
                    <a:pt x="917" y="3119"/>
                    <a:pt x="927" y="3006"/>
                  </a:cubicBezTo>
                  <a:cubicBezTo>
                    <a:pt x="955" y="2637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DB6B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0;p49">
              <a:extLst>
                <a:ext uri="{FF2B5EF4-FFF2-40B4-BE49-F238E27FC236}">
                  <a16:creationId xmlns:a16="http://schemas.microsoft.com/office/drawing/2014/main" id="{317A3294-A4A1-A9B0-CF48-A31E479E33B8}"/>
                </a:ext>
              </a:extLst>
            </p:cNvPr>
            <p:cNvSpPr/>
            <p:nvPr/>
          </p:nvSpPr>
          <p:spPr>
            <a:xfrm>
              <a:off x="1103225" y="2958790"/>
              <a:ext cx="204976" cy="1416236"/>
            </a:xfrm>
            <a:custGeom>
              <a:avLst/>
              <a:gdLst/>
              <a:ahLst/>
              <a:cxnLst/>
              <a:rect l="l" t="t" r="r" b="b"/>
              <a:pathLst>
                <a:path w="937" h="6474" extrusionOk="0">
                  <a:moveTo>
                    <a:pt x="455" y="0"/>
                  </a:moveTo>
                  <a:cubicBezTo>
                    <a:pt x="455" y="0"/>
                    <a:pt x="1" y="2741"/>
                    <a:pt x="29" y="3119"/>
                  </a:cubicBezTo>
                  <a:cubicBezTo>
                    <a:pt x="58" y="3497"/>
                    <a:pt x="256" y="4640"/>
                    <a:pt x="370" y="6474"/>
                  </a:cubicBezTo>
                  <a:lnTo>
                    <a:pt x="492" y="6474"/>
                  </a:lnTo>
                  <a:cubicBezTo>
                    <a:pt x="445" y="5198"/>
                    <a:pt x="370" y="3459"/>
                    <a:pt x="370" y="3157"/>
                  </a:cubicBezTo>
                  <a:cubicBezTo>
                    <a:pt x="388" y="2864"/>
                    <a:pt x="937" y="113"/>
                    <a:pt x="937" y="113"/>
                  </a:cubicBezTo>
                  <a:lnTo>
                    <a:pt x="455" y="0"/>
                  </a:ln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21;p49">
              <a:extLst>
                <a:ext uri="{FF2B5EF4-FFF2-40B4-BE49-F238E27FC236}">
                  <a16:creationId xmlns:a16="http://schemas.microsoft.com/office/drawing/2014/main" id="{AC734306-1CB8-3056-160D-42CA15FE2842}"/>
                </a:ext>
              </a:extLst>
            </p:cNvPr>
            <p:cNvSpPr/>
            <p:nvPr/>
          </p:nvSpPr>
          <p:spPr>
            <a:xfrm>
              <a:off x="1099287" y="2958790"/>
              <a:ext cx="206945" cy="791902"/>
            </a:xfrm>
            <a:custGeom>
              <a:avLst/>
              <a:gdLst/>
              <a:ahLst/>
              <a:cxnLst/>
              <a:rect l="l" t="t" r="r" b="b"/>
              <a:pathLst>
                <a:path w="946" h="3620" extrusionOk="0">
                  <a:moveTo>
                    <a:pt x="463" y="0"/>
                  </a:moveTo>
                  <a:cubicBezTo>
                    <a:pt x="463" y="0"/>
                    <a:pt x="0" y="2741"/>
                    <a:pt x="38" y="3119"/>
                  </a:cubicBezTo>
                  <a:cubicBezTo>
                    <a:pt x="57" y="3223"/>
                    <a:pt x="85" y="3393"/>
                    <a:pt x="104" y="3620"/>
                  </a:cubicBezTo>
                  <a:cubicBezTo>
                    <a:pt x="189" y="3383"/>
                    <a:pt x="284" y="3204"/>
                    <a:pt x="388" y="3109"/>
                  </a:cubicBezTo>
                  <a:cubicBezTo>
                    <a:pt x="435" y="2646"/>
                    <a:pt x="945" y="123"/>
                    <a:pt x="945" y="123"/>
                  </a:cubicBezTo>
                  <a:lnTo>
                    <a:pt x="463" y="0"/>
                  </a:lnTo>
                  <a:close/>
                </a:path>
              </a:pathLst>
            </a:custGeom>
            <a:solidFill>
              <a:srgbClr val="DB6B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22;p49">
              <a:extLst>
                <a:ext uri="{FF2B5EF4-FFF2-40B4-BE49-F238E27FC236}">
                  <a16:creationId xmlns:a16="http://schemas.microsoft.com/office/drawing/2014/main" id="{822DDF41-911F-E72E-222D-82880D4BFEC2}"/>
                </a:ext>
              </a:extLst>
            </p:cNvPr>
            <p:cNvSpPr/>
            <p:nvPr/>
          </p:nvSpPr>
          <p:spPr>
            <a:xfrm>
              <a:off x="2007127" y="2608122"/>
              <a:ext cx="1149352" cy="700680"/>
            </a:xfrm>
            <a:custGeom>
              <a:avLst/>
              <a:gdLst/>
              <a:ahLst/>
              <a:cxnLst/>
              <a:rect l="l" t="t" r="r" b="b"/>
              <a:pathLst>
                <a:path w="5254" h="3203" extrusionOk="0">
                  <a:moveTo>
                    <a:pt x="3281" y="0"/>
                  </a:moveTo>
                  <a:cubicBezTo>
                    <a:pt x="1561" y="0"/>
                    <a:pt x="0" y="1740"/>
                    <a:pt x="982" y="2539"/>
                  </a:cubicBezTo>
                  <a:cubicBezTo>
                    <a:pt x="1586" y="3038"/>
                    <a:pt x="2277" y="3203"/>
                    <a:pt x="2908" y="3203"/>
                  </a:cubicBezTo>
                  <a:cubicBezTo>
                    <a:pt x="3530" y="3203"/>
                    <a:pt x="4094" y="3043"/>
                    <a:pt x="4460" y="2888"/>
                  </a:cubicBezTo>
                  <a:cubicBezTo>
                    <a:pt x="5197" y="2586"/>
                    <a:pt x="5253" y="1036"/>
                    <a:pt x="4762" y="507"/>
                  </a:cubicBezTo>
                  <a:cubicBezTo>
                    <a:pt x="4294" y="147"/>
                    <a:pt x="3781" y="0"/>
                    <a:pt x="3281" y="0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23;p49">
              <a:extLst>
                <a:ext uri="{FF2B5EF4-FFF2-40B4-BE49-F238E27FC236}">
                  <a16:creationId xmlns:a16="http://schemas.microsoft.com/office/drawing/2014/main" id="{9DEAE710-5A2F-4C13-65AE-1C26BDB6D2B7}"/>
                </a:ext>
              </a:extLst>
            </p:cNvPr>
            <p:cNvSpPr/>
            <p:nvPr/>
          </p:nvSpPr>
          <p:spPr>
            <a:xfrm>
              <a:off x="2055035" y="2605716"/>
              <a:ext cx="1060099" cy="516486"/>
            </a:xfrm>
            <a:custGeom>
              <a:avLst/>
              <a:gdLst/>
              <a:ahLst/>
              <a:cxnLst/>
              <a:rect l="l" t="t" r="r" b="b"/>
              <a:pathLst>
                <a:path w="4846" h="2361" extrusionOk="0">
                  <a:moveTo>
                    <a:pt x="3069" y="1"/>
                  </a:moveTo>
                  <a:cubicBezTo>
                    <a:pt x="1467" y="1"/>
                    <a:pt x="0" y="1504"/>
                    <a:pt x="583" y="2361"/>
                  </a:cubicBezTo>
                  <a:cubicBezTo>
                    <a:pt x="602" y="2172"/>
                    <a:pt x="886" y="2020"/>
                    <a:pt x="1018" y="1812"/>
                  </a:cubicBezTo>
                  <a:cubicBezTo>
                    <a:pt x="1462" y="1178"/>
                    <a:pt x="2328" y="582"/>
                    <a:pt x="3267" y="582"/>
                  </a:cubicBezTo>
                  <a:cubicBezTo>
                    <a:pt x="3726" y="582"/>
                    <a:pt x="4203" y="724"/>
                    <a:pt x="4656" y="1075"/>
                  </a:cubicBezTo>
                  <a:cubicBezTo>
                    <a:pt x="4741" y="1151"/>
                    <a:pt x="4798" y="1255"/>
                    <a:pt x="4845" y="1387"/>
                  </a:cubicBezTo>
                  <a:cubicBezTo>
                    <a:pt x="4817" y="1038"/>
                    <a:pt x="4741" y="697"/>
                    <a:pt x="4552" y="508"/>
                  </a:cubicBezTo>
                  <a:cubicBezTo>
                    <a:pt x="4084" y="148"/>
                    <a:pt x="3570" y="1"/>
                    <a:pt x="3069" y="1"/>
                  </a:cubicBezTo>
                  <a:close/>
                </a:path>
              </a:pathLst>
            </a:custGeom>
            <a:solidFill>
              <a:srgbClr val="635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24;p49">
              <a:extLst>
                <a:ext uri="{FF2B5EF4-FFF2-40B4-BE49-F238E27FC236}">
                  <a16:creationId xmlns:a16="http://schemas.microsoft.com/office/drawing/2014/main" id="{503D02CD-334F-1E15-BB44-63F8F2D273FE}"/>
                </a:ext>
              </a:extLst>
            </p:cNvPr>
            <p:cNvSpPr/>
            <p:nvPr/>
          </p:nvSpPr>
          <p:spPr>
            <a:xfrm>
              <a:off x="2176226" y="2865162"/>
              <a:ext cx="966033" cy="452391"/>
            </a:xfrm>
            <a:custGeom>
              <a:avLst/>
              <a:gdLst/>
              <a:ahLst/>
              <a:cxnLst/>
              <a:rect l="l" t="t" r="r" b="b"/>
              <a:pathLst>
                <a:path w="4416" h="2068" extrusionOk="0">
                  <a:moveTo>
                    <a:pt x="3924" y="0"/>
                  </a:moveTo>
                  <a:cubicBezTo>
                    <a:pt x="3898" y="0"/>
                    <a:pt x="3880" y="13"/>
                    <a:pt x="3876" y="41"/>
                  </a:cubicBezTo>
                  <a:cubicBezTo>
                    <a:pt x="3733" y="860"/>
                    <a:pt x="2939" y="1479"/>
                    <a:pt x="1963" y="1479"/>
                  </a:cubicBezTo>
                  <a:cubicBezTo>
                    <a:pt x="1453" y="1479"/>
                    <a:pt x="893" y="1309"/>
                    <a:pt x="350" y="910"/>
                  </a:cubicBezTo>
                  <a:cubicBezTo>
                    <a:pt x="20" y="1042"/>
                    <a:pt x="1" y="1222"/>
                    <a:pt x="190" y="1373"/>
                  </a:cubicBezTo>
                  <a:cubicBezTo>
                    <a:pt x="829" y="1897"/>
                    <a:pt x="1570" y="2068"/>
                    <a:pt x="2237" y="2068"/>
                  </a:cubicBezTo>
                  <a:cubicBezTo>
                    <a:pt x="2832" y="2068"/>
                    <a:pt x="3367" y="1932"/>
                    <a:pt x="3715" y="1789"/>
                  </a:cubicBezTo>
                  <a:cubicBezTo>
                    <a:pt x="4102" y="1619"/>
                    <a:pt x="4339" y="1184"/>
                    <a:pt x="4376" y="655"/>
                  </a:cubicBezTo>
                  <a:cubicBezTo>
                    <a:pt x="4416" y="331"/>
                    <a:pt x="4059" y="0"/>
                    <a:pt x="3924" y="0"/>
                  </a:cubicBez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5;p49">
              <a:extLst>
                <a:ext uri="{FF2B5EF4-FFF2-40B4-BE49-F238E27FC236}">
                  <a16:creationId xmlns:a16="http://schemas.microsoft.com/office/drawing/2014/main" id="{39193E01-A710-EAD9-9CE2-DB196E1E7A18}"/>
                </a:ext>
              </a:extLst>
            </p:cNvPr>
            <p:cNvSpPr/>
            <p:nvPr/>
          </p:nvSpPr>
          <p:spPr>
            <a:xfrm>
              <a:off x="2432609" y="2867787"/>
              <a:ext cx="256603" cy="349574"/>
            </a:xfrm>
            <a:custGeom>
              <a:avLst/>
              <a:gdLst/>
              <a:ahLst/>
              <a:cxnLst/>
              <a:rect l="l" t="t" r="r" b="b"/>
              <a:pathLst>
                <a:path w="1173" h="1598" extrusionOk="0">
                  <a:moveTo>
                    <a:pt x="142" y="0"/>
                  </a:moveTo>
                  <a:cubicBezTo>
                    <a:pt x="142" y="0"/>
                    <a:pt x="1" y="785"/>
                    <a:pt x="520" y="1597"/>
                  </a:cubicBezTo>
                  <a:lnTo>
                    <a:pt x="1173" y="151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26;p49">
              <a:extLst>
                <a:ext uri="{FF2B5EF4-FFF2-40B4-BE49-F238E27FC236}">
                  <a16:creationId xmlns:a16="http://schemas.microsoft.com/office/drawing/2014/main" id="{492EAEAA-C12B-E704-8E08-CB014D6E779C}"/>
                </a:ext>
              </a:extLst>
            </p:cNvPr>
            <p:cNvSpPr/>
            <p:nvPr/>
          </p:nvSpPr>
          <p:spPr>
            <a:xfrm>
              <a:off x="2538049" y="3258488"/>
              <a:ext cx="161443" cy="95816"/>
            </a:xfrm>
            <a:custGeom>
              <a:avLst/>
              <a:gdLst/>
              <a:ahLst/>
              <a:cxnLst/>
              <a:rect l="l" t="t" r="r" b="b"/>
              <a:pathLst>
                <a:path w="738" h="438" extrusionOk="0">
                  <a:moveTo>
                    <a:pt x="700" y="0"/>
                  </a:moveTo>
                  <a:lnTo>
                    <a:pt x="1" y="237"/>
                  </a:lnTo>
                  <a:cubicBezTo>
                    <a:pt x="1" y="237"/>
                    <a:pt x="109" y="417"/>
                    <a:pt x="123" y="417"/>
                  </a:cubicBezTo>
                  <a:cubicBezTo>
                    <a:pt x="123" y="417"/>
                    <a:pt x="123" y="416"/>
                    <a:pt x="124" y="416"/>
                  </a:cubicBezTo>
                  <a:cubicBezTo>
                    <a:pt x="133" y="407"/>
                    <a:pt x="171" y="359"/>
                    <a:pt x="171" y="359"/>
                  </a:cubicBezTo>
                  <a:cubicBezTo>
                    <a:pt x="171" y="359"/>
                    <a:pt x="218" y="438"/>
                    <a:pt x="255" y="438"/>
                  </a:cubicBezTo>
                  <a:cubicBezTo>
                    <a:pt x="258" y="438"/>
                    <a:pt x="262" y="437"/>
                    <a:pt x="265" y="435"/>
                  </a:cubicBezTo>
                  <a:cubicBezTo>
                    <a:pt x="294" y="426"/>
                    <a:pt x="322" y="378"/>
                    <a:pt x="322" y="378"/>
                  </a:cubicBezTo>
                  <a:cubicBezTo>
                    <a:pt x="322" y="378"/>
                    <a:pt x="412" y="420"/>
                    <a:pt x="450" y="420"/>
                  </a:cubicBezTo>
                  <a:cubicBezTo>
                    <a:pt x="456" y="420"/>
                    <a:pt x="461" y="419"/>
                    <a:pt x="464" y="416"/>
                  </a:cubicBezTo>
                  <a:cubicBezTo>
                    <a:pt x="492" y="388"/>
                    <a:pt x="511" y="341"/>
                    <a:pt x="511" y="341"/>
                  </a:cubicBezTo>
                  <a:cubicBezTo>
                    <a:pt x="511" y="341"/>
                    <a:pt x="565" y="365"/>
                    <a:pt x="607" y="365"/>
                  </a:cubicBezTo>
                  <a:cubicBezTo>
                    <a:pt x="617" y="365"/>
                    <a:pt x="626" y="363"/>
                    <a:pt x="634" y="359"/>
                  </a:cubicBezTo>
                  <a:cubicBezTo>
                    <a:pt x="662" y="331"/>
                    <a:pt x="738" y="237"/>
                    <a:pt x="738" y="237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7;p49">
              <a:extLst>
                <a:ext uri="{FF2B5EF4-FFF2-40B4-BE49-F238E27FC236}">
                  <a16:creationId xmlns:a16="http://schemas.microsoft.com/office/drawing/2014/main" id="{C015FE22-FD9E-7D5F-2E5F-3B04F20A4446}"/>
                </a:ext>
              </a:extLst>
            </p:cNvPr>
            <p:cNvSpPr/>
            <p:nvPr/>
          </p:nvSpPr>
          <p:spPr>
            <a:xfrm>
              <a:off x="574052" y="2596747"/>
              <a:ext cx="1095975" cy="750557"/>
            </a:xfrm>
            <a:custGeom>
              <a:avLst/>
              <a:gdLst/>
              <a:ahLst/>
              <a:cxnLst/>
              <a:rect l="l" t="t" r="r" b="b"/>
              <a:pathLst>
                <a:path w="5010" h="3431" extrusionOk="0">
                  <a:moveTo>
                    <a:pt x="2008" y="0"/>
                  </a:moveTo>
                  <a:cubicBezTo>
                    <a:pt x="1675" y="0"/>
                    <a:pt x="1333" y="114"/>
                    <a:pt x="993" y="389"/>
                  </a:cubicBezTo>
                  <a:cubicBezTo>
                    <a:pt x="1" y="1192"/>
                    <a:pt x="294" y="2732"/>
                    <a:pt x="993" y="3139"/>
                  </a:cubicBezTo>
                  <a:cubicBezTo>
                    <a:pt x="1301" y="3320"/>
                    <a:pt x="1744" y="3431"/>
                    <a:pt x="2257" y="3431"/>
                  </a:cubicBezTo>
                  <a:cubicBezTo>
                    <a:pt x="2922" y="3431"/>
                    <a:pt x="3703" y="3244"/>
                    <a:pt x="4461" y="2780"/>
                  </a:cubicBezTo>
                  <a:cubicBezTo>
                    <a:pt x="4698" y="2638"/>
                    <a:pt x="5009" y="1882"/>
                    <a:pt x="4575" y="1806"/>
                  </a:cubicBezTo>
                  <a:cubicBezTo>
                    <a:pt x="4140" y="1721"/>
                    <a:pt x="4045" y="1296"/>
                    <a:pt x="3800" y="1012"/>
                  </a:cubicBezTo>
                  <a:cubicBezTo>
                    <a:pt x="3312" y="468"/>
                    <a:pt x="2681" y="0"/>
                    <a:pt x="2008" y="0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8;p49">
              <a:extLst>
                <a:ext uri="{FF2B5EF4-FFF2-40B4-BE49-F238E27FC236}">
                  <a16:creationId xmlns:a16="http://schemas.microsoft.com/office/drawing/2014/main" id="{54619535-4778-EE08-E1C4-6E52DDF02296}"/>
                </a:ext>
              </a:extLst>
            </p:cNvPr>
            <p:cNvSpPr/>
            <p:nvPr/>
          </p:nvSpPr>
          <p:spPr>
            <a:xfrm>
              <a:off x="667024" y="2590622"/>
              <a:ext cx="783808" cy="305167"/>
            </a:xfrm>
            <a:custGeom>
              <a:avLst/>
              <a:gdLst/>
              <a:ahLst/>
              <a:cxnLst/>
              <a:rect l="l" t="t" r="r" b="b"/>
              <a:pathLst>
                <a:path w="3583" h="1395" extrusionOk="0">
                  <a:moveTo>
                    <a:pt x="1578" y="0"/>
                  </a:moveTo>
                  <a:cubicBezTo>
                    <a:pt x="1245" y="0"/>
                    <a:pt x="904" y="114"/>
                    <a:pt x="568" y="388"/>
                  </a:cubicBezTo>
                  <a:cubicBezTo>
                    <a:pt x="256" y="643"/>
                    <a:pt x="76" y="1012"/>
                    <a:pt x="1" y="1352"/>
                  </a:cubicBezTo>
                  <a:cubicBezTo>
                    <a:pt x="15" y="1320"/>
                    <a:pt x="43" y="1309"/>
                    <a:pt x="81" y="1309"/>
                  </a:cubicBezTo>
                  <a:cubicBezTo>
                    <a:pt x="181" y="1309"/>
                    <a:pt x="345" y="1391"/>
                    <a:pt x="471" y="1391"/>
                  </a:cubicBezTo>
                  <a:cubicBezTo>
                    <a:pt x="521" y="1391"/>
                    <a:pt x="565" y="1379"/>
                    <a:pt x="596" y="1343"/>
                  </a:cubicBezTo>
                  <a:cubicBezTo>
                    <a:pt x="1024" y="863"/>
                    <a:pt x="1365" y="672"/>
                    <a:pt x="1692" y="672"/>
                  </a:cubicBezTo>
                  <a:cubicBezTo>
                    <a:pt x="2079" y="672"/>
                    <a:pt x="2445" y="940"/>
                    <a:pt x="2912" y="1314"/>
                  </a:cubicBezTo>
                  <a:cubicBezTo>
                    <a:pt x="2966" y="1364"/>
                    <a:pt x="3079" y="1395"/>
                    <a:pt x="3209" y="1395"/>
                  </a:cubicBezTo>
                  <a:cubicBezTo>
                    <a:pt x="3330" y="1395"/>
                    <a:pt x="3465" y="1368"/>
                    <a:pt x="3583" y="1305"/>
                  </a:cubicBezTo>
                  <a:cubicBezTo>
                    <a:pt x="3526" y="1210"/>
                    <a:pt x="3469" y="1116"/>
                    <a:pt x="3394" y="1031"/>
                  </a:cubicBezTo>
                  <a:cubicBezTo>
                    <a:pt x="2910" y="483"/>
                    <a:pt x="2263" y="0"/>
                    <a:pt x="1578" y="0"/>
                  </a:cubicBezTo>
                  <a:close/>
                </a:path>
              </a:pathLst>
            </a:custGeom>
            <a:solidFill>
              <a:srgbClr val="635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29;p49">
              <a:extLst>
                <a:ext uri="{FF2B5EF4-FFF2-40B4-BE49-F238E27FC236}">
                  <a16:creationId xmlns:a16="http://schemas.microsoft.com/office/drawing/2014/main" id="{BC1BC6E5-916B-4D7F-1E90-68FDC14C6998}"/>
                </a:ext>
              </a:extLst>
            </p:cNvPr>
            <p:cNvSpPr/>
            <p:nvPr/>
          </p:nvSpPr>
          <p:spPr>
            <a:xfrm>
              <a:off x="1181977" y="2845037"/>
              <a:ext cx="186163" cy="392888"/>
            </a:xfrm>
            <a:custGeom>
              <a:avLst/>
              <a:gdLst/>
              <a:ahLst/>
              <a:cxnLst/>
              <a:rect l="l" t="t" r="r" b="b"/>
              <a:pathLst>
                <a:path w="851" h="1796" extrusionOk="0">
                  <a:moveTo>
                    <a:pt x="482" y="0"/>
                  </a:moveTo>
                  <a:lnTo>
                    <a:pt x="0" y="1796"/>
                  </a:lnTo>
                  <a:lnTo>
                    <a:pt x="614" y="1635"/>
                  </a:lnTo>
                  <a:cubicBezTo>
                    <a:pt x="851" y="671"/>
                    <a:pt x="482" y="0"/>
                    <a:pt x="482" y="0"/>
                  </a:cubicBez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30;p49">
              <a:extLst>
                <a:ext uri="{FF2B5EF4-FFF2-40B4-BE49-F238E27FC236}">
                  <a16:creationId xmlns:a16="http://schemas.microsoft.com/office/drawing/2014/main" id="{8C2EDA76-A893-7509-8E1C-FC334BF3E72B}"/>
                </a:ext>
              </a:extLst>
            </p:cNvPr>
            <p:cNvSpPr/>
            <p:nvPr/>
          </p:nvSpPr>
          <p:spPr>
            <a:xfrm>
              <a:off x="609272" y="2819005"/>
              <a:ext cx="1011097" cy="532237"/>
            </a:xfrm>
            <a:custGeom>
              <a:avLst/>
              <a:gdLst/>
              <a:ahLst/>
              <a:cxnLst/>
              <a:rect l="l" t="t" r="r" b="b"/>
              <a:pathLst>
                <a:path w="4622" h="2433" extrusionOk="0">
                  <a:moveTo>
                    <a:pt x="476" y="1"/>
                  </a:moveTo>
                  <a:cubicBezTo>
                    <a:pt x="465" y="1"/>
                    <a:pt x="454" y="2"/>
                    <a:pt x="444" y="6"/>
                  </a:cubicBezTo>
                  <a:cubicBezTo>
                    <a:pt x="388" y="15"/>
                    <a:pt x="331" y="63"/>
                    <a:pt x="303" y="119"/>
                  </a:cubicBezTo>
                  <a:cubicBezTo>
                    <a:pt x="0" y="913"/>
                    <a:pt x="218" y="1830"/>
                    <a:pt x="728" y="2142"/>
                  </a:cubicBezTo>
                  <a:cubicBezTo>
                    <a:pt x="1030" y="2321"/>
                    <a:pt x="1486" y="2432"/>
                    <a:pt x="2014" y="2432"/>
                  </a:cubicBezTo>
                  <a:cubicBezTo>
                    <a:pt x="2708" y="2432"/>
                    <a:pt x="3525" y="2241"/>
                    <a:pt x="4281" y="1764"/>
                  </a:cubicBezTo>
                  <a:cubicBezTo>
                    <a:pt x="4433" y="1669"/>
                    <a:pt x="4622" y="1310"/>
                    <a:pt x="4612" y="1055"/>
                  </a:cubicBezTo>
                  <a:lnTo>
                    <a:pt x="4612" y="1055"/>
                  </a:lnTo>
                  <a:cubicBezTo>
                    <a:pt x="4389" y="1278"/>
                    <a:pt x="3986" y="1399"/>
                    <a:pt x="3494" y="1399"/>
                  </a:cubicBezTo>
                  <a:cubicBezTo>
                    <a:pt x="3150" y="1399"/>
                    <a:pt x="2763" y="1340"/>
                    <a:pt x="2363" y="1216"/>
                  </a:cubicBezTo>
                  <a:cubicBezTo>
                    <a:pt x="1560" y="970"/>
                    <a:pt x="917" y="535"/>
                    <a:pt x="615" y="81"/>
                  </a:cubicBezTo>
                  <a:cubicBezTo>
                    <a:pt x="583" y="35"/>
                    <a:pt x="527" y="1"/>
                    <a:pt x="476" y="1"/>
                  </a:cubicBez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1;p49">
              <a:extLst>
                <a:ext uri="{FF2B5EF4-FFF2-40B4-BE49-F238E27FC236}">
                  <a16:creationId xmlns:a16="http://schemas.microsoft.com/office/drawing/2014/main" id="{71E32B22-E163-5AE2-62F6-CAD06619E6A2}"/>
                </a:ext>
              </a:extLst>
            </p:cNvPr>
            <p:cNvSpPr/>
            <p:nvPr/>
          </p:nvSpPr>
          <p:spPr>
            <a:xfrm>
              <a:off x="948345" y="3289552"/>
              <a:ext cx="140661" cy="1085475"/>
            </a:xfrm>
            <a:custGeom>
              <a:avLst/>
              <a:gdLst/>
              <a:ahLst/>
              <a:cxnLst/>
              <a:rect l="l" t="t" r="r" b="b"/>
              <a:pathLst>
                <a:path w="643" h="4962" extrusionOk="0">
                  <a:moveTo>
                    <a:pt x="208" y="0"/>
                  </a:moveTo>
                  <a:cubicBezTo>
                    <a:pt x="95" y="709"/>
                    <a:pt x="0" y="1427"/>
                    <a:pt x="19" y="1607"/>
                  </a:cubicBezTo>
                  <a:cubicBezTo>
                    <a:pt x="57" y="1985"/>
                    <a:pt x="255" y="3128"/>
                    <a:pt x="359" y="4962"/>
                  </a:cubicBezTo>
                  <a:lnTo>
                    <a:pt x="482" y="4962"/>
                  </a:lnTo>
                  <a:cubicBezTo>
                    <a:pt x="435" y="3686"/>
                    <a:pt x="350" y="1947"/>
                    <a:pt x="359" y="1645"/>
                  </a:cubicBezTo>
                  <a:cubicBezTo>
                    <a:pt x="359" y="1493"/>
                    <a:pt x="501" y="718"/>
                    <a:pt x="643" y="0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2;p49">
              <a:extLst>
                <a:ext uri="{FF2B5EF4-FFF2-40B4-BE49-F238E27FC236}">
                  <a16:creationId xmlns:a16="http://schemas.microsoft.com/office/drawing/2014/main" id="{66C98109-7090-90CA-E1F5-7C9DC3FF9657}"/>
                </a:ext>
              </a:extLst>
            </p:cNvPr>
            <p:cNvSpPr/>
            <p:nvPr/>
          </p:nvSpPr>
          <p:spPr>
            <a:xfrm>
              <a:off x="948345" y="3289552"/>
              <a:ext cx="140661" cy="549956"/>
            </a:xfrm>
            <a:custGeom>
              <a:avLst/>
              <a:gdLst/>
              <a:ahLst/>
              <a:cxnLst/>
              <a:rect l="l" t="t" r="r" b="b"/>
              <a:pathLst>
                <a:path w="643" h="2514" extrusionOk="0">
                  <a:moveTo>
                    <a:pt x="208" y="0"/>
                  </a:moveTo>
                  <a:cubicBezTo>
                    <a:pt x="95" y="709"/>
                    <a:pt x="0" y="1427"/>
                    <a:pt x="19" y="1607"/>
                  </a:cubicBezTo>
                  <a:cubicBezTo>
                    <a:pt x="28" y="1777"/>
                    <a:pt x="66" y="2079"/>
                    <a:pt x="123" y="2514"/>
                  </a:cubicBezTo>
                  <a:cubicBezTo>
                    <a:pt x="189" y="2202"/>
                    <a:pt x="265" y="1937"/>
                    <a:pt x="359" y="1777"/>
                  </a:cubicBezTo>
                  <a:lnTo>
                    <a:pt x="359" y="1645"/>
                  </a:lnTo>
                  <a:cubicBezTo>
                    <a:pt x="359" y="1493"/>
                    <a:pt x="501" y="718"/>
                    <a:pt x="643" y="0"/>
                  </a:cubicBezTo>
                  <a:close/>
                </a:path>
              </a:pathLst>
            </a:custGeom>
            <a:solidFill>
              <a:srgbClr val="DB6B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33;p49">
              <a:extLst>
                <a:ext uri="{FF2B5EF4-FFF2-40B4-BE49-F238E27FC236}">
                  <a16:creationId xmlns:a16="http://schemas.microsoft.com/office/drawing/2014/main" id="{0DEEC403-95E0-083C-443E-DD200700C574}"/>
                </a:ext>
              </a:extLst>
            </p:cNvPr>
            <p:cNvSpPr/>
            <p:nvPr/>
          </p:nvSpPr>
          <p:spPr>
            <a:xfrm>
              <a:off x="2722024" y="3020699"/>
              <a:ext cx="209132" cy="1364609"/>
            </a:xfrm>
            <a:custGeom>
              <a:avLst/>
              <a:gdLst/>
              <a:ahLst/>
              <a:cxnLst/>
              <a:rect l="l" t="t" r="r" b="b"/>
              <a:pathLst>
                <a:path w="956" h="6238" extrusionOk="0">
                  <a:moveTo>
                    <a:pt x="483" y="1"/>
                  </a:moveTo>
                  <a:lnTo>
                    <a:pt x="1" y="104"/>
                  </a:lnTo>
                  <a:cubicBezTo>
                    <a:pt x="1" y="104"/>
                    <a:pt x="568" y="2741"/>
                    <a:pt x="577" y="3034"/>
                  </a:cubicBezTo>
                  <a:cubicBezTo>
                    <a:pt x="596" y="3337"/>
                    <a:pt x="568" y="5009"/>
                    <a:pt x="530" y="6238"/>
                  </a:cubicBezTo>
                  <a:lnTo>
                    <a:pt x="606" y="6238"/>
                  </a:lnTo>
                  <a:cubicBezTo>
                    <a:pt x="710" y="4480"/>
                    <a:pt x="899" y="3365"/>
                    <a:pt x="936" y="2996"/>
                  </a:cubicBezTo>
                  <a:cubicBezTo>
                    <a:pt x="955" y="2637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34;p49">
              <a:extLst>
                <a:ext uri="{FF2B5EF4-FFF2-40B4-BE49-F238E27FC236}">
                  <a16:creationId xmlns:a16="http://schemas.microsoft.com/office/drawing/2014/main" id="{9AB4F8A8-9385-4ED7-DD1E-CFCE0ACA5174}"/>
                </a:ext>
              </a:extLst>
            </p:cNvPr>
            <p:cNvSpPr/>
            <p:nvPr/>
          </p:nvSpPr>
          <p:spPr>
            <a:xfrm>
              <a:off x="2720055" y="3020699"/>
              <a:ext cx="208913" cy="781621"/>
            </a:xfrm>
            <a:custGeom>
              <a:avLst/>
              <a:gdLst/>
              <a:ahLst/>
              <a:cxnLst/>
              <a:rect l="l" t="t" r="r" b="b"/>
              <a:pathLst>
                <a:path w="955" h="3573" extrusionOk="0">
                  <a:moveTo>
                    <a:pt x="482" y="1"/>
                  </a:moveTo>
                  <a:lnTo>
                    <a:pt x="0" y="104"/>
                  </a:lnTo>
                  <a:cubicBezTo>
                    <a:pt x="0" y="104"/>
                    <a:pt x="567" y="2741"/>
                    <a:pt x="577" y="3034"/>
                  </a:cubicBezTo>
                  <a:cubicBezTo>
                    <a:pt x="586" y="3072"/>
                    <a:pt x="586" y="3119"/>
                    <a:pt x="586" y="3176"/>
                  </a:cubicBezTo>
                  <a:cubicBezTo>
                    <a:pt x="681" y="3252"/>
                    <a:pt x="775" y="3384"/>
                    <a:pt x="860" y="3573"/>
                  </a:cubicBezTo>
                  <a:cubicBezTo>
                    <a:pt x="898" y="3308"/>
                    <a:pt x="917" y="3119"/>
                    <a:pt x="927" y="3006"/>
                  </a:cubicBezTo>
                  <a:cubicBezTo>
                    <a:pt x="955" y="2637"/>
                    <a:pt x="482" y="1"/>
                    <a:pt x="482" y="1"/>
                  </a:cubicBezTo>
                  <a:close/>
                </a:path>
              </a:pathLst>
            </a:custGeom>
            <a:solidFill>
              <a:srgbClr val="DB6B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35;p49">
              <a:extLst>
                <a:ext uri="{FF2B5EF4-FFF2-40B4-BE49-F238E27FC236}">
                  <a16:creationId xmlns:a16="http://schemas.microsoft.com/office/drawing/2014/main" id="{C2FF8B9D-F24C-142E-5A64-8889AFBD6CDE}"/>
                </a:ext>
              </a:extLst>
            </p:cNvPr>
            <p:cNvSpPr/>
            <p:nvPr/>
          </p:nvSpPr>
          <p:spPr>
            <a:xfrm>
              <a:off x="2401545" y="3266801"/>
              <a:ext cx="167787" cy="82909"/>
            </a:xfrm>
            <a:custGeom>
              <a:avLst/>
              <a:gdLst/>
              <a:ahLst/>
              <a:cxnLst/>
              <a:rect l="l" t="t" r="r" b="b"/>
              <a:pathLst>
                <a:path w="767" h="379" extrusionOk="0">
                  <a:moveTo>
                    <a:pt x="1" y="0"/>
                  </a:moveTo>
                  <a:cubicBezTo>
                    <a:pt x="1" y="0"/>
                    <a:pt x="58" y="236"/>
                    <a:pt x="67" y="236"/>
                  </a:cubicBezTo>
                  <a:cubicBezTo>
                    <a:pt x="86" y="236"/>
                    <a:pt x="143" y="199"/>
                    <a:pt x="143" y="199"/>
                  </a:cubicBezTo>
                  <a:cubicBezTo>
                    <a:pt x="143" y="199"/>
                    <a:pt x="181" y="331"/>
                    <a:pt x="209" y="331"/>
                  </a:cubicBezTo>
                  <a:cubicBezTo>
                    <a:pt x="247" y="331"/>
                    <a:pt x="284" y="284"/>
                    <a:pt x="284" y="284"/>
                  </a:cubicBezTo>
                  <a:cubicBezTo>
                    <a:pt x="284" y="284"/>
                    <a:pt x="380" y="379"/>
                    <a:pt x="421" y="379"/>
                  </a:cubicBezTo>
                  <a:cubicBezTo>
                    <a:pt x="423" y="379"/>
                    <a:pt x="425" y="379"/>
                    <a:pt x="426" y="378"/>
                  </a:cubicBezTo>
                  <a:cubicBezTo>
                    <a:pt x="464" y="359"/>
                    <a:pt x="483" y="312"/>
                    <a:pt x="483" y="312"/>
                  </a:cubicBezTo>
                  <a:cubicBezTo>
                    <a:pt x="483" y="312"/>
                    <a:pt x="550" y="379"/>
                    <a:pt x="597" y="379"/>
                  </a:cubicBezTo>
                  <a:cubicBezTo>
                    <a:pt x="600" y="379"/>
                    <a:pt x="603" y="379"/>
                    <a:pt x="606" y="378"/>
                  </a:cubicBezTo>
                  <a:cubicBezTo>
                    <a:pt x="653" y="359"/>
                    <a:pt x="748" y="293"/>
                    <a:pt x="748" y="293"/>
                  </a:cubicBezTo>
                  <a:lnTo>
                    <a:pt x="766" y="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6;p49">
              <a:extLst>
                <a:ext uri="{FF2B5EF4-FFF2-40B4-BE49-F238E27FC236}">
                  <a16:creationId xmlns:a16="http://schemas.microsoft.com/office/drawing/2014/main" id="{707DDFCA-A367-EC2D-C36E-FB53599AFCAF}"/>
                </a:ext>
              </a:extLst>
            </p:cNvPr>
            <p:cNvSpPr/>
            <p:nvPr/>
          </p:nvSpPr>
          <p:spPr>
            <a:xfrm>
              <a:off x="1351513" y="3161360"/>
              <a:ext cx="223351" cy="178069"/>
            </a:xfrm>
            <a:custGeom>
              <a:avLst/>
              <a:gdLst/>
              <a:ahLst/>
              <a:cxnLst/>
              <a:rect l="l" t="t" r="r" b="b"/>
              <a:pathLst>
                <a:path w="1021" h="814" extrusionOk="0">
                  <a:moveTo>
                    <a:pt x="926" y="0"/>
                  </a:moveTo>
                  <a:lnTo>
                    <a:pt x="0" y="577"/>
                  </a:lnTo>
                  <a:cubicBezTo>
                    <a:pt x="0" y="577"/>
                    <a:pt x="132" y="803"/>
                    <a:pt x="217" y="813"/>
                  </a:cubicBezTo>
                  <a:cubicBezTo>
                    <a:pt x="219" y="813"/>
                    <a:pt x="220" y="813"/>
                    <a:pt x="221" y="813"/>
                  </a:cubicBezTo>
                  <a:cubicBezTo>
                    <a:pt x="308" y="813"/>
                    <a:pt x="473" y="520"/>
                    <a:pt x="473" y="520"/>
                  </a:cubicBezTo>
                  <a:cubicBezTo>
                    <a:pt x="473" y="520"/>
                    <a:pt x="501" y="624"/>
                    <a:pt x="558" y="633"/>
                  </a:cubicBezTo>
                  <a:cubicBezTo>
                    <a:pt x="559" y="634"/>
                    <a:pt x="560" y="634"/>
                    <a:pt x="561" y="634"/>
                  </a:cubicBezTo>
                  <a:cubicBezTo>
                    <a:pt x="617" y="634"/>
                    <a:pt x="699" y="378"/>
                    <a:pt x="699" y="378"/>
                  </a:cubicBezTo>
                  <a:lnTo>
                    <a:pt x="699" y="378"/>
                  </a:lnTo>
                  <a:cubicBezTo>
                    <a:pt x="699" y="378"/>
                    <a:pt x="671" y="501"/>
                    <a:pt x="737" y="520"/>
                  </a:cubicBezTo>
                  <a:cubicBezTo>
                    <a:pt x="739" y="520"/>
                    <a:pt x="740" y="520"/>
                    <a:pt x="742" y="520"/>
                  </a:cubicBezTo>
                  <a:cubicBezTo>
                    <a:pt x="816" y="520"/>
                    <a:pt x="909" y="290"/>
                    <a:pt x="1021" y="11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37;p49">
              <a:extLst>
                <a:ext uri="{FF2B5EF4-FFF2-40B4-BE49-F238E27FC236}">
                  <a16:creationId xmlns:a16="http://schemas.microsoft.com/office/drawing/2014/main" id="{A8B1315F-494A-2341-DA58-185479E0FE55}"/>
                </a:ext>
              </a:extLst>
            </p:cNvPr>
            <p:cNvSpPr/>
            <p:nvPr/>
          </p:nvSpPr>
          <p:spPr>
            <a:xfrm>
              <a:off x="1107381" y="3274895"/>
              <a:ext cx="159474" cy="99972"/>
            </a:xfrm>
            <a:custGeom>
              <a:avLst/>
              <a:gdLst/>
              <a:ahLst/>
              <a:cxnLst/>
              <a:rect l="l" t="t" r="r" b="b"/>
              <a:pathLst>
                <a:path w="729" h="457" extrusionOk="0">
                  <a:moveTo>
                    <a:pt x="20" y="1"/>
                  </a:moveTo>
                  <a:lnTo>
                    <a:pt x="1" y="256"/>
                  </a:lnTo>
                  <a:cubicBezTo>
                    <a:pt x="1" y="256"/>
                    <a:pt x="67" y="351"/>
                    <a:pt x="105" y="379"/>
                  </a:cubicBezTo>
                  <a:cubicBezTo>
                    <a:pt x="111" y="382"/>
                    <a:pt x="118" y="383"/>
                    <a:pt x="126" y="383"/>
                  </a:cubicBezTo>
                  <a:cubicBezTo>
                    <a:pt x="166" y="383"/>
                    <a:pt x="218" y="351"/>
                    <a:pt x="218" y="351"/>
                  </a:cubicBezTo>
                  <a:cubicBezTo>
                    <a:pt x="218" y="351"/>
                    <a:pt x="247" y="407"/>
                    <a:pt x="275" y="436"/>
                  </a:cubicBezTo>
                  <a:cubicBezTo>
                    <a:pt x="277" y="438"/>
                    <a:pt x="281" y="439"/>
                    <a:pt x="286" y="439"/>
                  </a:cubicBezTo>
                  <a:cubicBezTo>
                    <a:pt x="323" y="439"/>
                    <a:pt x="417" y="388"/>
                    <a:pt x="417" y="388"/>
                  </a:cubicBezTo>
                  <a:cubicBezTo>
                    <a:pt x="417" y="388"/>
                    <a:pt x="436" y="445"/>
                    <a:pt x="473" y="455"/>
                  </a:cubicBezTo>
                  <a:cubicBezTo>
                    <a:pt x="476" y="456"/>
                    <a:pt x="479" y="457"/>
                    <a:pt x="482" y="457"/>
                  </a:cubicBezTo>
                  <a:cubicBezTo>
                    <a:pt x="520" y="457"/>
                    <a:pt x="568" y="360"/>
                    <a:pt x="568" y="360"/>
                  </a:cubicBezTo>
                  <a:cubicBezTo>
                    <a:pt x="568" y="360"/>
                    <a:pt x="606" y="407"/>
                    <a:pt x="615" y="417"/>
                  </a:cubicBezTo>
                  <a:cubicBezTo>
                    <a:pt x="625" y="417"/>
                    <a:pt x="729" y="209"/>
                    <a:pt x="729" y="209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8;p49">
              <a:extLst>
                <a:ext uri="{FF2B5EF4-FFF2-40B4-BE49-F238E27FC236}">
                  <a16:creationId xmlns:a16="http://schemas.microsoft.com/office/drawing/2014/main" id="{16E52CF3-13E2-C758-11C0-61D2E669E363}"/>
                </a:ext>
              </a:extLst>
            </p:cNvPr>
            <p:cNvSpPr/>
            <p:nvPr/>
          </p:nvSpPr>
          <p:spPr>
            <a:xfrm>
              <a:off x="1231416" y="3268770"/>
              <a:ext cx="176100" cy="95597"/>
            </a:xfrm>
            <a:custGeom>
              <a:avLst/>
              <a:gdLst/>
              <a:ahLst/>
              <a:cxnLst/>
              <a:rect l="l" t="t" r="r" b="b"/>
              <a:pathLst>
                <a:path w="805" h="437" extrusionOk="0">
                  <a:moveTo>
                    <a:pt x="804" y="1"/>
                  </a:moveTo>
                  <a:lnTo>
                    <a:pt x="1" y="57"/>
                  </a:lnTo>
                  <a:lnTo>
                    <a:pt x="39" y="350"/>
                  </a:lnTo>
                  <a:cubicBezTo>
                    <a:pt x="39" y="350"/>
                    <a:pt x="133" y="426"/>
                    <a:pt x="180" y="435"/>
                  </a:cubicBezTo>
                  <a:cubicBezTo>
                    <a:pt x="183" y="436"/>
                    <a:pt x="186" y="436"/>
                    <a:pt x="189" y="436"/>
                  </a:cubicBezTo>
                  <a:cubicBezTo>
                    <a:pt x="235" y="436"/>
                    <a:pt x="294" y="369"/>
                    <a:pt x="294" y="369"/>
                  </a:cubicBezTo>
                  <a:cubicBezTo>
                    <a:pt x="294" y="369"/>
                    <a:pt x="332" y="416"/>
                    <a:pt x="369" y="426"/>
                  </a:cubicBezTo>
                  <a:cubicBezTo>
                    <a:pt x="371" y="426"/>
                    <a:pt x="372" y="426"/>
                    <a:pt x="373" y="426"/>
                  </a:cubicBezTo>
                  <a:cubicBezTo>
                    <a:pt x="407" y="426"/>
                    <a:pt x="511" y="322"/>
                    <a:pt x="511" y="322"/>
                  </a:cubicBezTo>
                  <a:cubicBezTo>
                    <a:pt x="511" y="322"/>
                    <a:pt x="558" y="369"/>
                    <a:pt x="587" y="369"/>
                  </a:cubicBezTo>
                  <a:cubicBezTo>
                    <a:pt x="625" y="369"/>
                    <a:pt x="662" y="227"/>
                    <a:pt x="662" y="227"/>
                  </a:cubicBezTo>
                  <a:cubicBezTo>
                    <a:pt x="662" y="227"/>
                    <a:pt x="719" y="275"/>
                    <a:pt x="729" y="275"/>
                  </a:cubicBezTo>
                  <a:cubicBezTo>
                    <a:pt x="757" y="275"/>
                    <a:pt x="804" y="1"/>
                    <a:pt x="804" y="1"/>
                  </a:cubicBez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9;p49">
              <a:extLst>
                <a:ext uri="{FF2B5EF4-FFF2-40B4-BE49-F238E27FC236}">
                  <a16:creationId xmlns:a16="http://schemas.microsoft.com/office/drawing/2014/main" id="{92E000E2-E422-DA96-F984-70589E853AD0}"/>
                </a:ext>
              </a:extLst>
            </p:cNvPr>
            <p:cNvSpPr/>
            <p:nvPr/>
          </p:nvSpPr>
          <p:spPr>
            <a:xfrm>
              <a:off x="2461703" y="2793847"/>
              <a:ext cx="891218" cy="632647"/>
            </a:xfrm>
            <a:custGeom>
              <a:avLst/>
              <a:gdLst/>
              <a:ahLst/>
              <a:cxnLst/>
              <a:rect l="l" t="t" r="r" b="b"/>
              <a:pathLst>
                <a:path w="4074" h="2892" extrusionOk="0">
                  <a:moveTo>
                    <a:pt x="2049" y="0"/>
                  </a:moveTo>
                  <a:cubicBezTo>
                    <a:pt x="1265" y="0"/>
                    <a:pt x="0" y="244"/>
                    <a:pt x="0" y="244"/>
                  </a:cubicBezTo>
                  <a:cubicBezTo>
                    <a:pt x="0" y="244"/>
                    <a:pt x="0" y="1812"/>
                    <a:pt x="1503" y="2446"/>
                  </a:cubicBezTo>
                  <a:cubicBezTo>
                    <a:pt x="1563" y="2470"/>
                    <a:pt x="1609" y="2480"/>
                    <a:pt x="1643" y="2480"/>
                  </a:cubicBezTo>
                  <a:cubicBezTo>
                    <a:pt x="1768" y="2480"/>
                    <a:pt x="1739" y="2351"/>
                    <a:pt x="1739" y="2351"/>
                  </a:cubicBezTo>
                  <a:lnTo>
                    <a:pt x="1739" y="2351"/>
                  </a:lnTo>
                  <a:cubicBezTo>
                    <a:pt x="1739" y="2351"/>
                    <a:pt x="2060" y="2644"/>
                    <a:pt x="2287" y="2644"/>
                  </a:cubicBezTo>
                  <a:cubicBezTo>
                    <a:pt x="2429" y="2644"/>
                    <a:pt x="2382" y="2493"/>
                    <a:pt x="2382" y="2493"/>
                  </a:cubicBezTo>
                  <a:lnTo>
                    <a:pt x="2382" y="2493"/>
                  </a:lnTo>
                  <a:cubicBezTo>
                    <a:pt x="2382" y="2493"/>
                    <a:pt x="2741" y="2795"/>
                    <a:pt x="2854" y="2795"/>
                  </a:cubicBezTo>
                  <a:cubicBezTo>
                    <a:pt x="2977" y="2795"/>
                    <a:pt x="2892" y="2588"/>
                    <a:pt x="2892" y="2587"/>
                  </a:cubicBezTo>
                  <a:lnTo>
                    <a:pt x="2892" y="2587"/>
                  </a:lnTo>
                  <a:cubicBezTo>
                    <a:pt x="2892" y="2588"/>
                    <a:pt x="3118" y="2892"/>
                    <a:pt x="3295" y="2892"/>
                  </a:cubicBezTo>
                  <a:cubicBezTo>
                    <a:pt x="3302" y="2892"/>
                    <a:pt x="3310" y="2891"/>
                    <a:pt x="3317" y="2890"/>
                  </a:cubicBezTo>
                  <a:cubicBezTo>
                    <a:pt x="3449" y="2880"/>
                    <a:pt x="3317" y="2597"/>
                    <a:pt x="3317" y="2597"/>
                  </a:cubicBezTo>
                  <a:lnTo>
                    <a:pt x="3317" y="2597"/>
                  </a:lnTo>
                  <a:cubicBezTo>
                    <a:pt x="3317" y="2597"/>
                    <a:pt x="3539" y="2768"/>
                    <a:pt x="3733" y="2768"/>
                  </a:cubicBezTo>
                  <a:cubicBezTo>
                    <a:pt x="3776" y="2768"/>
                    <a:pt x="3818" y="2759"/>
                    <a:pt x="3856" y="2739"/>
                  </a:cubicBezTo>
                  <a:cubicBezTo>
                    <a:pt x="4073" y="2635"/>
                    <a:pt x="3232" y="556"/>
                    <a:pt x="2599" y="92"/>
                  </a:cubicBezTo>
                  <a:cubicBezTo>
                    <a:pt x="2505" y="26"/>
                    <a:pt x="2302" y="0"/>
                    <a:pt x="2049" y="0"/>
                  </a:cubicBezTo>
                  <a:close/>
                </a:path>
              </a:pathLst>
            </a:custGeom>
            <a:solidFill>
              <a:srgbClr val="D1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0;p49">
              <a:extLst>
                <a:ext uri="{FF2B5EF4-FFF2-40B4-BE49-F238E27FC236}">
                  <a16:creationId xmlns:a16="http://schemas.microsoft.com/office/drawing/2014/main" id="{D5AFC08D-FDAD-1959-A022-EEAB1F4A956B}"/>
                </a:ext>
              </a:extLst>
            </p:cNvPr>
            <p:cNvSpPr/>
            <p:nvPr/>
          </p:nvSpPr>
          <p:spPr>
            <a:xfrm>
              <a:off x="2434796" y="2656687"/>
              <a:ext cx="800215" cy="586926"/>
            </a:xfrm>
            <a:custGeom>
              <a:avLst/>
              <a:gdLst/>
              <a:ahLst/>
              <a:cxnLst/>
              <a:rect l="l" t="t" r="r" b="b"/>
              <a:pathLst>
                <a:path w="3658" h="2683" extrusionOk="0">
                  <a:moveTo>
                    <a:pt x="1492" y="0"/>
                  </a:moveTo>
                  <a:cubicBezTo>
                    <a:pt x="943" y="0"/>
                    <a:pt x="245" y="221"/>
                    <a:pt x="142" y="493"/>
                  </a:cubicBezTo>
                  <a:cubicBezTo>
                    <a:pt x="0" y="852"/>
                    <a:pt x="350" y="1882"/>
                    <a:pt x="1106" y="2232"/>
                  </a:cubicBezTo>
                  <a:cubicBezTo>
                    <a:pt x="1378" y="2357"/>
                    <a:pt x="1637" y="2398"/>
                    <a:pt x="1889" y="2398"/>
                  </a:cubicBezTo>
                  <a:cubicBezTo>
                    <a:pt x="2224" y="2398"/>
                    <a:pt x="2545" y="2326"/>
                    <a:pt x="2864" y="2288"/>
                  </a:cubicBezTo>
                  <a:cubicBezTo>
                    <a:pt x="2867" y="2288"/>
                    <a:pt x="2871" y="2288"/>
                    <a:pt x="2875" y="2288"/>
                  </a:cubicBezTo>
                  <a:cubicBezTo>
                    <a:pt x="3057" y="2288"/>
                    <a:pt x="3436" y="2682"/>
                    <a:pt x="3621" y="2682"/>
                  </a:cubicBezTo>
                  <a:cubicBezTo>
                    <a:pt x="3634" y="2682"/>
                    <a:pt x="3646" y="2680"/>
                    <a:pt x="3658" y="2676"/>
                  </a:cubicBezTo>
                  <a:cubicBezTo>
                    <a:pt x="3610" y="2279"/>
                    <a:pt x="2883" y="389"/>
                    <a:pt x="1909" y="58"/>
                  </a:cubicBezTo>
                  <a:cubicBezTo>
                    <a:pt x="1794" y="18"/>
                    <a:pt x="1649" y="0"/>
                    <a:pt x="1492" y="0"/>
                  </a:cubicBezTo>
                  <a:close/>
                </a:path>
              </a:pathLst>
            </a:custGeom>
            <a:solidFill>
              <a:srgbClr val="635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1;p49">
              <a:extLst>
                <a:ext uri="{FF2B5EF4-FFF2-40B4-BE49-F238E27FC236}">
                  <a16:creationId xmlns:a16="http://schemas.microsoft.com/office/drawing/2014/main" id="{6D88962F-2029-3E32-4782-2D75D3F5EB37}"/>
                </a:ext>
              </a:extLst>
            </p:cNvPr>
            <p:cNvSpPr/>
            <p:nvPr/>
          </p:nvSpPr>
          <p:spPr>
            <a:xfrm>
              <a:off x="2010846" y="3006261"/>
              <a:ext cx="258790" cy="1422580"/>
            </a:xfrm>
            <a:custGeom>
              <a:avLst/>
              <a:gdLst/>
              <a:ahLst/>
              <a:cxnLst/>
              <a:rect l="l" t="t" r="r" b="b"/>
              <a:pathLst>
                <a:path w="1183" h="6503" extrusionOk="0">
                  <a:moveTo>
                    <a:pt x="889" y="0"/>
                  </a:moveTo>
                  <a:cubicBezTo>
                    <a:pt x="1" y="756"/>
                    <a:pt x="237" y="4178"/>
                    <a:pt x="417" y="6502"/>
                  </a:cubicBezTo>
                  <a:lnTo>
                    <a:pt x="587" y="6502"/>
                  </a:lnTo>
                  <a:cubicBezTo>
                    <a:pt x="95" y="1182"/>
                    <a:pt x="1182" y="501"/>
                    <a:pt x="1182" y="501"/>
                  </a:cubicBezTo>
                  <a:lnTo>
                    <a:pt x="889" y="0"/>
                  </a:ln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2;p49">
              <a:extLst>
                <a:ext uri="{FF2B5EF4-FFF2-40B4-BE49-F238E27FC236}">
                  <a16:creationId xmlns:a16="http://schemas.microsoft.com/office/drawing/2014/main" id="{DE6E2EEE-81C8-C386-3167-764715D01DA5}"/>
                </a:ext>
              </a:extLst>
            </p:cNvPr>
            <p:cNvSpPr/>
            <p:nvPr/>
          </p:nvSpPr>
          <p:spPr>
            <a:xfrm>
              <a:off x="2039940" y="3051762"/>
              <a:ext cx="252446" cy="1374891"/>
            </a:xfrm>
            <a:custGeom>
              <a:avLst/>
              <a:gdLst/>
              <a:ahLst/>
              <a:cxnLst/>
              <a:rect l="l" t="t" r="r" b="b"/>
              <a:pathLst>
                <a:path w="1154" h="6285" extrusionOk="0">
                  <a:moveTo>
                    <a:pt x="907" y="0"/>
                  </a:moveTo>
                  <a:cubicBezTo>
                    <a:pt x="643" y="378"/>
                    <a:pt x="0" y="1749"/>
                    <a:pt x="359" y="6285"/>
                  </a:cubicBezTo>
                  <a:lnTo>
                    <a:pt x="482" y="6285"/>
                  </a:lnTo>
                  <a:cubicBezTo>
                    <a:pt x="10" y="974"/>
                    <a:pt x="1153" y="341"/>
                    <a:pt x="1153" y="341"/>
                  </a:cubicBezTo>
                  <a:lnTo>
                    <a:pt x="907" y="0"/>
                  </a:lnTo>
                  <a:close/>
                </a:path>
              </a:pathLst>
            </a:custGeom>
            <a:solidFill>
              <a:srgbClr val="E2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3;p49">
              <a:extLst>
                <a:ext uri="{FF2B5EF4-FFF2-40B4-BE49-F238E27FC236}">
                  <a16:creationId xmlns:a16="http://schemas.microsoft.com/office/drawing/2014/main" id="{0AFA3889-C8FA-A001-8BCF-2551D64F0F56}"/>
                </a:ext>
              </a:extLst>
            </p:cNvPr>
            <p:cNvSpPr/>
            <p:nvPr/>
          </p:nvSpPr>
          <p:spPr>
            <a:xfrm>
              <a:off x="2089379" y="2951353"/>
              <a:ext cx="273666" cy="323761"/>
            </a:xfrm>
            <a:custGeom>
              <a:avLst/>
              <a:gdLst/>
              <a:ahLst/>
              <a:cxnLst/>
              <a:rect l="l" t="t" r="r" b="b"/>
              <a:pathLst>
                <a:path w="1251" h="1480" extrusionOk="0">
                  <a:moveTo>
                    <a:pt x="518" y="1"/>
                  </a:moveTo>
                  <a:cubicBezTo>
                    <a:pt x="484" y="1"/>
                    <a:pt x="453" y="11"/>
                    <a:pt x="426" y="34"/>
                  </a:cubicBezTo>
                  <a:cubicBezTo>
                    <a:pt x="162" y="261"/>
                    <a:pt x="39" y="951"/>
                    <a:pt x="1" y="1480"/>
                  </a:cubicBezTo>
                  <a:cubicBezTo>
                    <a:pt x="105" y="1414"/>
                    <a:pt x="190" y="1385"/>
                    <a:pt x="284" y="1385"/>
                  </a:cubicBezTo>
                  <a:cubicBezTo>
                    <a:pt x="369" y="1385"/>
                    <a:pt x="445" y="1404"/>
                    <a:pt x="521" y="1452"/>
                  </a:cubicBezTo>
                  <a:cubicBezTo>
                    <a:pt x="691" y="1263"/>
                    <a:pt x="776" y="1064"/>
                    <a:pt x="1040" y="847"/>
                  </a:cubicBezTo>
                  <a:cubicBezTo>
                    <a:pt x="1251" y="679"/>
                    <a:pt x="795" y="1"/>
                    <a:pt x="518" y="1"/>
                  </a:cubicBezTo>
                  <a:close/>
                </a:path>
              </a:pathLst>
            </a:custGeom>
            <a:solidFill>
              <a:srgbClr val="635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4;p49">
              <a:extLst>
                <a:ext uri="{FF2B5EF4-FFF2-40B4-BE49-F238E27FC236}">
                  <a16:creationId xmlns:a16="http://schemas.microsoft.com/office/drawing/2014/main" id="{04F665F6-040D-4D6D-27AF-B011A2E618BB}"/>
                </a:ext>
              </a:extLst>
            </p:cNvPr>
            <p:cNvSpPr/>
            <p:nvPr/>
          </p:nvSpPr>
          <p:spPr>
            <a:xfrm>
              <a:off x="2153475" y="2997948"/>
              <a:ext cx="203007" cy="269072"/>
            </a:xfrm>
            <a:custGeom>
              <a:avLst/>
              <a:gdLst/>
              <a:ahLst/>
              <a:cxnLst/>
              <a:rect l="l" t="t" r="r" b="b"/>
              <a:pathLst>
                <a:path w="928" h="1230" extrusionOk="0">
                  <a:moveTo>
                    <a:pt x="596" y="1"/>
                  </a:moveTo>
                  <a:cubicBezTo>
                    <a:pt x="294" y="114"/>
                    <a:pt x="133" y="851"/>
                    <a:pt x="1" y="1172"/>
                  </a:cubicBezTo>
                  <a:cubicBezTo>
                    <a:pt x="86" y="1172"/>
                    <a:pt x="152" y="1191"/>
                    <a:pt x="228" y="1229"/>
                  </a:cubicBezTo>
                  <a:cubicBezTo>
                    <a:pt x="322" y="1220"/>
                    <a:pt x="511" y="861"/>
                    <a:pt x="785" y="643"/>
                  </a:cubicBezTo>
                  <a:cubicBezTo>
                    <a:pt x="927" y="558"/>
                    <a:pt x="785" y="208"/>
                    <a:pt x="596" y="1"/>
                  </a:cubicBez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5;p49">
              <a:extLst>
                <a:ext uri="{FF2B5EF4-FFF2-40B4-BE49-F238E27FC236}">
                  <a16:creationId xmlns:a16="http://schemas.microsoft.com/office/drawing/2014/main" id="{433CBD2F-5361-BB03-C9EA-4865F5B1AE98}"/>
                </a:ext>
              </a:extLst>
            </p:cNvPr>
            <p:cNvSpPr/>
            <p:nvPr/>
          </p:nvSpPr>
          <p:spPr>
            <a:xfrm>
              <a:off x="1270792" y="1815346"/>
              <a:ext cx="560457" cy="1352359"/>
            </a:xfrm>
            <a:custGeom>
              <a:avLst/>
              <a:gdLst/>
              <a:ahLst/>
              <a:cxnLst/>
              <a:rect l="l" t="t" r="r" b="b"/>
              <a:pathLst>
                <a:path w="2562" h="6182" extrusionOk="0">
                  <a:moveTo>
                    <a:pt x="1229" y="1"/>
                  </a:moveTo>
                  <a:lnTo>
                    <a:pt x="1229" y="1"/>
                  </a:lnTo>
                  <a:cubicBezTo>
                    <a:pt x="0" y="889"/>
                    <a:pt x="1985" y="4424"/>
                    <a:pt x="1957" y="4944"/>
                  </a:cubicBezTo>
                  <a:cubicBezTo>
                    <a:pt x="1919" y="5463"/>
                    <a:pt x="1182" y="5501"/>
                    <a:pt x="1182" y="5501"/>
                  </a:cubicBezTo>
                  <a:lnTo>
                    <a:pt x="1229" y="6182"/>
                  </a:lnTo>
                  <a:cubicBezTo>
                    <a:pt x="1806" y="6049"/>
                    <a:pt x="2562" y="5548"/>
                    <a:pt x="2410" y="4717"/>
                  </a:cubicBezTo>
                  <a:cubicBezTo>
                    <a:pt x="2269" y="3894"/>
                    <a:pt x="388" y="1305"/>
                    <a:pt x="1352" y="360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6;p49">
              <a:extLst>
                <a:ext uri="{FF2B5EF4-FFF2-40B4-BE49-F238E27FC236}">
                  <a16:creationId xmlns:a16="http://schemas.microsoft.com/office/drawing/2014/main" id="{BEF8406C-073E-C172-32EE-2DF67B59063E}"/>
                </a:ext>
              </a:extLst>
            </p:cNvPr>
            <p:cNvSpPr/>
            <p:nvPr/>
          </p:nvSpPr>
          <p:spPr>
            <a:xfrm>
              <a:off x="1440329" y="1803095"/>
              <a:ext cx="109816" cy="347387"/>
            </a:xfrm>
            <a:custGeom>
              <a:avLst/>
              <a:gdLst/>
              <a:ahLst/>
              <a:cxnLst/>
              <a:rect l="l" t="t" r="r" b="b"/>
              <a:pathLst>
                <a:path w="502" h="1588" extrusionOk="0">
                  <a:moveTo>
                    <a:pt x="445" y="0"/>
                  </a:moveTo>
                  <a:cubicBezTo>
                    <a:pt x="48" y="303"/>
                    <a:pt x="0" y="917"/>
                    <a:pt x="104" y="1588"/>
                  </a:cubicBezTo>
                  <a:cubicBezTo>
                    <a:pt x="76" y="992"/>
                    <a:pt x="142" y="416"/>
                    <a:pt x="501" y="161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FFC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7;p49">
              <a:extLst>
                <a:ext uri="{FF2B5EF4-FFF2-40B4-BE49-F238E27FC236}">
                  <a16:creationId xmlns:a16="http://schemas.microsoft.com/office/drawing/2014/main" id="{F4042D7E-96D9-BA12-3E9A-5CC9A1905D66}"/>
                </a:ext>
              </a:extLst>
            </p:cNvPr>
            <p:cNvSpPr/>
            <p:nvPr/>
          </p:nvSpPr>
          <p:spPr>
            <a:xfrm>
              <a:off x="1529144" y="2555621"/>
              <a:ext cx="227727" cy="467485"/>
            </a:xfrm>
            <a:custGeom>
              <a:avLst/>
              <a:gdLst/>
              <a:ahLst/>
              <a:cxnLst/>
              <a:rect l="l" t="t" r="r" b="b"/>
              <a:pathLst>
                <a:path w="1041" h="2137" extrusionOk="0">
                  <a:moveTo>
                    <a:pt x="237" y="0"/>
                  </a:moveTo>
                  <a:lnTo>
                    <a:pt x="237" y="0"/>
                  </a:lnTo>
                  <a:cubicBezTo>
                    <a:pt x="521" y="728"/>
                    <a:pt x="785" y="1342"/>
                    <a:pt x="776" y="1550"/>
                  </a:cubicBezTo>
                  <a:cubicBezTo>
                    <a:pt x="738" y="2070"/>
                    <a:pt x="1" y="2098"/>
                    <a:pt x="1" y="2098"/>
                  </a:cubicBezTo>
                  <a:lnTo>
                    <a:pt x="114" y="2136"/>
                  </a:lnTo>
                  <a:cubicBezTo>
                    <a:pt x="114" y="2136"/>
                    <a:pt x="122" y="2136"/>
                    <a:pt x="136" y="2136"/>
                  </a:cubicBezTo>
                  <a:cubicBezTo>
                    <a:pt x="267" y="2136"/>
                    <a:pt x="933" y="2113"/>
                    <a:pt x="993" y="1645"/>
                  </a:cubicBezTo>
                  <a:cubicBezTo>
                    <a:pt x="1040" y="1267"/>
                    <a:pt x="568" y="416"/>
                    <a:pt x="237" y="0"/>
                  </a:cubicBezTo>
                  <a:close/>
                </a:path>
              </a:pathLst>
            </a:custGeom>
            <a:solidFill>
              <a:srgbClr val="E2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8;p49">
              <a:extLst>
                <a:ext uri="{FF2B5EF4-FFF2-40B4-BE49-F238E27FC236}">
                  <a16:creationId xmlns:a16="http://schemas.microsoft.com/office/drawing/2014/main" id="{79297BF8-3CDB-D11F-D6E9-02A120A2917B}"/>
                </a:ext>
              </a:extLst>
            </p:cNvPr>
            <p:cNvSpPr/>
            <p:nvPr/>
          </p:nvSpPr>
          <p:spPr>
            <a:xfrm>
              <a:off x="1411453" y="1891911"/>
              <a:ext cx="225539" cy="591520"/>
            </a:xfrm>
            <a:custGeom>
              <a:avLst/>
              <a:gdLst/>
              <a:ahLst/>
              <a:cxnLst/>
              <a:rect l="l" t="t" r="r" b="b"/>
              <a:pathLst>
                <a:path w="1031" h="2704" extrusionOk="0">
                  <a:moveTo>
                    <a:pt x="709" y="1"/>
                  </a:moveTo>
                  <a:lnTo>
                    <a:pt x="548" y="19"/>
                  </a:lnTo>
                  <a:cubicBezTo>
                    <a:pt x="0" y="672"/>
                    <a:pt x="510" y="1768"/>
                    <a:pt x="1030" y="2703"/>
                  </a:cubicBezTo>
                  <a:cubicBezTo>
                    <a:pt x="558" y="1702"/>
                    <a:pt x="142" y="568"/>
                    <a:pt x="709" y="1"/>
                  </a:cubicBezTo>
                  <a:close/>
                </a:path>
              </a:pathLst>
            </a:custGeom>
            <a:solidFill>
              <a:srgbClr val="E2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9;p49">
              <a:extLst>
                <a:ext uri="{FF2B5EF4-FFF2-40B4-BE49-F238E27FC236}">
                  <a16:creationId xmlns:a16="http://schemas.microsoft.com/office/drawing/2014/main" id="{C2DE3719-24B7-FE9A-CE21-BB01F7047254}"/>
                </a:ext>
              </a:extLst>
            </p:cNvPr>
            <p:cNvSpPr/>
            <p:nvPr/>
          </p:nvSpPr>
          <p:spPr>
            <a:xfrm>
              <a:off x="1502237" y="2954634"/>
              <a:ext cx="246321" cy="254415"/>
            </a:xfrm>
            <a:custGeom>
              <a:avLst/>
              <a:gdLst/>
              <a:ahLst/>
              <a:cxnLst/>
              <a:rect l="l" t="t" r="r" b="b"/>
              <a:pathLst>
                <a:path w="1126" h="1163" extrusionOk="0">
                  <a:moveTo>
                    <a:pt x="795" y="0"/>
                  </a:moveTo>
                  <a:cubicBezTo>
                    <a:pt x="666" y="145"/>
                    <a:pt x="412" y="175"/>
                    <a:pt x="226" y="175"/>
                  </a:cubicBezTo>
                  <a:cubicBezTo>
                    <a:pt x="97" y="175"/>
                    <a:pt x="1" y="161"/>
                    <a:pt x="1" y="161"/>
                  </a:cubicBezTo>
                  <a:lnTo>
                    <a:pt x="1" y="161"/>
                  </a:lnTo>
                  <a:lnTo>
                    <a:pt x="124" y="1163"/>
                  </a:lnTo>
                  <a:cubicBezTo>
                    <a:pt x="455" y="1106"/>
                    <a:pt x="880" y="709"/>
                    <a:pt x="1126" y="397"/>
                  </a:cubicBezTo>
                  <a:cubicBezTo>
                    <a:pt x="1003" y="284"/>
                    <a:pt x="899" y="151"/>
                    <a:pt x="795" y="0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50;p49">
              <a:extLst>
                <a:ext uri="{FF2B5EF4-FFF2-40B4-BE49-F238E27FC236}">
                  <a16:creationId xmlns:a16="http://schemas.microsoft.com/office/drawing/2014/main" id="{33D1A705-12B8-BEE5-13ED-631F2D2400C7}"/>
                </a:ext>
              </a:extLst>
            </p:cNvPr>
            <p:cNvSpPr/>
            <p:nvPr/>
          </p:nvSpPr>
          <p:spPr>
            <a:xfrm>
              <a:off x="1514706" y="2954634"/>
              <a:ext cx="231883" cy="268853"/>
            </a:xfrm>
            <a:custGeom>
              <a:avLst/>
              <a:gdLst/>
              <a:ahLst/>
              <a:cxnLst/>
              <a:rect l="l" t="t" r="r" b="b"/>
              <a:pathLst>
                <a:path w="1060" h="1229" extrusionOk="0">
                  <a:moveTo>
                    <a:pt x="738" y="0"/>
                  </a:moveTo>
                  <a:cubicBezTo>
                    <a:pt x="634" y="47"/>
                    <a:pt x="549" y="123"/>
                    <a:pt x="416" y="151"/>
                  </a:cubicBezTo>
                  <a:cubicBezTo>
                    <a:pt x="454" y="359"/>
                    <a:pt x="275" y="596"/>
                    <a:pt x="1" y="690"/>
                  </a:cubicBezTo>
                  <a:lnTo>
                    <a:pt x="1" y="1229"/>
                  </a:lnTo>
                  <a:cubicBezTo>
                    <a:pt x="426" y="1153"/>
                    <a:pt x="936" y="690"/>
                    <a:pt x="1059" y="397"/>
                  </a:cubicBezTo>
                  <a:cubicBezTo>
                    <a:pt x="946" y="284"/>
                    <a:pt x="842" y="151"/>
                    <a:pt x="738" y="0"/>
                  </a:cubicBezTo>
                  <a:close/>
                </a:path>
              </a:pathLst>
            </a:custGeom>
            <a:solidFill>
              <a:srgbClr val="42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1;p49">
              <a:extLst>
                <a:ext uri="{FF2B5EF4-FFF2-40B4-BE49-F238E27FC236}">
                  <a16:creationId xmlns:a16="http://schemas.microsoft.com/office/drawing/2014/main" id="{9F1535C3-7257-2F94-961D-2AEDBD6BB002}"/>
                </a:ext>
              </a:extLst>
            </p:cNvPr>
            <p:cNvSpPr/>
            <p:nvPr/>
          </p:nvSpPr>
          <p:spPr>
            <a:xfrm>
              <a:off x="1500268" y="1755844"/>
              <a:ext cx="206945" cy="207820"/>
            </a:xfrm>
            <a:custGeom>
              <a:avLst/>
              <a:gdLst/>
              <a:ahLst/>
              <a:cxnLst/>
              <a:rect l="l" t="t" r="r" b="b"/>
              <a:pathLst>
                <a:path w="946" h="950" extrusionOk="0">
                  <a:moveTo>
                    <a:pt x="471" y="1"/>
                  </a:moveTo>
                  <a:cubicBezTo>
                    <a:pt x="446" y="1"/>
                    <a:pt x="422" y="3"/>
                    <a:pt x="397" y="8"/>
                  </a:cubicBezTo>
                  <a:cubicBezTo>
                    <a:pt x="161" y="55"/>
                    <a:pt x="0" y="301"/>
                    <a:pt x="38" y="566"/>
                  </a:cubicBezTo>
                  <a:cubicBezTo>
                    <a:pt x="64" y="796"/>
                    <a:pt x="251" y="949"/>
                    <a:pt x="461" y="949"/>
                  </a:cubicBezTo>
                  <a:cubicBezTo>
                    <a:pt x="484" y="949"/>
                    <a:pt x="507" y="948"/>
                    <a:pt x="530" y="944"/>
                  </a:cubicBezTo>
                  <a:cubicBezTo>
                    <a:pt x="766" y="887"/>
                    <a:pt x="946" y="670"/>
                    <a:pt x="908" y="405"/>
                  </a:cubicBezTo>
                  <a:cubicBezTo>
                    <a:pt x="874" y="176"/>
                    <a:pt x="681" y="1"/>
                    <a:pt x="471" y="1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2;p49">
              <a:extLst>
                <a:ext uri="{FF2B5EF4-FFF2-40B4-BE49-F238E27FC236}">
                  <a16:creationId xmlns:a16="http://schemas.microsoft.com/office/drawing/2014/main" id="{4AE936CD-2233-70A9-3BE0-46E9B3107EE1}"/>
                </a:ext>
              </a:extLst>
            </p:cNvPr>
            <p:cNvSpPr/>
            <p:nvPr/>
          </p:nvSpPr>
          <p:spPr>
            <a:xfrm>
              <a:off x="1576833" y="1810752"/>
              <a:ext cx="163412" cy="203444"/>
            </a:xfrm>
            <a:custGeom>
              <a:avLst/>
              <a:gdLst/>
              <a:ahLst/>
              <a:cxnLst/>
              <a:rect l="l" t="t" r="r" b="b"/>
              <a:pathLst>
                <a:path w="747" h="930" extrusionOk="0">
                  <a:moveTo>
                    <a:pt x="474" y="1"/>
                  </a:moveTo>
                  <a:cubicBezTo>
                    <a:pt x="331" y="1"/>
                    <a:pt x="0" y="693"/>
                    <a:pt x="0" y="693"/>
                  </a:cubicBezTo>
                  <a:cubicBezTo>
                    <a:pt x="369" y="768"/>
                    <a:pt x="747" y="929"/>
                    <a:pt x="747" y="929"/>
                  </a:cubicBezTo>
                  <a:lnTo>
                    <a:pt x="624" y="787"/>
                  </a:lnTo>
                  <a:cubicBezTo>
                    <a:pt x="492" y="579"/>
                    <a:pt x="652" y="362"/>
                    <a:pt x="520" y="41"/>
                  </a:cubicBezTo>
                  <a:cubicBezTo>
                    <a:pt x="509" y="13"/>
                    <a:pt x="493" y="1"/>
                    <a:pt x="474" y="1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3;p49">
              <a:extLst>
                <a:ext uri="{FF2B5EF4-FFF2-40B4-BE49-F238E27FC236}">
                  <a16:creationId xmlns:a16="http://schemas.microsoft.com/office/drawing/2014/main" id="{7C8BED45-C0E6-A793-D0FD-95BB40E441CD}"/>
                </a:ext>
              </a:extLst>
            </p:cNvPr>
            <p:cNvSpPr/>
            <p:nvPr/>
          </p:nvSpPr>
          <p:spPr>
            <a:xfrm>
              <a:off x="1572676" y="1945725"/>
              <a:ext cx="167568" cy="64315"/>
            </a:xfrm>
            <a:custGeom>
              <a:avLst/>
              <a:gdLst/>
              <a:ahLst/>
              <a:cxnLst/>
              <a:rect l="l" t="t" r="r" b="b"/>
              <a:pathLst>
                <a:path w="766" h="294" extrusionOk="0">
                  <a:moveTo>
                    <a:pt x="369" y="0"/>
                  </a:moveTo>
                  <a:cubicBezTo>
                    <a:pt x="303" y="76"/>
                    <a:pt x="0" y="76"/>
                    <a:pt x="0" y="76"/>
                  </a:cubicBezTo>
                  <a:cubicBezTo>
                    <a:pt x="369" y="151"/>
                    <a:pt x="766" y="293"/>
                    <a:pt x="766" y="293"/>
                  </a:cubicBezTo>
                  <a:cubicBezTo>
                    <a:pt x="652" y="218"/>
                    <a:pt x="671" y="19"/>
                    <a:pt x="369" y="0"/>
                  </a:cubicBezTo>
                  <a:close/>
                </a:path>
              </a:pathLst>
            </a:custGeom>
            <a:solidFill>
              <a:srgbClr val="E2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4;p49">
              <a:extLst>
                <a:ext uri="{FF2B5EF4-FFF2-40B4-BE49-F238E27FC236}">
                  <a16:creationId xmlns:a16="http://schemas.microsoft.com/office/drawing/2014/main" id="{66EB1157-8716-2AF5-0C59-B80F8F2EAAD6}"/>
                </a:ext>
              </a:extLst>
            </p:cNvPr>
            <p:cNvSpPr/>
            <p:nvPr/>
          </p:nvSpPr>
          <p:spPr>
            <a:xfrm>
              <a:off x="1514706" y="1906349"/>
              <a:ext cx="142849" cy="66065"/>
            </a:xfrm>
            <a:custGeom>
              <a:avLst/>
              <a:gdLst/>
              <a:ahLst/>
              <a:cxnLst/>
              <a:rect l="l" t="t" r="r" b="b"/>
              <a:pathLst>
                <a:path w="653" h="302" extrusionOk="0">
                  <a:moveTo>
                    <a:pt x="1" y="1"/>
                  </a:moveTo>
                  <a:lnTo>
                    <a:pt x="1" y="1"/>
                  </a:lnTo>
                  <a:cubicBezTo>
                    <a:pt x="55" y="180"/>
                    <a:pt x="200" y="301"/>
                    <a:pt x="360" y="301"/>
                  </a:cubicBezTo>
                  <a:cubicBezTo>
                    <a:pt x="394" y="301"/>
                    <a:pt x="429" y="296"/>
                    <a:pt x="464" y="284"/>
                  </a:cubicBezTo>
                  <a:cubicBezTo>
                    <a:pt x="539" y="265"/>
                    <a:pt x="605" y="227"/>
                    <a:pt x="653" y="171"/>
                  </a:cubicBezTo>
                  <a:lnTo>
                    <a:pt x="653" y="171"/>
                  </a:lnTo>
                  <a:cubicBezTo>
                    <a:pt x="589" y="194"/>
                    <a:pt x="525" y="204"/>
                    <a:pt x="461" y="204"/>
                  </a:cubicBezTo>
                  <a:cubicBezTo>
                    <a:pt x="286" y="204"/>
                    <a:pt x="118" y="125"/>
                    <a:pt x="1" y="1"/>
                  </a:cubicBezTo>
                  <a:close/>
                </a:path>
              </a:pathLst>
            </a:custGeom>
            <a:solidFill>
              <a:srgbClr val="E2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5;p49">
              <a:extLst>
                <a:ext uri="{FF2B5EF4-FFF2-40B4-BE49-F238E27FC236}">
                  <a16:creationId xmlns:a16="http://schemas.microsoft.com/office/drawing/2014/main" id="{FFF6BCCE-32F5-4354-950B-8979F68DF341}"/>
                </a:ext>
              </a:extLst>
            </p:cNvPr>
            <p:cNvSpPr/>
            <p:nvPr/>
          </p:nvSpPr>
          <p:spPr>
            <a:xfrm>
              <a:off x="1638741" y="1922974"/>
              <a:ext cx="165599" cy="105879"/>
            </a:xfrm>
            <a:custGeom>
              <a:avLst/>
              <a:gdLst/>
              <a:ahLst/>
              <a:cxnLst/>
              <a:rect l="l" t="t" r="r" b="b"/>
              <a:pathLst>
                <a:path w="757" h="484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lnTo>
                    <a:pt x="1" y="1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80" y="390"/>
                    <a:pt x="500" y="484"/>
                    <a:pt x="634" y="484"/>
                  </a:cubicBezTo>
                  <a:cubicBezTo>
                    <a:pt x="662" y="484"/>
                    <a:pt x="682" y="479"/>
                    <a:pt x="691" y="473"/>
                  </a:cubicBezTo>
                  <a:cubicBezTo>
                    <a:pt x="756" y="426"/>
                    <a:pt x="12" y="16"/>
                    <a:pt x="1" y="1"/>
                  </a:cubicBezTo>
                  <a:close/>
                </a:path>
              </a:pathLst>
            </a:custGeom>
            <a:solidFill>
              <a:srgbClr val="603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6;p49">
              <a:extLst>
                <a:ext uri="{FF2B5EF4-FFF2-40B4-BE49-F238E27FC236}">
                  <a16:creationId xmlns:a16="http://schemas.microsoft.com/office/drawing/2014/main" id="{B13BB801-6584-53B8-DE01-7011F4E9CE4C}"/>
                </a:ext>
              </a:extLst>
            </p:cNvPr>
            <p:cNvSpPr/>
            <p:nvPr/>
          </p:nvSpPr>
          <p:spPr>
            <a:xfrm>
              <a:off x="-213250" y="3762282"/>
              <a:ext cx="891218" cy="597864"/>
            </a:xfrm>
            <a:custGeom>
              <a:avLst/>
              <a:gdLst/>
              <a:ahLst/>
              <a:cxnLst/>
              <a:rect l="l" t="t" r="r" b="b"/>
              <a:pathLst>
                <a:path w="4074" h="2733" extrusionOk="0">
                  <a:moveTo>
                    <a:pt x="1416" y="1"/>
                  </a:moveTo>
                  <a:cubicBezTo>
                    <a:pt x="1413" y="1"/>
                    <a:pt x="1411" y="1"/>
                    <a:pt x="1408" y="2"/>
                  </a:cubicBezTo>
                  <a:cubicBezTo>
                    <a:pt x="1285" y="39"/>
                    <a:pt x="1285" y="474"/>
                    <a:pt x="1285" y="474"/>
                  </a:cubicBezTo>
                  <a:cubicBezTo>
                    <a:pt x="1285" y="474"/>
                    <a:pt x="1104" y="221"/>
                    <a:pt x="986" y="221"/>
                  </a:cubicBezTo>
                  <a:cubicBezTo>
                    <a:pt x="975" y="221"/>
                    <a:pt x="964" y="224"/>
                    <a:pt x="955" y="228"/>
                  </a:cubicBezTo>
                  <a:cubicBezTo>
                    <a:pt x="851" y="285"/>
                    <a:pt x="1030" y="871"/>
                    <a:pt x="1030" y="871"/>
                  </a:cubicBezTo>
                  <a:cubicBezTo>
                    <a:pt x="1030" y="871"/>
                    <a:pt x="602" y="379"/>
                    <a:pt x="515" y="379"/>
                  </a:cubicBezTo>
                  <a:cubicBezTo>
                    <a:pt x="508" y="379"/>
                    <a:pt x="503" y="382"/>
                    <a:pt x="501" y="389"/>
                  </a:cubicBezTo>
                  <a:cubicBezTo>
                    <a:pt x="463" y="493"/>
                    <a:pt x="766" y="1174"/>
                    <a:pt x="766" y="1174"/>
                  </a:cubicBezTo>
                  <a:cubicBezTo>
                    <a:pt x="766" y="1174"/>
                    <a:pt x="473" y="1063"/>
                    <a:pt x="341" y="1063"/>
                  </a:cubicBezTo>
                  <a:cubicBezTo>
                    <a:pt x="314" y="1063"/>
                    <a:pt x="293" y="1068"/>
                    <a:pt x="284" y="1079"/>
                  </a:cubicBezTo>
                  <a:cubicBezTo>
                    <a:pt x="236" y="1155"/>
                    <a:pt x="662" y="1495"/>
                    <a:pt x="662" y="1495"/>
                  </a:cubicBezTo>
                  <a:cubicBezTo>
                    <a:pt x="662" y="1495"/>
                    <a:pt x="452" y="1446"/>
                    <a:pt x="314" y="1446"/>
                  </a:cubicBezTo>
                  <a:cubicBezTo>
                    <a:pt x="252" y="1446"/>
                    <a:pt x="204" y="1456"/>
                    <a:pt x="199" y="1485"/>
                  </a:cubicBezTo>
                  <a:cubicBezTo>
                    <a:pt x="180" y="1589"/>
                    <a:pt x="737" y="1911"/>
                    <a:pt x="737" y="1911"/>
                  </a:cubicBezTo>
                  <a:cubicBezTo>
                    <a:pt x="737" y="1911"/>
                    <a:pt x="597" y="1894"/>
                    <a:pt x="458" y="1894"/>
                  </a:cubicBezTo>
                  <a:cubicBezTo>
                    <a:pt x="343" y="1894"/>
                    <a:pt x="229" y="1906"/>
                    <a:pt x="199" y="1948"/>
                  </a:cubicBezTo>
                  <a:cubicBezTo>
                    <a:pt x="142" y="2043"/>
                    <a:pt x="690" y="2260"/>
                    <a:pt x="690" y="2260"/>
                  </a:cubicBezTo>
                  <a:cubicBezTo>
                    <a:pt x="690" y="2260"/>
                    <a:pt x="634" y="2259"/>
                    <a:pt x="554" y="2259"/>
                  </a:cubicBezTo>
                  <a:cubicBezTo>
                    <a:pt x="376" y="2259"/>
                    <a:pt x="83" y="2268"/>
                    <a:pt x="57" y="2327"/>
                  </a:cubicBezTo>
                  <a:cubicBezTo>
                    <a:pt x="0" y="2468"/>
                    <a:pt x="1191" y="2733"/>
                    <a:pt x="1191" y="2733"/>
                  </a:cubicBezTo>
                  <a:lnTo>
                    <a:pt x="2864" y="2733"/>
                  </a:lnTo>
                  <a:cubicBezTo>
                    <a:pt x="2864" y="2733"/>
                    <a:pt x="4073" y="2544"/>
                    <a:pt x="4054" y="2430"/>
                  </a:cubicBezTo>
                  <a:cubicBezTo>
                    <a:pt x="4037" y="2375"/>
                    <a:pt x="3895" y="2360"/>
                    <a:pt x="3743" y="2360"/>
                  </a:cubicBezTo>
                  <a:cubicBezTo>
                    <a:pt x="3556" y="2360"/>
                    <a:pt x="3355" y="2383"/>
                    <a:pt x="3355" y="2383"/>
                  </a:cubicBezTo>
                  <a:cubicBezTo>
                    <a:pt x="3355" y="2383"/>
                    <a:pt x="4054" y="2024"/>
                    <a:pt x="4054" y="1958"/>
                  </a:cubicBezTo>
                  <a:cubicBezTo>
                    <a:pt x="4054" y="1944"/>
                    <a:pt x="4025" y="1939"/>
                    <a:pt x="3978" y="1939"/>
                  </a:cubicBezTo>
                  <a:cubicBezTo>
                    <a:pt x="3764" y="1939"/>
                    <a:pt x="3175" y="2052"/>
                    <a:pt x="3175" y="2052"/>
                  </a:cubicBezTo>
                  <a:cubicBezTo>
                    <a:pt x="3175" y="2052"/>
                    <a:pt x="3629" y="1646"/>
                    <a:pt x="3582" y="1589"/>
                  </a:cubicBezTo>
                  <a:cubicBezTo>
                    <a:pt x="3576" y="1584"/>
                    <a:pt x="3565" y="1581"/>
                    <a:pt x="3550" y="1581"/>
                  </a:cubicBezTo>
                  <a:cubicBezTo>
                    <a:pt x="3435" y="1581"/>
                    <a:pt x="3081" y="1722"/>
                    <a:pt x="3081" y="1722"/>
                  </a:cubicBezTo>
                  <a:cubicBezTo>
                    <a:pt x="3081" y="1722"/>
                    <a:pt x="3506" y="1230"/>
                    <a:pt x="3431" y="1183"/>
                  </a:cubicBezTo>
                  <a:cubicBezTo>
                    <a:pt x="3421" y="1178"/>
                    <a:pt x="3408" y="1175"/>
                    <a:pt x="3393" y="1175"/>
                  </a:cubicBezTo>
                  <a:cubicBezTo>
                    <a:pt x="3268" y="1175"/>
                    <a:pt x="2977" y="1325"/>
                    <a:pt x="2977" y="1325"/>
                  </a:cubicBezTo>
                  <a:cubicBezTo>
                    <a:pt x="2977" y="1325"/>
                    <a:pt x="3506" y="607"/>
                    <a:pt x="3431" y="588"/>
                  </a:cubicBezTo>
                  <a:cubicBezTo>
                    <a:pt x="3428" y="587"/>
                    <a:pt x="3424" y="586"/>
                    <a:pt x="3420" y="586"/>
                  </a:cubicBezTo>
                  <a:cubicBezTo>
                    <a:pt x="3314" y="586"/>
                    <a:pt x="2883" y="947"/>
                    <a:pt x="2883" y="947"/>
                  </a:cubicBezTo>
                  <a:cubicBezTo>
                    <a:pt x="2883" y="947"/>
                    <a:pt x="3119" y="455"/>
                    <a:pt x="3034" y="446"/>
                  </a:cubicBezTo>
                  <a:cubicBezTo>
                    <a:pt x="3031" y="445"/>
                    <a:pt x="3028" y="444"/>
                    <a:pt x="3025" y="444"/>
                  </a:cubicBezTo>
                  <a:cubicBezTo>
                    <a:pt x="2931" y="444"/>
                    <a:pt x="2533" y="843"/>
                    <a:pt x="2533" y="843"/>
                  </a:cubicBezTo>
                  <a:cubicBezTo>
                    <a:pt x="2533" y="843"/>
                    <a:pt x="2646" y="210"/>
                    <a:pt x="2580" y="191"/>
                  </a:cubicBezTo>
                  <a:cubicBezTo>
                    <a:pt x="2579" y="191"/>
                    <a:pt x="2578" y="191"/>
                    <a:pt x="2578" y="191"/>
                  </a:cubicBezTo>
                  <a:cubicBezTo>
                    <a:pt x="2497" y="191"/>
                    <a:pt x="2174" y="607"/>
                    <a:pt x="2174" y="607"/>
                  </a:cubicBezTo>
                  <a:cubicBezTo>
                    <a:pt x="2174" y="607"/>
                    <a:pt x="2110" y="86"/>
                    <a:pt x="2018" y="86"/>
                  </a:cubicBezTo>
                  <a:cubicBezTo>
                    <a:pt x="2016" y="86"/>
                    <a:pt x="2015" y="86"/>
                    <a:pt x="2013" y="87"/>
                  </a:cubicBezTo>
                  <a:cubicBezTo>
                    <a:pt x="1919" y="115"/>
                    <a:pt x="1748" y="559"/>
                    <a:pt x="1748" y="559"/>
                  </a:cubicBezTo>
                  <a:cubicBezTo>
                    <a:pt x="1748" y="559"/>
                    <a:pt x="1523" y="1"/>
                    <a:pt x="1416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57;p49">
              <a:extLst>
                <a:ext uri="{FF2B5EF4-FFF2-40B4-BE49-F238E27FC236}">
                  <a16:creationId xmlns:a16="http://schemas.microsoft.com/office/drawing/2014/main" id="{AE90BDDE-ED8F-3D1B-0747-4DB5814A8714}"/>
                </a:ext>
              </a:extLst>
            </p:cNvPr>
            <p:cNvSpPr/>
            <p:nvPr/>
          </p:nvSpPr>
          <p:spPr>
            <a:xfrm>
              <a:off x="323901" y="3956162"/>
              <a:ext cx="599833" cy="438609"/>
            </a:xfrm>
            <a:custGeom>
              <a:avLst/>
              <a:gdLst/>
              <a:ahLst/>
              <a:cxnLst/>
              <a:rect l="l" t="t" r="r" b="b"/>
              <a:pathLst>
                <a:path w="2742" h="2005" extrusionOk="0">
                  <a:moveTo>
                    <a:pt x="950" y="0"/>
                  </a:moveTo>
                  <a:cubicBezTo>
                    <a:pt x="949" y="0"/>
                    <a:pt x="947" y="1"/>
                    <a:pt x="946" y="1"/>
                  </a:cubicBezTo>
                  <a:cubicBezTo>
                    <a:pt x="861" y="29"/>
                    <a:pt x="861" y="351"/>
                    <a:pt x="861" y="351"/>
                  </a:cubicBezTo>
                  <a:cubicBezTo>
                    <a:pt x="861" y="351"/>
                    <a:pt x="736" y="155"/>
                    <a:pt x="656" y="155"/>
                  </a:cubicBezTo>
                  <a:cubicBezTo>
                    <a:pt x="648" y="155"/>
                    <a:pt x="641" y="157"/>
                    <a:pt x="634" y="162"/>
                  </a:cubicBezTo>
                  <a:cubicBezTo>
                    <a:pt x="568" y="209"/>
                    <a:pt x="691" y="634"/>
                    <a:pt x="691" y="634"/>
                  </a:cubicBezTo>
                  <a:cubicBezTo>
                    <a:pt x="691" y="634"/>
                    <a:pt x="406" y="268"/>
                    <a:pt x="342" y="268"/>
                  </a:cubicBezTo>
                  <a:cubicBezTo>
                    <a:pt x="337" y="268"/>
                    <a:pt x="334" y="270"/>
                    <a:pt x="332" y="275"/>
                  </a:cubicBezTo>
                  <a:cubicBezTo>
                    <a:pt x="322" y="351"/>
                    <a:pt x="521" y="852"/>
                    <a:pt x="521" y="852"/>
                  </a:cubicBezTo>
                  <a:cubicBezTo>
                    <a:pt x="521" y="852"/>
                    <a:pt x="326" y="774"/>
                    <a:pt x="238" y="774"/>
                  </a:cubicBezTo>
                  <a:cubicBezTo>
                    <a:pt x="220" y="774"/>
                    <a:pt x="206" y="777"/>
                    <a:pt x="199" y="785"/>
                  </a:cubicBezTo>
                  <a:cubicBezTo>
                    <a:pt x="161" y="833"/>
                    <a:pt x="445" y="1088"/>
                    <a:pt x="445" y="1088"/>
                  </a:cubicBezTo>
                  <a:cubicBezTo>
                    <a:pt x="445" y="1088"/>
                    <a:pt x="303" y="1051"/>
                    <a:pt x="214" y="1051"/>
                  </a:cubicBezTo>
                  <a:cubicBezTo>
                    <a:pt x="175" y="1051"/>
                    <a:pt x="145" y="1058"/>
                    <a:pt x="143" y="1078"/>
                  </a:cubicBezTo>
                  <a:cubicBezTo>
                    <a:pt x="133" y="1154"/>
                    <a:pt x="492" y="1390"/>
                    <a:pt x="492" y="1390"/>
                  </a:cubicBezTo>
                  <a:cubicBezTo>
                    <a:pt x="492" y="1390"/>
                    <a:pt x="378" y="1374"/>
                    <a:pt x="278" y="1374"/>
                  </a:cubicBezTo>
                  <a:cubicBezTo>
                    <a:pt x="208" y="1374"/>
                    <a:pt x="145" y="1382"/>
                    <a:pt x="133" y="1409"/>
                  </a:cubicBezTo>
                  <a:cubicBezTo>
                    <a:pt x="95" y="1485"/>
                    <a:pt x="464" y="1645"/>
                    <a:pt x="464" y="1645"/>
                  </a:cubicBezTo>
                  <a:cubicBezTo>
                    <a:pt x="464" y="1645"/>
                    <a:pt x="438" y="1645"/>
                    <a:pt x="400" y="1645"/>
                  </a:cubicBezTo>
                  <a:cubicBezTo>
                    <a:pt x="285" y="1645"/>
                    <a:pt x="53" y="1650"/>
                    <a:pt x="39" y="1693"/>
                  </a:cubicBezTo>
                  <a:cubicBezTo>
                    <a:pt x="1" y="1797"/>
                    <a:pt x="804" y="2005"/>
                    <a:pt x="804" y="2005"/>
                  </a:cubicBezTo>
                  <a:lnTo>
                    <a:pt x="1929" y="2005"/>
                  </a:lnTo>
                  <a:cubicBezTo>
                    <a:pt x="1929" y="2005"/>
                    <a:pt x="2741" y="1872"/>
                    <a:pt x="2704" y="1778"/>
                  </a:cubicBezTo>
                  <a:cubicBezTo>
                    <a:pt x="2699" y="1735"/>
                    <a:pt x="2605" y="1723"/>
                    <a:pt x="2504" y="1723"/>
                  </a:cubicBezTo>
                  <a:cubicBezTo>
                    <a:pt x="2382" y="1723"/>
                    <a:pt x="2250" y="1740"/>
                    <a:pt x="2250" y="1740"/>
                  </a:cubicBezTo>
                  <a:cubicBezTo>
                    <a:pt x="2250" y="1740"/>
                    <a:pt x="2723" y="1475"/>
                    <a:pt x="2723" y="1419"/>
                  </a:cubicBezTo>
                  <a:cubicBezTo>
                    <a:pt x="2724" y="1411"/>
                    <a:pt x="2710" y="1408"/>
                    <a:pt x="2685" y="1408"/>
                  </a:cubicBezTo>
                  <a:cubicBezTo>
                    <a:pt x="2555" y="1408"/>
                    <a:pt x="2137" y="1494"/>
                    <a:pt x="2137" y="1494"/>
                  </a:cubicBezTo>
                  <a:cubicBezTo>
                    <a:pt x="2137" y="1494"/>
                    <a:pt x="2430" y="1182"/>
                    <a:pt x="2411" y="1154"/>
                  </a:cubicBezTo>
                  <a:cubicBezTo>
                    <a:pt x="2407" y="1149"/>
                    <a:pt x="2399" y="1147"/>
                    <a:pt x="2388" y="1147"/>
                  </a:cubicBezTo>
                  <a:cubicBezTo>
                    <a:pt x="2311" y="1147"/>
                    <a:pt x="2080" y="1248"/>
                    <a:pt x="2080" y="1248"/>
                  </a:cubicBezTo>
                  <a:cubicBezTo>
                    <a:pt x="2080" y="1248"/>
                    <a:pt x="2363" y="889"/>
                    <a:pt x="2307" y="852"/>
                  </a:cubicBezTo>
                  <a:cubicBezTo>
                    <a:pt x="2302" y="849"/>
                    <a:pt x="2295" y="848"/>
                    <a:pt x="2287" y="848"/>
                  </a:cubicBezTo>
                  <a:cubicBezTo>
                    <a:pt x="2206" y="848"/>
                    <a:pt x="1995" y="965"/>
                    <a:pt x="1995" y="965"/>
                  </a:cubicBezTo>
                  <a:cubicBezTo>
                    <a:pt x="1995" y="965"/>
                    <a:pt x="2363" y="445"/>
                    <a:pt x="2307" y="417"/>
                  </a:cubicBezTo>
                  <a:cubicBezTo>
                    <a:pt x="2306" y="417"/>
                    <a:pt x="2305" y="417"/>
                    <a:pt x="2304" y="417"/>
                  </a:cubicBezTo>
                  <a:cubicBezTo>
                    <a:pt x="2240" y="417"/>
                    <a:pt x="1938" y="691"/>
                    <a:pt x="1938" y="691"/>
                  </a:cubicBezTo>
                  <a:cubicBezTo>
                    <a:pt x="1938" y="691"/>
                    <a:pt x="2108" y="322"/>
                    <a:pt x="2042" y="313"/>
                  </a:cubicBezTo>
                  <a:cubicBezTo>
                    <a:pt x="2041" y="313"/>
                    <a:pt x="2040" y="313"/>
                    <a:pt x="2039" y="313"/>
                  </a:cubicBezTo>
                  <a:cubicBezTo>
                    <a:pt x="1977" y="313"/>
                    <a:pt x="1702" y="606"/>
                    <a:pt x="1702" y="606"/>
                  </a:cubicBezTo>
                  <a:cubicBezTo>
                    <a:pt x="1702" y="606"/>
                    <a:pt x="1778" y="133"/>
                    <a:pt x="1730" y="133"/>
                  </a:cubicBezTo>
                  <a:cubicBezTo>
                    <a:pt x="1683" y="133"/>
                    <a:pt x="1456" y="445"/>
                    <a:pt x="1456" y="445"/>
                  </a:cubicBezTo>
                  <a:cubicBezTo>
                    <a:pt x="1456" y="445"/>
                    <a:pt x="1420" y="66"/>
                    <a:pt x="1357" y="66"/>
                  </a:cubicBezTo>
                  <a:cubicBezTo>
                    <a:pt x="1355" y="66"/>
                    <a:pt x="1354" y="67"/>
                    <a:pt x="1352" y="67"/>
                  </a:cubicBezTo>
                  <a:cubicBezTo>
                    <a:pt x="1277" y="77"/>
                    <a:pt x="1173" y="407"/>
                    <a:pt x="1173" y="407"/>
                  </a:cubicBezTo>
                  <a:cubicBezTo>
                    <a:pt x="1173" y="407"/>
                    <a:pt x="1019" y="0"/>
                    <a:pt x="95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8;p49">
              <a:extLst>
                <a:ext uri="{FF2B5EF4-FFF2-40B4-BE49-F238E27FC236}">
                  <a16:creationId xmlns:a16="http://schemas.microsoft.com/office/drawing/2014/main" id="{B978F9CA-1C8D-7AA8-2847-C53983E70F37}"/>
                </a:ext>
              </a:extLst>
            </p:cNvPr>
            <p:cNvSpPr/>
            <p:nvPr/>
          </p:nvSpPr>
          <p:spPr>
            <a:xfrm>
              <a:off x="11629" y="3651883"/>
              <a:ext cx="730213" cy="732619"/>
            </a:xfrm>
            <a:custGeom>
              <a:avLst/>
              <a:gdLst/>
              <a:ahLst/>
              <a:cxnLst/>
              <a:rect l="l" t="t" r="r" b="b"/>
              <a:pathLst>
                <a:path w="3338" h="3349" extrusionOk="0">
                  <a:moveTo>
                    <a:pt x="1144" y="1"/>
                  </a:moveTo>
                  <a:cubicBezTo>
                    <a:pt x="1141" y="1"/>
                    <a:pt x="1138" y="1"/>
                    <a:pt x="1135" y="3"/>
                  </a:cubicBezTo>
                  <a:cubicBezTo>
                    <a:pt x="1041" y="50"/>
                    <a:pt x="1041" y="579"/>
                    <a:pt x="1041" y="579"/>
                  </a:cubicBezTo>
                  <a:cubicBezTo>
                    <a:pt x="1041" y="579"/>
                    <a:pt x="884" y="267"/>
                    <a:pt x="792" y="267"/>
                  </a:cubicBezTo>
                  <a:cubicBezTo>
                    <a:pt x="783" y="267"/>
                    <a:pt x="774" y="270"/>
                    <a:pt x="766" y="277"/>
                  </a:cubicBezTo>
                  <a:cubicBezTo>
                    <a:pt x="681" y="343"/>
                    <a:pt x="823" y="1071"/>
                    <a:pt x="823" y="1071"/>
                  </a:cubicBezTo>
                  <a:cubicBezTo>
                    <a:pt x="823" y="1071"/>
                    <a:pt x="467" y="463"/>
                    <a:pt x="399" y="463"/>
                  </a:cubicBezTo>
                  <a:cubicBezTo>
                    <a:pt x="393" y="463"/>
                    <a:pt x="390" y="467"/>
                    <a:pt x="388" y="475"/>
                  </a:cubicBezTo>
                  <a:cubicBezTo>
                    <a:pt x="360" y="598"/>
                    <a:pt x="615" y="1449"/>
                    <a:pt x="615" y="1449"/>
                  </a:cubicBezTo>
                  <a:cubicBezTo>
                    <a:pt x="615" y="1449"/>
                    <a:pt x="374" y="1305"/>
                    <a:pt x="265" y="1305"/>
                  </a:cubicBezTo>
                  <a:cubicBezTo>
                    <a:pt x="243" y="1305"/>
                    <a:pt x="226" y="1311"/>
                    <a:pt x="218" y="1326"/>
                  </a:cubicBezTo>
                  <a:cubicBezTo>
                    <a:pt x="171" y="1411"/>
                    <a:pt x="530" y="1836"/>
                    <a:pt x="530" y="1836"/>
                  </a:cubicBezTo>
                  <a:cubicBezTo>
                    <a:pt x="530" y="1836"/>
                    <a:pt x="358" y="1779"/>
                    <a:pt x="246" y="1779"/>
                  </a:cubicBezTo>
                  <a:cubicBezTo>
                    <a:pt x="194" y="1779"/>
                    <a:pt x="155" y="1791"/>
                    <a:pt x="152" y="1827"/>
                  </a:cubicBezTo>
                  <a:cubicBezTo>
                    <a:pt x="143" y="1940"/>
                    <a:pt x="587" y="2346"/>
                    <a:pt x="587" y="2346"/>
                  </a:cubicBezTo>
                  <a:cubicBezTo>
                    <a:pt x="587" y="2346"/>
                    <a:pt x="447" y="2316"/>
                    <a:pt x="326" y="2316"/>
                  </a:cubicBezTo>
                  <a:cubicBezTo>
                    <a:pt x="244" y="2316"/>
                    <a:pt x="171" y="2329"/>
                    <a:pt x="152" y="2375"/>
                  </a:cubicBezTo>
                  <a:cubicBezTo>
                    <a:pt x="105" y="2498"/>
                    <a:pt x="549" y="2772"/>
                    <a:pt x="549" y="2772"/>
                  </a:cubicBezTo>
                  <a:cubicBezTo>
                    <a:pt x="549" y="2772"/>
                    <a:pt x="483" y="2768"/>
                    <a:pt x="398" y="2768"/>
                  </a:cubicBezTo>
                  <a:cubicBezTo>
                    <a:pt x="257" y="2768"/>
                    <a:pt x="66" y="2779"/>
                    <a:pt x="48" y="2838"/>
                  </a:cubicBezTo>
                  <a:cubicBezTo>
                    <a:pt x="1" y="3008"/>
                    <a:pt x="974" y="3348"/>
                    <a:pt x="974" y="3348"/>
                  </a:cubicBezTo>
                  <a:lnTo>
                    <a:pt x="2335" y="3348"/>
                  </a:lnTo>
                  <a:cubicBezTo>
                    <a:pt x="2335" y="3348"/>
                    <a:pt x="3337" y="3121"/>
                    <a:pt x="3290" y="2980"/>
                  </a:cubicBezTo>
                  <a:cubicBezTo>
                    <a:pt x="3281" y="2912"/>
                    <a:pt x="3168" y="2894"/>
                    <a:pt x="3046" y="2894"/>
                  </a:cubicBezTo>
                  <a:cubicBezTo>
                    <a:pt x="2892" y="2894"/>
                    <a:pt x="2723" y="2923"/>
                    <a:pt x="2723" y="2923"/>
                  </a:cubicBezTo>
                  <a:cubicBezTo>
                    <a:pt x="2723" y="2923"/>
                    <a:pt x="3309" y="2469"/>
                    <a:pt x="3309" y="2394"/>
                  </a:cubicBezTo>
                  <a:cubicBezTo>
                    <a:pt x="3309" y="2379"/>
                    <a:pt x="3287" y="2373"/>
                    <a:pt x="3250" y="2373"/>
                  </a:cubicBezTo>
                  <a:cubicBezTo>
                    <a:pt x="3081" y="2373"/>
                    <a:pt x="2600" y="2507"/>
                    <a:pt x="2600" y="2507"/>
                  </a:cubicBezTo>
                  <a:cubicBezTo>
                    <a:pt x="2600" y="2507"/>
                    <a:pt x="2950" y="2006"/>
                    <a:pt x="2912" y="1940"/>
                  </a:cubicBezTo>
                  <a:cubicBezTo>
                    <a:pt x="2908" y="1929"/>
                    <a:pt x="2897" y="1925"/>
                    <a:pt x="2881" y="1925"/>
                  </a:cubicBezTo>
                  <a:cubicBezTo>
                    <a:pt x="2786" y="1925"/>
                    <a:pt x="2515" y="2091"/>
                    <a:pt x="2515" y="2091"/>
                  </a:cubicBezTo>
                  <a:cubicBezTo>
                    <a:pt x="2515" y="2091"/>
                    <a:pt x="2855" y="1505"/>
                    <a:pt x="2789" y="1449"/>
                  </a:cubicBezTo>
                  <a:cubicBezTo>
                    <a:pt x="2781" y="1441"/>
                    <a:pt x="2769" y="1437"/>
                    <a:pt x="2755" y="1437"/>
                  </a:cubicBezTo>
                  <a:cubicBezTo>
                    <a:pt x="2653" y="1437"/>
                    <a:pt x="2420" y="1619"/>
                    <a:pt x="2420" y="1619"/>
                  </a:cubicBezTo>
                  <a:cubicBezTo>
                    <a:pt x="2420" y="1619"/>
                    <a:pt x="2855" y="749"/>
                    <a:pt x="2789" y="712"/>
                  </a:cubicBezTo>
                  <a:cubicBezTo>
                    <a:pt x="2786" y="710"/>
                    <a:pt x="2783" y="709"/>
                    <a:pt x="2779" y="709"/>
                  </a:cubicBezTo>
                  <a:cubicBezTo>
                    <a:pt x="2685" y="709"/>
                    <a:pt x="2335" y="1156"/>
                    <a:pt x="2335" y="1156"/>
                  </a:cubicBezTo>
                  <a:cubicBezTo>
                    <a:pt x="2335" y="1156"/>
                    <a:pt x="2534" y="541"/>
                    <a:pt x="2468" y="532"/>
                  </a:cubicBezTo>
                  <a:cubicBezTo>
                    <a:pt x="2467" y="532"/>
                    <a:pt x="2465" y="531"/>
                    <a:pt x="2464" y="531"/>
                  </a:cubicBezTo>
                  <a:cubicBezTo>
                    <a:pt x="2398" y="531"/>
                    <a:pt x="2052" y="1033"/>
                    <a:pt x="2052" y="1033"/>
                  </a:cubicBezTo>
                  <a:cubicBezTo>
                    <a:pt x="2052" y="1033"/>
                    <a:pt x="2146" y="248"/>
                    <a:pt x="2090" y="239"/>
                  </a:cubicBezTo>
                  <a:cubicBezTo>
                    <a:pt x="2089" y="239"/>
                    <a:pt x="2089" y="239"/>
                    <a:pt x="2088" y="239"/>
                  </a:cubicBezTo>
                  <a:cubicBezTo>
                    <a:pt x="2028" y="239"/>
                    <a:pt x="1759" y="749"/>
                    <a:pt x="1759" y="749"/>
                  </a:cubicBezTo>
                  <a:cubicBezTo>
                    <a:pt x="1759" y="749"/>
                    <a:pt x="1704" y="106"/>
                    <a:pt x="1621" y="106"/>
                  </a:cubicBezTo>
                  <a:cubicBezTo>
                    <a:pt x="1619" y="106"/>
                    <a:pt x="1618" y="106"/>
                    <a:pt x="1617" y="107"/>
                  </a:cubicBezTo>
                  <a:cubicBezTo>
                    <a:pt x="1532" y="135"/>
                    <a:pt x="1400" y="683"/>
                    <a:pt x="1400" y="683"/>
                  </a:cubicBezTo>
                  <a:cubicBezTo>
                    <a:pt x="1400" y="683"/>
                    <a:pt x="1240" y="1"/>
                    <a:pt x="1144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59;p49">
              <a:extLst>
                <a:ext uri="{FF2B5EF4-FFF2-40B4-BE49-F238E27FC236}">
                  <a16:creationId xmlns:a16="http://schemas.microsoft.com/office/drawing/2014/main" id="{00D13D14-6891-36AE-5264-E31842DC7E43}"/>
                </a:ext>
              </a:extLst>
            </p:cNvPr>
            <p:cNvSpPr/>
            <p:nvPr/>
          </p:nvSpPr>
          <p:spPr>
            <a:xfrm>
              <a:off x="-6965" y="4147806"/>
              <a:ext cx="767401" cy="240852"/>
            </a:xfrm>
            <a:custGeom>
              <a:avLst/>
              <a:gdLst/>
              <a:ahLst/>
              <a:cxnLst/>
              <a:rect l="l" t="t" r="r" b="b"/>
              <a:pathLst>
                <a:path w="3508" h="1101" extrusionOk="0">
                  <a:moveTo>
                    <a:pt x="373" y="1"/>
                  </a:moveTo>
                  <a:cubicBezTo>
                    <a:pt x="282" y="1"/>
                    <a:pt x="195" y="18"/>
                    <a:pt x="180" y="70"/>
                  </a:cubicBezTo>
                  <a:cubicBezTo>
                    <a:pt x="133" y="202"/>
                    <a:pt x="587" y="486"/>
                    <a:pt x="587" y="486"/>
                  </a:cubicBezTo>
                  <a:cubicBezTo>
                    <a:pt x="587" y="486"/>
                    <a:pt x="551" y="485"/>
                    <a:pt x="498" y="485"/>
                  </a:cubicBezTo>
                  <a:cubicBezTo>
                    <a:pt x="353" y="485"/>
                    <a:pt x="78" y="495"/>
                    <a:pt x="58" y="571"/>
                  </a:cubicBezTo>
                  <a:cubicBezTo>
                    <a:pt x="1" y="750"/>
                    <a:pt x="1031" y="1100"/>
                    <a:pt x="1031" y="1100"/>
                  </a:cubicBezTo>
                  <a:lnTo>
                    <a:pt x="2458" y="1100"/>
                  </a:lnTo>
                  <a:cubicBezTo>
                    <a:pt x="2458" y="1100"/>
                    <a:pt x="3507" y="864"/>
                    <a:pt x="3488" y="713"/>
                  </a:cubicBezTo>
                  <a:cubicBezTo>
                    <a:pt x="3476" y="645"/>
                    <a:pt x="3357" y="627"/>
                    <a:pt x="3228" y="627"/>
                  </a:cubicBezTo>
                  <a:cubicBezTo>
                    <a:pt x="3068" y="627"/>
                    <a:pt x="2893" y="656"/>
                    <a:pt x="2893" y="656"/>
                  </a:cubicBezTo>
                  <a:cubicBezTo>
                    <a:pt x="2893" y="656"/>
                    <a:pt x="3025" y="543"/>
                    <a:pt x="3167" y="429"/>
                  </a:cubicBezTo>
                  <a:lnTo>
                    <a:pt x="3167" y="429"/>
                  </a:lnTo>
                  <a:cubicBezTo>
                    <a:pt x="2885" y="542"/>
                    <a:pt x="2557" y="602"/>
                    <a:pt x="2208" y="602"/>
                  </a:cubicBezTo>
                  <a:cubicBezTo>
                    <a:pt x="2089" y="602"/>
                    <a:pt x="1967" y="595"/>
                    <a:pt x="1844" y="580"/>
                  </a:cubicBezTo>
                  <a:cubicBezTo>
                    <a:pt x="1286" y="514"/>
                    <a:pt x="804" y="297"/>
                    <a:pt x="445" y="4"/>
                  </a:cubicBezTo>
                  <a:cubicBezTo>
                    <a:pt x="422" y="2"/>
                    <a:pt x="397" y="1"/>
                    <a:pt x="373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60;p49">
              <a:extLst>
                <a:ext uri="{FF2B5EF4-FFF2-40B4-BE49-F238E27FC236}">
                  <a16:creationId xmlns:a16="http://schemas.microsoft.com/office/drawing/2014/main" id="{E5E56915-BA21-1C70-2BBD-84490263A699}"/>
                </a:ext>
              </a:extLst>
            </p:cNvPr>
            <p:cNvSpPr/>
            <p:nvPr/>
          </p:nvSpPr>
          <p:spPr>
            <a:xfrm>
              <a:off x="1928156" y="4331274"/>
              <a:ext cx="370356" cy="80940"/>
            </a:xfrm>
            <a:custGeom>
              <a:avLst/>
              <a:gdLst/>
              <a:ahLst/>
              <a:cxnLst/>
              <a:rect l="l" t="t" r="r" b="b"/>
              <a:pathLst>
                <a:path w="1693" h="370" extrusionOk="0">
                  <a:moveTo>
                    <a:pt x="1177" y="1"/>
                  </a:moveTo>
                  <a:cubicBezTo>
                    <a:pt x="1109" y="1"/>
                    <a:pt x="933" y="191"/>
                    <a:pt x="857" y="191"/>
                  </a:cubicBezTo>
                  <a:cubicBezTo>
                    <a:pt x="855" y="191"/>
                    <a:pt x="853" y="190"/>
                    <a:pt x="851" y="190"/>
                  </a:cubicBezTo>
                  <a:cubicBezTo>
                    <a:pt x="785" y="181"/>
                    <a:pt x="606" y="48"/>
                    <a:pt x="521" y="48"/>
                  </a:cubicBezTo>
                  <a:cubicBezTo>
                    <a:pt x="445" y="48"/>
                    <a:pt x="171" y="294"/>
                    <a:pt x="1" y="370"/>
                  </a:cubicBezTo>
                  <a:lnTo>
                    <a:pt x="1692" y="341"/>
                  </a:lnTo>
                  <a:cubicBezTo>
                    <a:pt x="1692" y="341"/>
                    <a:pt x="1248" y="11"/>
                    <a:pt x="1182" y="1"/>
                  </a:cubicBezTo>
                  <a:cubicBezTo>
                    <a:pt x="1181" y="1"/>
                    <a:pt x="1179" y="1"/>
                    <a:pt x="1177" y="1"/>
                  </a:cubicBezTo>
                  <a:close/>
                </a:path>
              </a:pathLst>
            </a:custGeom>
            <a:solidFill>
              <a:srgbClr val="FFD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61;p49">
              <a:extLst>
                <a:ext uri="{FF2B5EF4-FFF2-40B4-BE49-F238E27FC236}">
                  <a16:creationId xmlns:a16="http://schemas.microsoft.com/office/drawing/2014/main" id="{22BC7C3E-B31A-8525-76B7-26BAB01ADB5F}"/>
                </a:ext>
              </a:extLst>
            </p:cNvPr>
            <p:cNvSpPr/>
            <p:nvPr/>
          </p:nvSpPr>
          <p:spPr>
            <a:xfrm>
              <a:off x="2794432" y="4270678"/>
              <a:ext cx="78753" cy="127098"/>
            </a:xfrm>
            <a:custGeom>
              <a:avLst/>
              <a:gdLst/>
              <a:ahLst/>
              <a:cxnLst/>
              <a:rect l="l" t="t" r="r" b="b"/>
              <a:pathLst>
                <a:path w="360" h="581" extrusionOk="0">
                  <a:moveTo>
                    <a:pt x="276" y="1"/>
                  </a:moveTo>
                  <a:cubicBezTo>
                    <a:pt x="208" y="1"/>
                    <a:pt x="1" y="581"/>
                    <a:pt x="1" y="581"/>
                  </a:cubicBezTo>
                  <a:lnTo>
                    <a:pt x="360" y="581"/>
                  </a:lnTo>
                  <a:cubicBezTo>
                    <a:pt x="360" y="581"/>
                    <a:pt x="331" y="61"/>
                    <a:pt x="284" y="4"/>
                  </a:cubicBezTo>
                  <a:cubicBezTo>
                    <a:pt x="282" y="2"/>
                    <a:pt x="279" y="1"/>
                    <a:pt x="276" y="1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262;p49">
              <a:extLst>
                <a:ext uri="{FF2B5EF4-FFF2-40B4-BE49-F238E27FC236}">
                  <a16:creationId xmlns:a16="http://schemas.microsoft.com/office/drawing/2014/main" id="{FACEF02D-07ED-70ED-CC58-88A097330614}"/>
                </a:ext>
              </a:extLst>
            </p:cNvPr>
            <p:cNvSpPr/>
            <p:nvPr/>
          </p:nvSpPr>
          <p:spPr>
            <a:xfrm>
              <a:off x="2755275" y="4360150"/>
              <a:ext cx="86847" cy="37626"/>
            </a:xfrm>
            <a:custGeom>
              <a:avLst/>
              <a:gdLst/>
              <a:ahLst/>
              <a:cxnLst/>
              <a:rect l="l" t="t" r="r" b="b"/>
              <a:pathLst>
                <a:path w="397" h="172" extrusionOk="0">
                  <a:moveTo>
                    <a:pt x="304" y="0"/>
                  </a:moveTo>
                  <a:cubicBezTo>
                    <a:pt x="240" y="0"/>
                    <a:pt x="0" y="172"/>
                    <a:pt x="0" y="172"/>
                  </a:cubicBezTo>
                  <a:lnTo>
                    <a:pt x="397" y="172"/>
                  </a:lnTo>
                  <a:cubicBezTo>
                    <a:pt x="397" y="172"/>
                    <a:pt x="369" y="20"/>
                    <a:pt x="312" y="2"/>
                  </a:cubicBezTo>
                  <a:cubicBezTo>
                    <a:pt x="310" y="1"/>
                    <a:pt x="307" y="0"/>
                    <a:pt x="304" y="0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263;p49">
              <a:extLst>
                <a:ext uri="{FF2B5EF4-FFF2-40B4-BE49-F238E27FC236}">
                  <a16:creationId xmlns:a16="http://schemas.microsoft.com/office/drawing/2014/main" id="{2828D473-151B-8B91-EE6A-CB981220C30D}"/>
                </a:ext>
              </a:extLst>
            </p:cNvPr>
            <p:cNvSpPr/>
            <p:nvPr/>
          </p:nvSpPr>
          <p:spPr>
            <a:xfrm>
              <a:off x="2548331" y="4360150"/>
              <a:ext cx="87065" cy="37626"/>
            </a:xfrm>
            <a:custGeom>
              <a:avLst/>
              <a:gdLst/>
              <a:ahLst/>
              <a:cxnLst/>
              <a:rect l="l" t="t" r="r" b="b"/>
              <a:pathLst>
                <a:path w="398" h="172" extrusionOk="0">
                  <a:moveTo>
                    <a:pt x="305" y="0"/>
                  </a:moveTo>
                  <a:cubicBezTo>
                    <a:pt x="241" y="0"/>
                    <a:pt x="1" y="172"/>
                    <a:pt x="1" y="172"/>
                  </a:cubicBezTo>
                  <a:lnTo>
                    <a:pt x="398" y="172"/>
                  </a:lnTo>
                  <a:cubicBezTo>
                    <a:pt x="398" y="172"/>
                    <a:pt x="370" y="20"/>
                    <a:pt x="313" y="2"/>
                  </a:cubicBezTo>
                  <a:cubicBezTo>
                    <a:pt x="311" y="1"/>
                    <a:pt x="308" y="0"/>
                    <a:pt x="305" y="0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264;p49">
              <a:extLst>
                <a:ext uri="{FF2B5EF4-FFF2-40B4-BE49-F238E27FC236}">
                  <a16:creationId xmlns:a16="http://schemas.microsoft.com/office/drawing/2014/main" id="{A18ECDEA-E9CC-C424-7784-9FAB6D82A851}"/>
                </a:ext>
              </a:extLst>
            </p:cNvPr>
            <p:cNvSpPr/>
            <p:nvPr/>
          </p:nvSpPr>
          <p:spPr>
            <a:xfrm>
              <a:off x="2593832" y="4270678"/>
              <a:ext cx="76784" cy="127098"/>
            </a:xfrm>
            <a:custGeom>
              <a:avLst/>
              <a:gdLst/>
              <a:ahLst/>
              <a:cxnLst/>
              <a:rect l="l" t="t" r="r" b="b"/>
              <a:pathLst>
                <a:path w="351" h="581" extrusionOk="0">
                  <a:moveTo>
                    <a:pt x="275" y="1"/>
                  </a:moveTo>
                  <a:cubicBezTo>
                    <a:pt x="200" y="1"/>
                    <a:pt x="1" y="581"/>
                    <a:pt x="1" y="581"/>
                  </a:cubicBezTo>
                  <a:lnTo>
                    <a:pt x="351" y="581"/>
                  </a:lnTo>
                  <a:cubicBezTo>
                    <a:pt x="351" y="581"/>
                    <a:pt x="332" y="61"/>
                    <a:pt x="284" y="4"/>
                  </a:cubicBezTo>
                  <a:cubicBezTo>
                    <a:pt x="282" y="2"/>
                    <a:pt x="278" y="1"/>
                    <a:pt x="275" y="1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265;p49">
              <a:extLst>
                <a:ext uri="{FF2B5EF4-FFF2-40B4-BE49-F238E27FC236}">
                  <a16:creationId xmlns:a16="http://schemas.microsoft.com/office/drawing/2014/main" id="{B13A1F9D-B021-8D5B-9271-B5E0B8A6B3F5}"/>
                </a:ext>
              </a:extLst>
            </p:cNvPr>
            <p:cNvSpPr/>
            <p:nvPr/>
          </p:nvSpPr>
          <p:spPr>
            <a:xfrm>
              <a:off x="1210853" y="4360150"/>
              <a:ext cx="80722" cy="37626"/>
            </a:xfrm>
            <a:custGeom>
              <a:avLst/>
              <a:gdLst/>
              <a:ahLst/>
              <a:cxnLst/>
              <a:rect l="l" t="t" r="r" b="b"/>
              <a:pathLst>
                <a:path w="369" h="172" extrusionOk="0">
                  <a:moveTo>
                    <a:pt x="75" y="0"/>
                  </a:moveTo>
                  <a:cubicBezTo>
                    <a:pt x="71" y="0"/>
                    <a:pt x="69" y="1"/>
                    <a:pt x="67" y="2"/>
                  </a:cubicBezTo>
                  <a:cubicBezTo>
                    <a:pt x="19" y="20"/>
                    <a:pt x="0" y="172"/>
                    <a:pt x="0" y="172"/>
                  </a:cubicBezTo>
                  <a:lnTo>
                    <a:pt x="369" y="172"/>
                  </a:lnTo>
                  <a:cubicBezTo>
                    <a:pt x="369" y="172"/>
                    <a:pt x="137" y="0"/>
                    <a:pt x="75" y="0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266;p49">
              <a:extLst>
                <a:ext uri="{FF2B5EF4-FFF2-40B4-BE49-F238E27FC236}">
                  <a16:creationId xmlns:a16="http://schemas.microsoft.com/office/drawing/2014/main" id="{B5DD3551-E606-B591-1220-DE427E17D0F4}"/>
                </a:ext>
              </a:extLst>
            </p:cNvPr>
            <p:cNvSpPr/>
            <p:nvPr/>
          </p:nvSpPr>
          <p:spPr>
            <a:xfrm>
              <a:off x="1177821" y="4270678"/>
              <a:ext cx="72409" cy="127098"/>
            </a:xfrm>
            <a:custGeom>
              <a:avLst/>
              <a:gdLst/>
              <a:ahLst/>
              <a:cxnLst/>
              <a:rect l="l" t="t" r="r" b="b"/>
              <a:pathLst>
                <a:path w="331" h="581" extrusionOk="0">
                  <a:moveTo>
                    <a:pt x="73" y="1"/>
                  </a:moveTo>
                  <a:cubicBezTo>
                    <a:pt x="71" y="1"/>
                    <a:pt x="68" y="2"/>
                    <a:pt x="66" y="4"/>
                  </a:cubicBezTo>
                  <a:cubicBezTo>
                    <a:pt x="19" y="61"/>
                    <a:pt x="0" y="581"/>
                    <a:pt x="0" y="581"/>
                  </a:cubicBezTo>
                  <a:lnTo>
                    <a:pt x="331" y="581"/>
                  </a:lnTo>
                  <a:cubicBezTo>
                    <a:pt x="331" y="581"/>
                    <a:pt x="132" y="1"/>
                    <a:pt x="73" y="1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267;p49">
              <a:extLst>
                <a:ext uri="{FF2B5EF4-FFF2-40B4-BE49-F238E27FC236}">
                  <a16:creationId xmlns:a16="http://schemas.microsoft.com/office/drawing/2014/main" id="{4E6B88D3-7CEC-09F0-2E21-AE80D9D0C795}"/>
                </a:ext>
              </a:extLst>
            </p:cNvPr>
            <p:cNvSpPr/>
            <p:nvPr/>
          </p:nvSpPr>
          <p:spPr>
            <a:xfrm>
              <a:off x="1049629" y="4360150"/>
              <a:ext cx="80722" cy="37626"/>
            </a:xfrm>
            <a:custGeom>
              <a:avLst/>
              <a:gdLst/>
              <a:ahLst/>
              <a:cxnLst/>
              <a:rect l="l" t="t" r="r" b="b"/>
              <a:pathLst>
                <a:path w="369" h="172" extrusionOk="0">
                  <a:moveTo>
                    <a:pt x="85" y="0"/>
                  </a:moveTo>
                  <a:cubicBezTo>
                    <a:pt x="82" y="0"/>
                    <a:pt x="79" y="1"/>
                    <a:pt x="76" y="2"/>
                  </a:cubicBezTo>
                  <a:cubicBezTo>
                    <a:pt x="29" y="20"/>
                    <a:pt x="0" y="172"/>
                    <a:pt x="0" y="172"/>
                  </a:cubicBezTo>
                  <a:lnTo>
                    <a:pt x="369" y="172"/>
                  </a:lnTo>
                  <a:cubicBezTo>
                    <a:pt x="369" y="172"/>
                    <a:pt x="154" y="0"/>
                    <a:pt x="85" y="0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268;p49">
              <a:extLst>
                <a:ext uri="{FF2B5EF4-FFF2-40B4-BE49-F238E27FC236}">
                  <a16:creationId xmlns:a16="http://schemas.microsoft.com/office/drawing/2014/main" id="{00F8A0ED-573B-3D06-61A3-18BE3A8B8872}"/>
                </a:ext>
              </a:extLst>
            </p:cNvPr>
            <p:cNvSpPr/>
            <p:nvPr/>
          </p:nvSpPr>
          <p:spPr>
            <a:xfrm>
              <a:off x="1016597" y="4270678"/>
              <a:ext cx="72409" cy="127098"/>
            </a:xfrm>
            <a:custGeom>
              <a:avLst/>
              <a:gdLst/>
              <a:ahLst/>
              <a:cxnLst/>
              <a:rect l="l" t="t" r="r" b="b"/>
              <a:pathLst>
                <a:path w="331" h="581" extrusionOk="0">
                  <a:moveTo>
                    <a:pt x="83" y="1"/>
                  </a:moveTo>
                  <a:cubicBezTo>
                    <a:pt x="80" y="1"/>
                    <a:pt x="78" y="2"/>
                    <a:pt x="76" y="4"/>
                  </a:cubicBezTo>
                  <a:cubicBezTo>
                    <a:pt x="28" y="61"/>
                    <a:pt x="0" y="581"/>
                    <a:pt x="0" y="581"/>
                  </a:cubicBezTo>
                  <a:lnTo>
                    <a:pt x="331" y="581"/>
                  </a:lnTo>
                  <a:cubicBezTo>
                    <a:pt x="331" y="581"/>
                    <a:pt x="140" y="1"/>
                    <a:pt x="83" y="1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269;p49">
              <a:extLst>
                <a:ext uri="{FF2B5EF4-FFF2-40B4-BE49-F238E27FC236}">
                  <a16:creationId xmlns:a16="http://schemas.microsoft.com/office/drawing/2014/main" id="{42A67C26-7552-9A3A-EA5D-A225B93CCCEC}"/>
                </a:ext>
              </a:extLst>
            </p:cNvPr>
            <p:cNvSpPr/>
            <p:nvPr/>
          </p:nvSpPr>
          <p:spPr>
            <a:xfrm>
              <a:off x="-166991" y="4342814"/>
              <a:ext cx="3558091" cy="149193"/>
            </a:xfrm>
            <a:custGeom>
              <a:avLst/>
              <a:gdLst/>
              <a:ahLst/>
              <a:cxnLst/>
              <a:rect l="l" t="t" r="r" b="b"/>
              <a:pathLst>
                <a:path w="16265" h="682" extrusionOk="0">
                  <a:moveTo>
                    <a:pt x="0" y="1"/>
                  </a:moveTo>
                  <a:cubicBezTo>
                    <a:pt x="0" y="1"/>
                    <a:pt x="3573" y="681"/>
                    <a:pt x="7230" y="681"/>
                  </a:cubicBezTo>
                  <a:cubicBezTo>
                    <a:pt x="10878" y="681"/>
                    <a:pt x="16265" y="1"/>
                    <a:pt x="16265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270;p49">
              <a:extLst>
                <a:ext uri="{FF2B5EF4-FFF2-40B4-BE49-F238E27FC236}">
                  <a16:creationId xmlns:a16="http://schemas.microsoft.com/office/drawing/2014/main" id="{0DE0233C-2163-1A0B-3F4D-21AEBE02C2EC}"/>
                </a:ext>
              </a:extLst>
            </p:cNvPr>
            <p:cNvSpPr/>
            <p:nvPr/>
          </p:nvSpPr>
          <p:spPr>
            <a:xfrm>
              <a:off x="1654273" y="2938009"/>
              <a:ext cx="57096" cy="65190"/>
            </a:xfrm>
            <a:custGeom>
              <a:avLst/>
              <a:gdLst/>
              <a:ahLst/>
              <a:cxnLst/>
              <a:rect l="l" t="t" r="r" b="b"/>
              <a:pathLst>
                <a:path w="261" h="298" extrusionOk="0">
                  <a:moveTo>
                    <a:pt x="166" y="1"/>
                  </a:moveTo>
                  <a:cubicBezTo>
                    <a:pt x="166" y="1"/>
                    <a:pt x="24" y="86"/>
                    <a:pt x="5" y="171"/>
                  </a:cubicBezTo>
                  <a:cubicBezTo>
                    <a:pt x="1" y="199"/>
                    <a:pt x="27" y="206"/>
                    <a:pt x="54" y="206"/>
                  </a:cubicBezTo>
                  <a:cubicBezTo>
                    <a:pt x="81" y="206"/>
                    <a:pt x="109" y="199"/>
                    <a:pt x="109" y="199"/>
                  </a:cubicBezTo>
                  <a:lnTo>
                    <a:pt x="109" y="199"/>
                  </a:lnTo>
                  <a:cubicBezTo>
                    <a:pt x="109" y="199"/>
                    <a:pt x="71" y="237"/>
                    <a:pt x="138" y="284"/>
                  </a:cubicBezTo>
                  <a:cubicBezTo>
                    <a:pt x="147" y="293"/>
                    <a:pt x="158" y="297"/>
                    <a:pt x="168" y="297"/>
                  </a:cubicBezTo>
                  <a:cubicBezTo>
                    <a:pt x="212" y="297"/>
                    <a:pt x="260" y="237"/>
                    <a:pt x="260" y="237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E2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271;p49">
              <a:extLst>
                <a:ext uri="{FF2B5EF4-FFF2-40B4-BE49-F238E27FC236}">
                  <a16:creationId xmlns:a16="http://schemas.microsoft.com/office/drawing/2014/main" id="{8E6B24E0-3321-127D-6258-9F59377F21DA}"/>
                </a:ext>
              </a:extLst>
            </p:cNvPr>
            <p:cNvSpPr/>
            <p:nvPr/>
          </p:nvSpPr>
          <p:spPr>
            <a:xfrm>
              <a:off x="1659523" y="2958790"/>
              <a:ext cx="99316" cy="93628"/>
            </a:xfrm>
            <a:custGeom>
              <a:avLst/>
              <a:gdLst/>
              <a:ahLst/>
              <a:cxnLst/>
              <a:rect l="l" t="t" r="r" b="b"/>
              <a:pathLst>
                <a:path w="454" h="428" extrusionOk="0">
                  <a:moveTo>
                    <a:pt x="359" y="0"/>
                  </a:moveTo>
                  <a:cubicBezTo>
                    <a:pt x="359" y="0"/>
                    <a:pt x="0" y="321"/>
                    <a:pt x="47" y="378"/>
                  </a:cubicBezTo>
                  <a:cubicBezTo>
                    <a:pt x="54" y="387"/>
                    <a:pt x="64" y="391"/>
                    <a:pt x="76" y="391"/>
                  </a:cubicBezTo>
                  <a:cubicBezTo>
                    <a:pt x="137" y="391"/>
                    <a:pt x="255" y="293"/>
                    <a:pt x="255" y="293"/>
                  </a:cubicBezTo>
                  <a:lnTo>
                    <a:pt x="255" y="293"/>
                  </a:lnTo>
                  <a:cubicBezTo>
                    <a:pt x="255" y="293"/>
                    <a:pt x="208" y="416"/>
                    <a:pt x="265" y="425"/>
                  </a:cubicBezTo>
                  <a:cubicBezTo>
                    <a:pt x="273" y="427"/>
                    <a:pt x="281" y="427"/>
                    <a:pt x="291" y="427"/>
                  </a:cubicBezTo>
                  <a:cubicBezTo>
                    <a:pt x="349" y="427"/>
                    <a:pt x="429" y="398"/>
                    <a:pt x="454" y="284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272;p49">
              <a:extLst>
                <a:ext uri="{FF2B5EF4-FFF2-40B4-BE49-F238E27FC236}">
                  <a16:creationId xmlns:a16="http://schemas.microsoft.com/office/drawing/2014/main" id="{2CE672C4-783C-D034-4D5F-C16EB7730493}"/>
                </a:ext>
              </a:extLst>
            </p:cNvPr>
            <p:cNvSpPr/>
            <p:nvPr/>
          </p:nvSpPr>
          <p:spPr>
            <a:xfrm>
              <a:off x="2089379" y="3217143"/>
              <a:ext cx="76128" cy="64315"/>
            </a:xfrm>
            <a:custGeom>
              <a:avLst/>
              <a:gdLst/>
              <a:ahLst/>
              <a:cxnLst/>
              <a:rect l="l" t="t" r="r" b="b"/>
              <a:pathLst>
                <a:path w="348" h="294" extrusionOk="0">
                  <a:moveTo>
                    <a:pt x="275" y="0"/>
                  </a:moveTo>
                  <a:cubicBezTo>
                    <a:pt x="199" y="0"/>
                    <a:pt x="162" y="133"/>
                    <a:pt x="162" y="133"/>
                  </a:cubicBezTo>
                  <a:cubicBezTo>
                    <a:pt x="162" y="133"/>
                    <a:pt x="171" y="67"/>
                    <a:pt x="105" y="67"/>
                  </a:cubicBezTo>
                  <a:cubicBezTo>
                    <a:pt x="39" y="67"/>
                    <a:pt x="1" y="293"/>
                    <a:pt x="1" y="293"/>
                  </a:cubicBezTo>
                  <a:lnTo>
                    <a:pt x="284" y="199"/>
                  </a:lnTo>
                  <a:cubicBezTo>
                    <a:pt x="284" y="200"/>
                    <a:pt x="285" y="200"/>
                    <a:pt x="285" y="200"/>
                  </a:cubicBezTo>
                  <a:cubicBezTo>
                    <a:pt x="290" y="200"/>
                    <a:pt x="347" y="0"/>
                    <a:pt x="275" y="0"/>
                  </a:cubicBezTo>
                  <a:close/>
                </a:path>
              </a:pathLst>
            </a:custGeom>
            <a:solidFill>
              <a:srgbClr val="F2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273;p49">
              <a:extLst>
                <a:ext uri="{FF2B5EF4-FFF2-40B4-BE49-F238E27FC236}">
                  <a16:creationId xmlns:a16="http://schemas.microsoft.com/office/drawing/2014/main" id="{AC0D7DDB-A0FA-3FD2-5FF0-03E21AF2F2D6}"/>
                </a:ext>
              </a:extLst>
            </p:cNvPr>
            <p:cNvSpPr/>
            <p:nvPr/>
          </p:nvSpPr>
          <p:spPr>
            <a:xfrm>
              <a:off x="2151506" y="3219112"/>
              <a:ext cx="80722" cy="58189"/>
            </a:xfrm>
            <a:custGeom>
              <a:avLst/>
              <a:gdLst/>
              <a:ahLst/>
              <a:cxnLst/>
              <a:rect l="l" t="t" r="r" b="b"/>
              <a:pathLst>
                <a:path w="369" h="266" extrusionOk="0">
                  <a:moveTo>
                    <a:pt x="99" y="1"/>
                  </a:moveTo>
                  <a:cubicBezTo>
                    <a:pt x="19" y="1"/>
                    <a:pt x="0" y="228"/>
                    <a:pt x="0" y="228"/>
                  </a:cubicBezTo>
                  <a:lnTo>
                    <a:pt x="199" y="265"/>
                  </a:lnTo>
                  <a:cubicBezTo>
                    <a:pt x="341" y="180"/>
                    <a:pt x="369" y="105"/>
                    <a:pt x="322" y="67"/>
                  </a:cubicBezTo>
                  <a:cubicBezTo>
                    <a:pt x="312" y="61"/>
                    <a:pt x="302" y="58"/>
                    <a:pt x="290" y="58"/>
                  </a:cubicBezTo>
                  <a:cubicBezTo>
                    <a:pt x="233" y="58"/>
                    <a:pt x="161" y="124"/>
                    <a:pt x="161" y="124"/>
                  </a:cubicBezTo>
                  <a:cubicBezTo>
                    <a:pt x="161" y="124"/>
                    <a:pt x="189" y="1"/>
                    <a:pt x="104" y="1"/>
                  </a:cubicBezTo>
                  <a:cubicBezTo>
                    <a:pt x="103" y="1"/>
                    <a:pt x="101" y="1"/>
                    <a:pt x="99" y="1"/>
                  </a:cubicBezTo>
                  <a:close/>
                </a:path>
              </a:pathLst>
            </a:custGeom>
            <a:solidFill>
              <a:srgbClr val="E28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274;p49">
              <a:extLst>
                <a:ext uri="{FF2B5EF4-FFF2-40B4-BE49-F238E27FC236}">
                  <a16:creationId xmlns:a16="http://schemas.microsoft.com/office/drawing/2014/main" id="{83FFBA9C-EDC8-11F2-7FF3-2FD0DB943486}"/>
                </a:ext>
              </a:extLst>
            </p:cNvPr>
            <p:cNvSpPr/>
            <p:nvPr/>
          </p:nvSpPr>
          <p:spPr>
            <a:xfrm>
              <a:off x="2527768" y="2841099"/>
              <a:ext cx="716650" cy="428546"/>
            </a:xfrm>
            <a:custGeom>
              <a:avLst/>
              <a:gdLst/>
              <a:ahLst/>
              <a:cxnLst/>
              <a:rect l="l" t="t" r="r" b="b"/>
              <a:pathLst>
                <a:path w="3276" h="1959" extrusionOk="0">
                  <a:moveTo>
                    <a:pt x="458" y="1"/>
                  </a:moveTo>
                  <a:cubicBezTo>
                    <a:pt x="312" y="1"/>
                    <a:pt x="160" y="9"/>
                    <a:pt x="0" y="28"/>
                  </a:cubicBezTo>
                  <a:cubicBezTo>
                    <a:pt x="0" y="28"/>
                    <a:pt x="161" y="1426"/>
                    <a:pt x="1352" y="1767"/>
                  </a:cubicBezTo>
                  <a:cubicBezTo>
                    <a:pt x="1390" y="1776"/>
                    <a:pt x="1420" y="1780"/>
                    <a:pt x="1445" y="1780"/>
                  </a:cubicBezTo>
                  <a:cubicBezTo>
                    <a:pt x="1567" y="1780"/>
                    <a:pt x="1541" y="1682"/>
                    <a:pt x="1541" y="1682"/>
                  </a:cubicBezTo>
                  <a:lnTo>
                    <a:pt x="1541" y="1682"/>
                  </a:lnTo>
                  <a:cubicBezTo>
                    <a:pt x="1541" y="1682"/>
                    <a:pt x="1772" y="1853"/>
                    <a:pt x="1949" y="1853"/>
                  </a:cubicBezTo>
                  <a:cubicBezTo>
                    <a:pt x="1958" y="1853"/>
                    <a:pt x="1967" y="1853"/>
                    <a:pt x="1976" y="1852"/>
                  </a:cubicBezTo>
                  <a:cubicBezTo>
                    <a:pt x="2080" y="1842"/>
                    <a:pt x="2051" y="1729"/>
                    <a:pt x="2051" y="1729"/>
                  </a:cubicBezTo>
                  <a:lnTo>
                    <a:pt x="2051" y="1729"/>
                  </a:lnTo>
                  <a:cubicBezTo>
                    <a:pt x="2051" y="1729"/>
                    <a:pt x="2311" y="1919"/>
                    <a:pt x="2416" y="1919"/>
                  </a:cubicBezTo>
                  <a:cubicBezTo>
                    <a:pt x="2421" y="1919"/>
                    <a:pt x="2425" y="1919"/>
                    <a:pt x="2429" y="1918"/>
                  </a:cubicBezTo>
                  <a:cubicBezTo>
                    <a:pt x="2524" y="1908"/>
                    <a:pt x="2448" y="1767"/>
                    <a:pt x="2448" y="1767"/>
                  </a:cubicBezTo>
                  <a:lnTo>
                    <a:pt x="2448" y="1767"/>
                  </a:lnTo>
                  <a:cubicBezTo>
                    <a:pt x="2448" y="1767"/>
                    <a:pt x="2615" y="1958"/>
                    <a:pt x="2752" y="1958"/>
                  </a:cubicBezTo>
                  <a:cubicBezTo>
                    <a:pt x="2761" y="1958"/>
                    <a:pt x="2770" y="1957"/>
                    <a:pt x="2779" y="1956"/>
                  </a:cubicBezTo>
                  <a:cubicBezTo>
                    <a:pt x="2883" y="1946"/>
                    <a:pt x="2779" y="1748"/>
                    <a:pt x="2779" y="1748"/>
                  </a:cubicBezTo>
                  <a:lnTo>
                    <a:pt x="2779" y="1748"/>
                  </a:lnTo>
                  <a:cubicBezTo>
                    <a:pt x="2779" y="1748"/>
                    <a:pt x="2933" y="1835"/>
                    <a:pt x="3081" y="1835"/>
                  </a:cubicBezTo>
                  <a:cubicBezTo>
                    <a:pt x="3127" y="1835"/>
                    <a:pt x="3173" y="1827"/>
                    <a:pt x="3214" y="1804"/>
                  </a:cubicBezTo>
                  <a:cubicBezTo>
                    <a:pt x="3276" y="1796"/>
                    <a:pt x="2568" y="1"/>
                    <a:pt x="458" y="1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275;p49">
              <a:extLst>
                <a:ext uri="{FF2B5EF4-FFF2-40B4-BE49-F238E27FC236}">
                  <a16:creationId xmlns:a16="http://schemas.microsoft.com/office/drawing/2014/main" id="{BD7BF684-D47E-060D-5A15-C4F4C870928F}"/>
                </a:ext>
              </a:extLst>
            </p:cNvPr>
            <p:cNvSpPr/>
            <p:nvPr/>
          </p:nvSpPr>
          <p:spPr>
            <a:xfrm>
              <a:off x="2184539" y="2836724"/>
              <a:ext cx="269072" cy="339293"/>
            </a:xfrm>
            <a:custGeom>
              <a:avLst/>
              <a:gdLst/>
              <a:ahLst/>
              <a:cxnLst/>
              <a:rect l="l" t="t" r="r" b="b"/>
              <a:pathLst>
                <a:path w="1230" h="1551" extrusionOk="0">
                  <a:moveTo>
                    <a:pt x="1229" y="0"/>
                  </a:moveTo>
                  <a:lnTo>
                    <a:pt x="1229" y="0"/>
                  </a:lnTo>
                  <a:cubicBezTo>
                    <a:pt x="152" y="511"/>
                    <a:pt x="1" y="1550"/>
                    <a:pt x="1" y="1550"/>
                  </a:cubicBezTo>
                  <a:cubicBezTo>
                    <a:pt x="199" y="1135"/>
                    <a:pt x="700" y="1078"/>
                    <a:pt x="700" y="1078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276;p49">
              <a:extLst>
                <a:ext uri="{FF2B5EF4-FFF2-40B4-BE49-F238E27FC236}">
                  <a16:creationId xmlns:a16="http://schemas.microsoft.com/office/drawing/2014/main" id="{B6F91E9A-3C55-7EA2-6D1B-E1F2BA3EE153}"/>
                </a:ext>
              </a:extLst>
            </p:cNvPr>
            <p:cNvSpPr/>
            <p:nvPr/>
          </p:nvSpPr>
          <p:spPr>
            <a:xfrm>
              <a:off x="2283854" y="3070357"/>
              <a:ext cx="56002" cy="76784"/>
            </a:xfrm>
            <a:custGeom>
              <a:avLst/>
              <a:gdLst/>
              <a:ahLst/>
              <a:cxnLst/>
              <a:rect l="l" t="t" r="r" b="b"/>
              <a:pathLst>
                <a:path w="256" h="351" extrusionOk="0">
                  <a:moveTo>
                    <a:pt x="237" y="0"/>
                  </a:moveTo>
                  <a:lnTo>
                    <a:pt x="0" y="10"/>
                  </a:lnTo>
                  <a:cubicBezTo>
                    <a:pt x="0" y="10"/>
                    <a:pt x="161" y="350"/>
                    <a:pt x="208" y="350"/>
                  </a:cubicBezTo>
                  <a:cubicBezTo>
                    <a:pt x="255" y="350"/>
                    <a:pt x="237" y="19"/>
                    <a:pt x="237" y="0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277;p49">
              <a:extLst>
                <a:ext uri="{FF2B5EF4-FFF2-40B4-BE49-F238E27FC236}">
                  <a16:creationId xmlns:a16="http://schemas.microsoft.com/office/drawing/2014/main" id="{F6CFEA14-61BC-6A6E-9538-F9A1342D3269}"/>
                </a:ext>
              </a:extLst>
            </p:cNvPr>
            <p:cNvSpPr/>
            <p:nvPr/>
          </p:nvSpPr>
          <p:spPr>
            <a:xfrm>
              <a:off x="2318855" y="3086764"/>
              <a:ext cx="72627" cy="78971"/>
            </a:xfrm>
            <a:custGeom>
              <a:avLst/>
              <a:gdLst/>
              <a:ahLst/>
              <a:cxnLst/>
              <a:rect l="l" t="t" r="r" b="b"/>
              <a:pathLst>
                <a:path w="332" h="361" extrusionOk="0">
                  <a:moveTo>
                    <a:pt x="237" y="1"/>
                  </a:moveTo>
                  <a:lnTo>
                    <a:pt x="1" y="86"/>
                  </a:lnTo>
                  <a:cubicBezTo>
                    <a:pt x="1" y="86"/>
                    <a:pt x="230" y="360"/>
                    <a:pt x="282" y="360"/>
                  </a:cubicBezTo>
                  <a:cubicBezTo>
                    <a:pt x="283" y="360"/>
                    <a:pt x="284" y="360"/>
                    <a:pt x="284" y="360"/>
                  </a:cubicBezTo>
                  <a:cubicBezTo>
                    <a:pt x="332" y="351"/>
                    <a:pt x="237" y="29"/>
                    <a:pt x="237" y="1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278;p49">
              <a:extLst>
                <a:ext uri="{FF2B5EF4-FFF2-40B4-BE49-F238E27FC236}">
                  <a16:creationId xmlns:a16="http://schemas.microsoft.com/office/drawing/2014/main" id="{F97201DC-CE7E-E66B-C186-1646B571736A}"/>
                </a:ext>
              </a:extLst>
            </p:cNvPr>
            <p:cNvSpPr/>
            <p:nvPr/>
          </p:nvSpPr>
          <p:spPr>
            <a:xfrm>
              <a:off x="2366544" y="3103389"/>
              <a:ext cx="76565" cy="75034"/>
            </a:xfrm>
            <a:custGeom>
              <a:avLst/>
              <a:gdLst/>
              <a:ahLst/>
              <a:cxnLst/>
              <a:rect l="l" t="t" r="r" b="b"/>
              <a:pathLst>
                <a:path w="350" h="343" extrusionOk="0">
                  <a:moveTo>
                    <a:pt x="218" y="1"/>
                  </a:moveTo>
                  <a:lnTo>
                    <a:pt x="0" y="105"/>
                  </a:lnTo>
                  <a:cubicBezTo>
                    <a:pt x="0" y="105"/>
                    <a:pt x="239" y="343"/>
                    <a:pt x="295" y="343"/>
                  </a:cubicBezTo>
                  <a:cubicBezTo>
                    <a:pt x="298" y="343"/>
                    <a:pt x="301" y="342"/>
                    <a:pt x="303" y="341"/>
                  </a:cubicBezTo>
                  <a:cubicBezTo>
                    <a:pt x="350" y="322"/>
                    <a:pt x="227" y="29"/>
                    <a:pt x="218" y="1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279;p49">
              <a:extLst>
                <a:ext uri="{FF2B5EF4-FFF2-40B4-BE49-F238E27FC236}">
                  <a16:creationId xmlns:a16="http://schemas.microsoft.com/office/drawing/2014/main" id="{E6F7EB12-DECC-C8D4-CA8B-43419714A99D}"/>
                </a:ext>
              </a:extLst>
            </p:cNvPr>
            <p:cNvSpPr/>
            <p:nvPr/>
          </p:nvSpPr>
          <p:spPr>
            <a:xfrm>
              <a:off x="2422327" y="3124171"/>
              <a:ext cx="82909" cy="73065"/>
            </a:xfrm>
            <a:custGeom>
              <a:avLst/>
              <a:gdLst/>
              <a:ahLst/>
              <a:cxnLst/>
              <a:rect l="l" t="t" r="r" b="b"/>
              <a:pathLst>
                <a:path w="379" h="334" extrusionOk="0">
                  <a:moveTo>
                    <a:pt x="218" y="0"/>
                  </a:moveTo>
                  <a:lnTo>
                    <a:pt x="0" y="142"/>
                  </a:lnTo>
                  <a:cubicBezTo>
                    <a:pt x="0" y="142"/>
                    <a:pt x="259" y="333"/>
                    <a:pt x="322" y="333"/>
                  </a:cubicBezTo>
                  <a:cubicBezTo>
                    <a:pt x="326" y="333"/>
                    <a:pt x="329" y="333"/>
                    <a:pt x="331" y="331"/>
                  </a:cubicBezTo>
                  <a:cubicBezTo>
                    <a:pt x="378" y="302"/>
                    <a:pt x="227" y="28"/>
                    <a:pt x="218" y="0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280;p49">
              <a:extLst>
                <a:ext uri="{FF2B5EF4-FFF2-40B4-BE49-F238E27FC236}">
                  <a16:creationId xmlns:a16="http://schemas.microsoft.com/office/drawing/2014/main" id="{1EBF6ED8-EF0A-DA88-97C5-705927AC696B}"/>
                </a:ext>
              </a:extLst>
            </p:cNvPr>
            <p:cNvSpPr/>
            <p:nvPr/>
          </p:nvSpPr>
          <p:spPr>
            <a:xfrm>
              <a:off x="509957" y="2842849"/>
              <a:ext cx="864311" cy="736775"/>
            </a:xfrm>
            <a:custGeom>
              <a:avLst/>
              <a:gdLst/>
              <a:ahLst/>
              <a:cxnLst/>
              <a:rect l="l" t="t" r="r" b="b"/>
              <a:pathLst>
                <a:path w="3951" h="3368" extrusionOk="0">
                  <a:moveTo>
                    <a:pt x="3592" y="1"/>
                  </a:moveTo>
                  <a:cubicBezTo>
                    <a:pt x="3592" y="1"/>
                    <a:pt x="1258" y="133"/>
                    <a:pt x="927" y="483"/>
                  </a:cubicBezTo>
                  <a:cubicBezTo>
                    <a:pt x="379" y="1078"/>
                    <a:pt x="1" y="3299"/>
                    <a:pt x="237" y="3356"/>
                  </a:cubicBezTo>
                  <a:cubicBezTo>
                    <a:pt x="256" y="3360"/>
                    <a:pt x="274" y="3362"/>
                    <a:pt x="294" y="3362"/>
                  </a:cubicBezTo>
                  <a:cubicBezTo>
                    <a:pt x="516" y="3362"/>
                    <a:pt x="757" y="3082"/>
                    <a:pt x="757" y="3082"/>
                  </a:cubicBezTo>
                  <a:lnTo>
                    <a:pt x="757" y="3082"/>
                  </a:lnTo>
                  <a:cubicBezTo>
                    <a:pt x="757" y="3082"/>
                    <a:pt x="705" y="3367"/>
                    <a:pt x="808" y="3367"/>
                  </a:cubicBezTo>
                  <a:cubicBezTo>
                    <a:pt x="812" y="3367"/>
                    <a:pt x="817" y="3366"/>
                    <a:pt x="823" y="3365"/>
                  </a:cubicBezTo>
                  <a:cubicBezTo>
                    <a:pt x="1002" y="3346"/>
                    <a:pt x="1182" y="2968"/>
                    <a:pt x="1182" y="2968"/>
                  </a:cubicBezTo>
                  <a:lnTo>
                    <a:pt x="1182" y="2968"/>
                  </a:lnTo>
                  <a:cubicBezTo>
                    <a:pt x="1182" y="2968"/>
                    <a:pt x="1147" y="3168"/>
                    <a:pt x="1252" y="3168"/>
                  </a:cubicBezTo>
                  <a:cubicBezTo>
                    <a:pt x="1257" y="3168"/>
                    <a:pt x="1262" y="3168"/>
                    <a:pt x="1267" y="3167"/>
                  </a:cubicBezTo>
                  <a:cubicBezTo>
                    <a:pt x="1380" y="3138"/>
                    <a:pt x="1683" y="2751"/>
                    <a:pt x="1683" y="2751"/>
                  </a:cubicBezTo>
                  <a:lnTo>
                    <a:pt x="1683" y="2751"/>
                  </a:lnTo>
                  <a:cubicBezTo>
                    <a:pt x="1683" y="2751"/>
                    <a:pt x="1668" y="2889"/>
                    <a:pt x="1768" y="2889"/>
                  </a:cubicBezTo>
                  <a:cubicBezTo>
                    <a:pt x="1779" y="2889"/>
                    <a:pt x="1791" y="2887"/>
                    <a:pt x="1806" y="2883"/>
                  </a:cubicBezTo>
                  <a:cubicBezTo>
                    <a:pt x="2042" y="2827"/>
                    <a:pt x="2307" y="2458"/>
                    <a:pt x="2307" y="2458"/>
                  </a:cubicBezTo>
                  <a:cubicBezTo>
                    <a:pt x="2307" y="2458"/>
                    <a:pt x="2307" y="2571"/>
                    <a:pt x="2396" y="2571"/>
                  </a:cubicBezTo>
                  <a:cubicBezTo>
                    <a:pt x="2434" y="2571"/>
                    <a:pt x="2487" y="2551"/>
                    <a:pt x="2562" y="2496"/>
                  </a:cubicBezTo>
                  <a:cubicBezTo>
                    <a:pt x="3951" y="1513"/>
                    <a:pt x="3592" y="1"/>
                    <a:pt x="3592" y="1"/>
                  </a:cubicBezTo>
                  <a:close/>
                </a:path>
              </a:pathLst>
            </a:custGeom>
            <a:solidFill>
              <a:srgbClr val="D1B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281;p49">
              <a:extLst>
                <a:ext uri="{FF2B5EF4-FFF2-40B4-BE49-F238E27FC236}">
                  <a16:creationId xmlns:a16="http://schemas.microsoft.com/office/drawing/2014/main" id="{FAC9F284-DCA3-F984-BB30-ADA51C4FC595}"/>
                </a:ext>
              </a:extLst>
            </p:cNvPr>
            <p:cNvSpPr/>
            <p:nvPr/>
          </p:nvSpPr>
          <p:spPr>
            <a:xfrm>
              <a:off x="590678" y="2708751"/>
              <a:ext cx="731963" cy="698930"/>
            </a:xfrm>
            <a:custGeom>
              <a:avLst/>
              <a:gdLst/>
              <a:ahLst/>
              <a:cxnLst/>
              <a:rect l="l" t="t" r="r" b="b"/>
              <a:pathLst>
                <a:path w="3346" h="3195" extrusionOk="0">
                  <a:moveTo>
                    <a:pt x="2303" y="1"/>
                  </a:moveTo>
                  <a:cubicBezTo>
                    <a:pt x="1912" y="1"/>
                    <a:pt x="1480" y="81"/>
                    <a:pt x="1229" y="236"/>
                  </a:cubicBezTo>
                  <a:cubicBezTo>
                    <a:pt x="303" y="784"/>
                    <a:pt x="0" y="2797"/>
                    <a:pt x="47" y="3194"/>
                  </a:cubicBezTo>
                  <a:cubicBezTo>
                    <a:pt x="52" y="3194"/>
                    <a:pt x="57" y="3195"/>
                    <a:pt x="61" y="3195"/>
                  </a:cubicBezTo>
                  <a:cubicBezTo>
                    <a:pt x="252" y="3195"/>
                    <a:pt x="572" y="2654"/>
                    <a:pt x="766" y="2627"/>
                  </a:cubicBezTo>
                  <a:cubicBezTo>
                    <a:pt x="1342" y="2561"/>
                    <a:pt x="1947" y="2589"/>
                    <a:pt x="2542" y="2145"/>
                  </a:cubicBezTo>
                  <a:cubicBezTo>
                    <a:pt x="3223" y="1625"/>
                    <a:pt x="3346" y="548"/>
                    <a:pt x="3119" y="226"/>
                  </a:cubicBezTo>
                  <a:cubicBezTo>
                    <a:pt x="3013" y="74"/>
                    <a:pt x="2677" y="1"/>
                    <a:pt x="2303" y="1"/>
                  </a:cubicBezTo>
                  <a:close/>
                </a:path>
              </a:pathLst>
            </a:custGeom>
            <a:solidFill>
              <a:srgbClr val="635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282;p49">
              <a:extLst>
                <a:ext uri="{FF2B5EF4-FFF2-40B4-BE49-F238E27FC236}">
                  <a16:creationId xmlns:a16="http://schemas.microsoft.com/office/drawing/2014/main" id="{0F5A14C0-AC37-9DF7-E8F1-8BB68D784397}"/>
                </a:ext>
              </a:extLst>
            </p:cNvPr>
            <p:cNvSpPr/>
            <p:nvPr/>
          </p:nvSpPr>
          <p:spPr>
            <a:xfrm>
              <a:off x="586521" y="2857287"/>
              <a:ext cx="672023" cy="558488"/>
            </a:xfrm>
            <a:custGeom>
              <a:avLst/>
              <a:gdLst/>
              <a:ahLst/>
              <a:cxnLst/>
              <a:rect l="l" t="t" r="r" b="b"/>
              <a:pathLst>
                <a:path w="3072" h="2553" extrusionOk="0">
                  <a:moveTo>
                    <a:pt x="2921" y="1"/>
                  </a:moveTo>
                  <a:lnTo>
                    <a:pt x="2921" y="1"/>
                  </a:lnTo>
                  <a:cubicBezTo>
                    <a:pt x="359" y="322"/>
                    <a:pt x="0" y="2505"/>
                    <a:pt x="57" y="2524"/>
                  </a:cubicBezTo>
                  <a:cubicBezTo>
                    <a:pt x="72" y="2527"/>
                    <a:pt x="87" y="2529"/>
                    <a:pt x="103" y="2529"/>
                  </a:cubicBezTo>
                  <a:cubicBezTo>
                    <a:pt x="274" y="2529"/>
                    <a:pt x="473" y="2354"/>
                    <a:pt x="473" y="2354"/>
                  </a:cubicBezTo>
                  <a:lnTo>
                    <a:pt x="473" y="2354"/>
                  </a:lnTo>
                  <a:cubicBezTo>
                    <a:pt x="473" y="2354"/>
                    <a:pt x="419" y="2553"/>
                    <a:pt x="522" y="2553"/>
                  </a:cubicBezTo>
                  <a:cubicBezTo>
                    <a:pt x="525" y="2553"/>
                    <a:pt x="527" y="2553"/>
                    <a:pt x="530" y="2553"/>
                  </a:cubicBezTo>
                  <a:cubicBezTo>
                    <a:pt x="671" y="2534"/>
                    <a:pt x="822" y="2288"/>
                    <a:pt x="822" y="2288"/>
                  </a:cubicBezTo>
                  <a:lnTo>
                    <a:pt x="822" y="2288"/>
                  </a:lnTo>
                  <a:cubicBezTo>
                    <a:pt x="822" y="2288"/>
                    <a:pt x="787" y="2430"/>
                    <a:pt x="871" y="2430"/>
                  </a:cubicBezTo>
                  <a:cubicBezTo>
                    <a:pt x="874" y="2430"/>
                    <a:pt x="876" y="2430"/>
                    <a:pt x="879" y="2430"/>
                  </a:cubicBezTo>
                  <a:cubicBezTo>
                    <a:pt x="974" y="2411"/>
                    <a:pt x="1219" y="2156"/>
                    <a:pt x="1219" y="2156"/>
                  </a:cubicBezTo>
                  <a:lnTo>
                    <a:pt x="1219" y="2156"/>
                  </a:lnTo>
                  <a:cubicBezTo>
                    <a:pt x="1219" y="2156"/>
                    <a:pt x="1203" y="2252"/>
                    <a:pt x="1290" y="2252"/>
                  </a:cubicBezTo>
                  <a:cubicBezTo>
                    <a:pt x="1297" y="2252"/>
                    <a:pt x="1305" y="2252"/>
                    <a:pt x="1314" y="2250"/>
                  </a:cubicBezTo>
                  <a:cubicBezTo>
                    <a:pt x="1503" y="2222"/>
                    <a:pt x="1730" y="1976"/>
                    <a:pt x="1730" y="1976"/>
                  </a:cubicBezTo>
                  <a:cubicBezTo>
                    <a:pt x="1730" y="1976"/>
                    <a:pt x="1730" y="2056"/>
                    <a:pt x="1813" y="2056"/>
                  </a:cubicBezTo>
                  <a:cubicBezTo>
                    <a:pt x="1845" y="2056"/>
                    <a:pt x="1888" y="2045"/>
                    <a:pt x="1947" y="2014"/>
                  </a:cubicBezTo>
                  <a:cubicBezTo>
                    <a:pt x="3072" y="1390"/>
                    <a:pt x="2921" y="1"/>
                    <a:pt x="2921" y="1"/>
                  </a:cubicBezTo>
                  <a:close/>
                </a:path>
              </a:pathLst>
            </a:custGeom>
            <a:solidFill>
              <a:srgbClr val="56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283;p49">
              <a:extLst>
                <a:ext uri="{FF2B5EF4-FFF2-40B4-BE49-F238E27FC236}">
                  <a16:creationId xmlns:a16="http://schemas.microsoft.com/office/drawing/2014/main" id="{7BE3CEB3-B15C-1483-F5F1-FF9DD4DF2197}"/>
                </a:ext>
              </a:extLst>
            </p:cNvPr>
            <p:cNvSpPr/>
            <p:nvPr/>
          </p:nvSpPr>
          <p:spPr>
            <a:xfrm>
              <a:off x="1708962" y="1964320"/>
              <a:ext cx="219" cy="2188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0"/>
                  </a:moveTo>
                  <a:cubicBezTo>
                    <a:pt x="1" y="0"/>
                    <a:pt x="1" y="10"/>
                    <a:pt x="1" y="0"/>
                  </a:cubicBezTo>
                  <a:cubicBezTo>
                    <a:pt x="1" y="1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284;p49">
              <a:extLst>
                <a:ext uri="{FF2B5EF4-FFF2-40B4-BE49-F238E27FC236}">
                  <a16:creationId xmlns:a16="http://schemas.microsoft.com/office/drawing/2014/main" id="{BAE07DF4-0150-25F5-FF0F-7AA5BDA1A78A}"/>
                </a:ext>
              </a:extLst>
            </p:cNvPr>
            <p:cNvSpPr/>
            <p:nvPr/>
          </p:nvSpPr>
          <p:spPr>
            <a:xfrm>
              <a:off x="1494143" y="1753000"/>
              <a:ext cx="215039" cy="157724"/>
            </a:xfrm>
            <a:custGeom>
              <a:avLst/>
              <a:gdLst/>
              <a:ahLst/>
              <a:cxnLst/>
              <a:rect l="l" t="t" r="r" b="b"/>
              <a:pathLst>
                <a:path w="983" h="721" extrusionOk="0">
                  <a:moveTo>
                    <a:pt x="504" y="1"/>
                  </a:moveTo>
                  <a:cubicBezTo>
                    <a:pt x="477" y="1"/>
                    <a:pt x="451" y="4"/>
                    <a:pt x="425" y="12"/>
                  </a:cubicBezTo>
                  <a:cubicBezTo>
                    <a:pt x="189" y="59"/>
                    <a:pt x="28" y="210"/>
                    <a:pt x="0" y="503"/>
                  </a:cubicBezTo>
                  <a:cubicBezTo>
                    <a:pt x="0" y="548"/>
                    <a:pt x="42" y="599"/>
                    <a:pt x="64" y="599"/>
                  </a:cubicBezTo>
                  <a:cubicBezTo>
                    <a:pt x="69" y="599"/>
                    <a:pt x="74" y="596"/>
                    <a:pt x="76" y="588"/>
                  </a:cubicBezTo>
                  <a:cubicBezTo>
                    <a:pt x="166" y="392"/>
                    <a:pt x="341" y="216"/>
                    <a:pt x="516" y="216"/>
                  </a:cubicBezTo>
                  <a:cubicBezTo>
                    <a:pt x="542" y="216"/>
                    <a:pt x="569" y="220"/>
                    <a:pt x="595" y="229"/>
                  </a:cubicBezTo>
                  <a:cubicBezTo>
                    <a:pt x="756" y="295"/>
                    <a:pt x="841" y="503"/>
                    <a:pt x="898" y="692"/>
                  </a:cubicBezTo>
                  <a:cubicBezTo>
                    <a:pt x="917" y="702"/>
                    <a:pt x="936" y="702"/>
                    <a:pt x="964" y="721"/>
                  </a:cubicBezTo>
                  <a:cubicBezTo>
                    <a:pt x="974" y="588"/>
                    <a:pt x="983" y="446"/>
                    <a:pt x="926" y="295"/>
                  </a:cubicBezTo>
                  <a:cubicBezTo>
                    <a:pt x="879" y="182"/>
                    <a:pt x="803" y="116"/>
                    <a:pt x="709" y="68"/>
                  </a:cubicBezTo>
                  <a:cubicBezTo>
                    <a:pt x="654" y="27"/>
                    <a:pt x="578" y="1"/>
                    <a:pt x="504" y="1"/>
                  </a:cubicBezTo>
                  <a:close/>
                </a:path>
              </a:pathLst>
            </a:custGeom>
            <a:solidFill>
              <a:srgbClr val="FFC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285;p49">
              <a:extLst>
                <a:ext uri="{FF2B5EF4-FFF2-40B4-BE49-F238E27FC236}">
                  <a16:creationId xmlns:a16="http://schemas.microsoft.com/office/drawing/2014/main" id="{C4D3118E-EDC3-7D47-AC61-34D79BD061C3}"/>
                </a:ext>
              </a:extLst>
            </p:cNvPr>
            <p:cNvSpPr/>
            <p:nvPr/>
          </p:nvSpPr>
          <p:spPr>
            <a:xfrm>
              <a:off x="1564364" y="1804189"/>
              <a:ext cx="80722" cy="68471"/>
            </a:xfrm>
            <a:custGeom>
              <a:avLst/>
              <a:gdLst/>
              <a:ahLst/>
              <a:cxnLst/>
              <a:rect l="l" t="t" r="r" b="b"/>
              <a:pathLst>
                <a:path w="369" h="313" extrusionOk="0">
                  <a:moveTo>
                    <a:pt x="175" y="1"/>
                  </a:moveTo>
                  <a:cubicBezTo>
                    <a:pt x="110" y="1"/>
                    <a:pt x="48" y="44"/>
                    <a:pt x="19" y="109"/>
                  </a:cubicBezTo>
                  <a:cubicBezTo>
                    <a:pt x="0" y="184"/>
                    <a:pt x="48" y="279"/>
                    <a:pt x="133" y="307"/>
                  </a:cubicBezTo>
                  <a:cubicBezTo>
                    <a:pt x="151" y="311"/>
                    <a:pt x="170" y="313"/>
                    <a:pt x="188" y="313"/>
                  </a:cubicBezTo>
                  <a:cubicBezTo>
                    <a:pt x="261" y="313"/>
                    <a:pt x="325" y="281"/>
                    <a:pt x="341" y="212"/>
                  </a:cubicBezTo>
                  <a:cubicBezTo>
                    <a:pt x="369" y="127"/>
                    <a:pt x="322" y="33"/>
                    <a:pt x="237" y="14"/>
                  </a:cubicBezTo>
                  <a:cubicBezTo>
                    <a:pt x="216" y="5"/>
                    <a:pt x="196" y="1"/>
                    <a:pt x="175" y="1"/>
                  </a:cubicBezTo>
                  <a:close/>
                </a:path>
              </a:pathLst>
            </a:custGeom>
            <a:solidFill>
              <a:srgbClr val="DB6B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286;p49">
              <a:extLst>
                <a:ext uri="{FF2B5EF4-FFF2-40B4-BE49-F238E27FC236}">
                  <a16:creationId xmlns:a16="http://schemas.microsoft.com/office/drawing/2014/main" id="{5310421F-D2E6-ACCC-1251-52A55368EE5D}"/>
                </a:ext>
              </a:extLst>
            </p:cNvPr>
            <p:cNvSpPr/>
            <p:nvPr/>
          </p:nvSpPr>
          <p:spPr>
            <a:xfrm>
              <a:off x="1566332" y="1802002"/>
              <a:ext cx="76784" cy="64971"/>
            </a:xfrm>
            <a:custGeom>
              <a:avLst/>
              <a:gdLst/>
              <a:ahLst/>
              <a:cxnLst/>
              <a:rect l="l" t="t" r="r" b="b"/>
              <a:pathLst>
                <a:path w="351" h="297" extrusionOk="0">
                  <a:moveTo>
                    <a:pt x="175" y="0"/>
                  </a:moveTo>
                  <a:cubicBezTo>
                    <a:pt x="106" y="0"/>
                    <a:pt x="45" y="37"/>
                    <a:pt x="29" y="100"/>
                  </a:cubicBezTo>
                  <a:cubicBezTo>
                    <a:pt x="1" y="185"/>
                    <a:pt x="48" y="270"/>
                    <a:pt x="133" y="289"/>
                  </a:cubicBezTo>
                  <a:cubicBezTo>
                    <a:pt x="150" y="294"/>
                    <a:pt x="167" y="297"/>
                    <a:pt x="184" y="297"/>
                  </a:cubicBezTo>
                  <a:cubicBezTo>
                    <a:pt x="250" y="297"/>
                    <a:pt x="307" y="255"/>
                    <a:pt x="322" y="194"/>
                  </a:cubicBezTo>
                  <a:cubicBezTo>
                    <a:pt x="351" y="119"/>
                    <a:pt x="303" y="33"/>
                    <a:pt x="218" y="5"/>
                  </a:cubicBezTo>
                  <a:cubicBezTo>
                    <a:pt x="204" y="2"/>
                    <a:pt x="189" y="0"/>
                    <a:pt x="175" y="0"/>
                  </a:cubicBezTo>
                  <a:close/>
                </a:path>
              </a:pathLst>
            </a:custGeom>
            <a:solidFill>
              <a:srgbClr val="E29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287;p49">
              <a:extLst>
                <a:ext uri="{FF2B5EF4-FFF2-40B4-BE49-F238E27FC236}">
                  <a16:creationId xmlns:a16="http://schemas.microsoft.com/office/drawing/2014/main" id="{608DF3E8-97AC-F7EA-1388-6C881FF0DC31}"/>
                </a:ext>
              </a:extLst>
            </p:cNvPr>
            <p:cNvSpPr/>
            <p:nvPr/>
          </p:nvSpPr>
          <p:spPr>
            <a:xfrm>
              <a:off x="1572676" y="1793251"/>
              <a:ext cx="74596" cy="60815"/>
            </a:xfrm>
            <a:custGeom>
              <a:avLst/>
              <a:gdLst/>
              <a:ahLst/>
              <a:cxnLst/>
              <a:rect l="l" t="t" r="r" b="b"/>
              <a:pathLst>
                <a:path w="341" h="278" extrusionOk="0">
                  <a:moveTo>
                    <a:pt x="154" y="1"/>
                  </a:moveTo>
                  <a:cubicBezTo>
                    <a:pt x="96" y="1"/>
                    <a:pt x="41" y="25"/>
                    <a:pt x="19" y="83"/>
                  </a:cubicBezTo>
                  <a:cubicBezTo>
                    <a:pt x="0" y="149"/>
                    <a:pt x="47" y="234"/>
                    <a:pt x="133" y="262"/>
                  </a:cubicBezTo>
                  <a:cubicBezTo>
                    <a:pt x="153" y="273"/>
                    <a:pt x="174" y="277"/>
                    <a:pt x="194" y="277"/>
                  </a:cubicBezTo>
                  <a:cubicBezTo>
                    <a:pt x="250" y="277"/>
                    <a:pt x="301" y="242"/>
                    <a:pt x="322" y="187"/>
                  </a:cubicBezTo>
                  <a:cubicBezTo>
                    <a:pt x="340" y="121"/>
                    <a:pt x="293" y="36"/>
                    <a:pt x="208" y="7"/>
                  </a:cubicBezTo>
                  <a:cubicBezTo>
                    <a:pt x="190" y="3"/>
                    <a:pt x="172" y="1"/>
                    <a:pt x="154" y="1"/>
                  </a:cubicBezTo>
                  <a:close/>
                </a:path>
              </a:pathLst>
            </a:custGeom>
            <a:solidFill>
              <a:srgbClr val="F4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288;p49">
              <a:extLst>
                <a:ext uri="{FF2B5EF4-FFF2-40B4-BE49-F238E27FC236}">
                  <a16:creationId xmlns:a16="http://schemas.microsoft.com/office/drawing/2014/main" id="{E761212A-439E-1B8E-A838-9A9BB0BB8E1A}"/>
                </a:ext>
              </a:extLst>
            </p:cNvPr>
            <p:cNvSpPr/>
            <p:nvPr/>
          </p:nvSpPr>
          <p:spPr>
            <a:xfrm>
              <a:off x="1572676" y="1790626"/>
              <a:ext cx="75690" cy="51846"/>
            </a:xfrm>
            <a:custGeom>
              <a:avLst/>
              <a:gdLst/>
              <a:ahLst/>
              <a:cxnLst/>
              <a:rect l="l" t="t" r="r" b="b"/>
              <a:pathLst>
                <a:path w="346" h="237" extrusionOk="0">
                  <a:moveTo>
                    <a:pt x="146" y="1"/>
                  </a:moveTo>
                  <a:cubicBezTo>
                    <a:pt x="76" y="1"/>
                    <a:pt x="15" y="38"/>
                    <a:pt x="0" y="104"/>
                  </a:cubicBezTo>
                  <a:lnTo>
                    <a:pt x="0" y="114"/>
                  </a:lnTo>
                  <a:cubicBezTo>
                    <a:pt x="29" y="63"/>
                    <a:pt x="81" y="29"/>
                    <a:pt x="146" y="29"/>
                  </a:cubicBezTo>
                  <a:cubicBezTo>
                    <a:pt x="166" y="29"/>
                    <a:pt x="186" y="32"/>
                    <a:pt x="208" y="38"/>
                  </a:cubicBezTo>
                  <a:cubicBezTo>
                    <a:pt x="286" y="55"/>
                    <a:pt x="332" y="136"/>
                    <a:pt x="325" y="214"/>
                  </a:cubicBezTo>
                  <a:lnTo>
                    <a:pt x="325" y="214"/>
                  </a:lnTo>
                  <a:cubicBezTo>
                    <a:pt x="345" y="125"/>
                    <a:pt x="298" y="46"/>
                    <a:pt x="208" y="10"/>
                  </a:cubicBezTo>
                  <a:cubicBezTo>
                    <a:pt x="187" y="4"/>
                    <a:pt x="166" y="1"/>
                    <a:pt x="146" y="1"/>
                  </a:cubicBezTo>
                  <a:close/>
                  <a:moveTo>
                    <a:pt x="325" y="214"/>
                  </a:moveTo>
                  <a:cubicBezTo>
                    <a:pt x="324" y="218"/>
                    <a:pt x="323" y="223"/>
                    <a:pt x="322" y="227"/>
                  </a:cubicBezTo>
                  <a:lnTo>
                    <a:pt x="322" y="237"/>
                  </a:lnTo>
                  <a:cubicBezTo>
                    <a:pt x="323" y="229"/>
                    <a:pt x="324" y="222"/>
                    <a:pt x="325" y="214"/>
                  </a:cubicBezTo>
                  <a:close/>
                </a:path>
              </a:pathLst>
            </a:custGeom>
            <a:solidFill>
              <a:srgbClr val="DB6B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289;p49">
              <a:extLst>
                <a:ext uri="{FF2B5EF4-FFF2-40B4-BE49-F238E27FC236}">
                  <a16:creationId xmlns:a16="http://schemas.microsoft.com/office/drawing/2014/main" id="{8CCE5B88-4C91-868E-A658-24D2AD6F6E6F}"/>
                </a:ext>
              </a:extLst>
            </p:cNvPr>
            <p:cNvSpPr/>
            <p:nvPr/>
          </p:nvSpPr>
          <p:spPr>
            <a:xfrm>
              <a:off x="1584927" y="1812283"/>
              <a:ext cx="43751" cy="43970"/>
            </a:xfrm>
            <a:custGeom>
              <a:avLst/>
              <a:gdLst/>
              <a:ahLst/>
              <a:cxnLst/>
              <a:rect l="l" t="t" r="r" b="b"/>
              <a:pathLst>
                <a:path w="200" h="201" extrusionOk="0">
                  <a:moveTo>
                    <a:pt x="106" y="0"/>
                  </a:moveTo>
                  <a:cubicBezTo>
                    <a:pt x="64" y="0"/>
                    <a:pt x="18" y="33"/>
                    <a:pt x="10" y="72"/>
                  </a:cubicBezTo>
                  <a:cubicBezTo>
                    <a:pt x="1" y="119"/>
                    <a:pt x="20" y="175"/>
                    <a:pt x="77" y="194"/>
                  </a:cubicBezTo>
                  <a:cubicBezTo>
                    <a:pt x="87" y="198"/>
                    <a:pt x="96" y="200"/>
                    <a:pt x="106" y="200"/>
                  </a:cubicBezTo>
                  <a:cubicBezTo>
                    <a:pt x="140" y="200"/>
                    <a:pt x="168" y="175"/>
                    <a:pt x="190" y="138"/>
                  </a:cubicBezTo>
                  <a:cubicBezTo>
                    <a:pt x="199" y="90"/>
                    <a:pt x="180" y="34"/>
                    <a:pt x="133" y="5"/>
                  </a:cubicBezTo>
                  <a:cubicBezTo>
                    <a:pt x="125" y="2"/>
                    <a:pt x="116" y="0"/>
                    <a:pt x="106" y="0"/>
                  </a:cubicBezTo>
                  <a:close/>
                </a:path>
              </a:pathLst>
            </a:custGeom>
            <a:solidFill>
              <a:srgbClr val="513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290;p49">
              <a:extLst>
                <a:ext uri="{FF2B5EF4-FFF2-40B4-BE49-F238E27FC236}">
                  <a16:creationId xmlns:a16="http://schemas.microsoft.com/office/drawing/2014/main" id="{70AF2061-E8C8-559C-772F-E92F9611B03A}"/>
                </a:ext>
              </a:extLst>
            </p:cNvPr>
            <p:cNvSpPr/>
            <p:nvPr/>
          </p:nvSpPr>
          <p:spPr>
            <a:xfrm>
              <a:off x="1638741" y="1922974"/>
              <a:ext cx="171943" cy="105660"/>
            </a:xfrm>
            <a:custGeom>
              <a:avLst/>
              <a:gdLst/>
              <a:ahLst/>
              <a:cxnLst/>
              <a:rect l="l" t="t" r="r" b="b"/>
              <a:pathLst>
                <a:path w="786" h="48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48"/>
                    <a:pt x="218" y="340"/>
                    <a:pt x="662" y="482"/>
                  </a:cubicBezTo>
                  <a:cubicBezTo>
                    <a:pt x="681" y="482"/>
                    <a:pt x="691" y="482"/>
                    <a:pt x="691" y="473"/>
                  </a:cubicBezTo>
                  <a:cubicBezTo>
                    <a:pt x="785" y="39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7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291;p49">
              <a:extLst>
                <a:ext uri="{FF2B5EF4-FFF2-40B4-BE49-F238E27FC236}">
                  <a16:creationId xmlns:a16="http://schemas.microsoft.com/office/drawing/2014/main" id="{2DB8AE45-7EFE-1B5D-117B-30D09126226D}"/>
                </a:ext>
              </a:extLst>
            </p:cNvPr>
            <p:cNvSpPr/>
            <p:nvPr/>
          </p:nvSpPr>
          <p:spPr>
            <a:xfrm>
              <a:off x="1584927" y="1815127"/>
              <a:ext cx="39595" cy="37189"/>
            </a:xfrm>
            <a:custGeom>
              <a:avLst/>
              <a:gdLst/>
              <a:ahLst/>
              <a:cxnLst/>
              <a:rect l="l" t="t" r="r" b="b"/>
              <a:pathLst>
                <a:path w="181" h="170" extrusionOk="0">
                  <a:moveTo>
                    <a:pt x="97" y="0"/>
                  </a:moveTo>
                  <a:cubicBezTo>
                    <a:pt x="60" y="0"/>
                    <a:pt x="35" y="26"/>
                    <a:pt x="10" y="59"/>
                  </a:cubicBezTo>
                  <a:cubicBezTo>
                    <a:pt x="1" y="106"/>
                    <a:pt x="20" y="144"/>
                    <a:pt x="58" y="162"/>
                  </a:cubicBezTo>
                  <a:cubicBezTo>
                    <a:pt x="70" y="167"/>
                    <a:pt x="82" y="170"/>
                    <a:pt x="94" y="170"/>
                  </a:cubicBezTo>
                  <a:cubicBezTo>
                    <a:pt x="127" y="170"/>
                    <a:pt x="155" y="150"/>
                    <a:pt x="162" y="115"/>
                  </a:cubicBezTo>
                  <a:cubicBezTo>
                    <a:pt x="180" y="68"/>
                    <a:pt x="152" y="21"/>
                    <a:pt x="114" y="2"/>
                  </a:cubicBezTo>
                  <a:cubicBezTo>
                    <a:pt x="108" y="1"/>
                    <a:pt x="102" y="0"/>
                    <a:pt x="97" y="0"/>
                  </a:cubicBezTo>
                  <a:close/>
                </a:path>
              </a:pathLst>
            </a:custGeom>
            <a:solidFill>
              <a:srgbClr val="603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292;p49">
              <a:extLst>
                <a:ext uri="{FF2B5EF4-FFF2-40B4-BE49-F238E27FC236}">
                  <a16:creationId xmlns:a16="http://schemas.microsoft.com/office/drawing/2014/main" id="{08D5D358-6A61-1B09-FA24-97074940D43F}"/>
                </a:ext>
              </a:extLst>
            </p:cNvPr>
            <p:cNvSpPr/>
            <p:nvPr/>
          </p:nvSpPr>
          <p:spPr>
            <a:xfrm>
              <a:off x="1671773" y="1912474"/>
              <a:ext cx="25157" cy="33470"/>
            </a:xfrm>
            <a:custGeom>
              <a:avLst/>
              <a:gdLst/>
              <a:ahLst/>
              <a:cxnLst/>
              <a:rect l="l" t="t" r="r" b="b"/>
              <a:pathLst>
                <a:path w="115" h="153" extrusionOk="0">
                  <a:moveTo>
                    <a:pt x="80" y="1"/>
                  </a:moveTo>
                  <a:cubicBezTo>
                    <a:pt x="79" y="1"/>
                    <a:pt x="78" y="1"/>
                    <a:pt x="76" y="1"/>
                  </a:cubicBezTo>
                  <a:cubicBezTo>
                    <a:pt x="1" y="10"/>
                    <a:pt x="114" y="152"/>
                    <a:pt x="114" y="152"/>
                  </a:cubicBezTo>
                  <a:cubicBezTo>
                    <a:pt x="114" y="152"/>
                    <a:pt x="114" y="1"/>
                    <a:pt x="80" y="1"/>
                  </a:cubicBezTo>
                  <a:close/>
                </a:path>
              </a:pathLst>
            </a:custGeom>
            <a:solidFill>
              <a:srgbClr val="603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293;p49">
              <a:extLst>
                <a:ext uri="{FF2B5EF4-FFF2-40B4-BE49-F238E27FC236}">
                  <a16:creationId xmlns:a16="http://schemas.microsoft.com/office/drawing/2014/main" id="{6420191D-D6DD-678D-B000-F734FFE3EBB3}"/>
                </a:ext>
              </a:extLst>
            </p:cNvPr>
            <p:cNvSpPr/>
            <p:nvPr/>
          </p:nvSpPr>
          <p:spPr>
            <a:xfrm>
              <a:off x="1634584" y="1924943"/>
              <a:ext cx="8532" cy="12688"/>
            </a:xfrm>
            <a:custGeom>
              <a:avLst/>
              <a:gdLst/>
              <a:ahLst/>
              <a:cxnLst/>
              <a:rect l="l" t="t" r="r" b="b"/>
              <a:pathLst>
                <a:path w="39" h="58" extrusionOk="0">
                  <a:moveTo>
                    <a:pt x="20" y="1"/>
                  </a:moveTo>
                  <a:cubicBezTo>
                    <a:pt x="10" y="1"/>
                    <a:pt x="1" y="10"/>
                    <a:pt x="1" y="29"/>
                  </a:cubicBezTo>
                  <a:cubicBezTo>
                    <a:pt x="1" y="39"/>
                    <a:pt x="1" y="57"/>
                    <a:pt x="10" y="57"/>
                  </a:cubicBezTo>
                  <a:lnTo>
                    <a:pt x="39" y="39"/>
                  </a:lnTo>
                  <a:cubicBezTo>
                    <a:pt x="39" y="29"/>
                    <a:pt x="39" y="1"/>
                    <a:pt x="20" y="1"/>
                  </a:cubicBezTo>
                  <a:close/>
                </a:path>
              </a:pathLst>
            </a:custGeom>
            <a:solidFill>
              <a:srgbClr val="603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294;p49">
              <a:extLst>
                <a:ext uri="{FF2B5EF4-FFF2-40B4-BE49-F238E27FC236}">
                  <a16:creationId xmlns:a16="http://schemas.microsoft.com/office/drawing/2014/main" id="{29D45659-9982-0C2C-F39A-168C9C8F41B1}"/>
                </a:ext>
              </a:extLst>
            </p:cNvPr>
            <p:cNvSpPr/>
            <p:nvPr/>
          </p:nvSpPr>
          <p:spPr>
            <a:xfrm>
              <a:off x="1605709" y="1823659"/>
              <a:ext cx="12688" cy="16844"/>
            </a:xfrm>
            <a:custGeom>
              <a:avLst/>
              <a:gdLst/>
              <a:ahLst/>
              <a:cxnLst/>
              <a:rect l="l" t="t" r="r" b="b"/>
              <a:pathLst>
                <a:path w="58" h="77" extrusionOk="0">
                  <a:moveTo>
                    <a:pt x="29" y="1"/>
                  </a:moveTo>
                  <a:cubicBezTo>
                    <a:pt x="10" y="1"/>
                    <a:pt x="0" y="29"/>
                    <a:pt x="0" y="38"/>
                  </a:cubicBezTo>
                  <a:cubicBezTo>
                    <a:pt x="0" y="67"/>
                    <a:pt x="29" y="76"/>
                    <a:pt x="38" y="76"/>
                  </a:cubicBezTo>
                  <a:cubicBezTo>
                    <a:pt x="57" y="76"/>
                    <a:pt x="57" y="48"/>
                    <a:pt x="57" y="38"/>
                  </a:cubicBezTo>
                  <a:cubicBezTo>
                    <a:pt x="57" y="20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9E76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295;p49">
              <a:extLst>
                <a:ext uri="{FF2B5EF4-FFF2-40B4-BE49-F238E27FC236}">
                  <a16:creationId xmlns:a16="http://schemas.microsoft.com/office/drawing/2014/main" id="{F8490BC9-D4C1-D371-A2FF-D501102E4B24}"/>
                </a:ext>
              </a:extLst>
            </p:cNvPr>
            <p:cNvSpPr/>
            <p:nvPr/>
          </p:nvSpPr>
          <p:spPr>
            <a:xfrm>
              <a:off x="737464" y="2823817"/>
              <a:ext cx="525237" cy="298604"/>
            </a:xfrm>
            <a:custGeom>
              <a:avLst/>
              <a:gdLst/>
              <a:ahLst/>
              <a:cxnLst/>
              <a:rect l="l" t="t" r="r" b="b"/>
              <a:pathLst>
                <a:path w="2401" h="1365" extrusionOk="0">
                  <a:moveTo>
                    <a:pt x="1907" y="1"/>
                  </a:moveTo>
                  <a:cubicBezTo>
                    <a:pt x="1380" y="1"/>
                    <a:pt x="639" y="340"/>
                    <a:pt x="378" y="608"/>
                  </a:cubicBezTo>
                  <a:cubicBezTo>
                    <a:pt x="208" y="768"/>
                    <a:pt x="104" y="1052"/>
                    <a:pt x="10" y="1307"/>
                  </a:cubicBezTo>
                  <a:cubicBezTo>
                    <a:pt x="0" y="1335"/>
                    <a:pt x="10" y="1364"/>
                    <a:pt x="10" y="1364"/>
                  </a:cubicBezTo>
                  <a:cubicBezTo>
                    <a:pt x="18" y="1364"/>
                    <a:pt x="26" y="1365"/>
                    <a:pt x="34" y="1365"/>
                  </a:cubicBezTo>
                  <a:cubicBezTo>
                    <a:pt x="252" y="1365"/>
                    <a:pt x="463" y="1127"/>
                    <a:pt x="463" y="1127"/>
                  </a:cubicBezTo>
                  <a:lnTo>
                    <a:pt x="463" y="1127"/>
                  </a:lnTo>
                  <a:cubicBezTo>
                    <a:pt x="463" y="1127"/>
                    <a:pt x="430" y="1328"/>
                    <a:pt x="528" y="1328"/>
                  </a:cubicBezTo>
                  <a:cubicBezTo>
                    <a:pt x="534" y="1328"/>
                    <a:pt x="541" y="1327"/>
                    <a:pt x="548" y="1326"/>
                  </a:cubicBezTo>
                  <a:cubicBezTo>
                    <a:pt x="709" y="1288"/>
                    <a:pt x="832" y="1005"/>
                    <a:pt x="832" y="1004"/>
                  </a:cubicBezTo>
                  <a:lnTo>
                    <a:pt x="832" y="1004"/>
                  </a:lnTo>
                  <a:cubicBezTo>
                    <a:pt x="832" y="1005"/>
                    <a:pt x="817" y="1142"/>
                    <a:pt x="896" y="1142"/>
                  </a:cubicBezTo>
                  <a:cubicBezTo>
                    <a:pt x="905" y="1142"/>
                    <a:pt x="915" y="1141"/>
                    <a:pt x="926" y="1137"/>
                  </a:cubicBezTo>
                  <a:cubicBezTo>
                    <a:pt x="1030" y="1099"/>
                    <a:pt x="1257" y="806"/>
                    <a:pt x="1257" y="806"/>
                  </a:cubicBezTo>
                  <a:cubicBezTo>
                    <a:pt x="1257" y="806"/>
                    <a:pt x="1257" y="898"/>
                    <a:pt x="1337" y="898"/>
                  </a:cubicBezTo>
                  <a:cubicBezTo>
                    <a:pt x="1349" y="898"/>
                    <a:pt x="1364" y="896"/>
                    <a:pt x="1380" y="891"/>
                  </a:cubicBezTo>
                  <a:cubicBezTo>
                    <a:pt x="1588" y="834"/>
                    <a:pt x="1796" y="551"/>
                    <a:pt x="1796" y="551"/>
                  </a:cubicBezTo>
                  <a:cubicBezTo>
                    <a:pt x="1796" y="551"/>
                    <a:pt x="1800" y="618"/>
                    <a:pt x="1870" y="618"/>
                  </a:cubicBezTo>
                  <a:cubicBezTo>
                    <a:pt x="1905" y="618"/>
                    <a:pt x="1956" y="601"/>
                    <a:pt x="2032" y="551"/>
                  </a:cubicBezTo>
                  <a:cubicBezTo>
                    <a:pt x="2183" y="437"/>
                    <a:pt x="2306" y="334"/>
                    <a:pt x="2401" y="201"/>
                  </a:cubicBezTo>
                  <a:cubicBezTo>
                    <a:pt x="2304" y="58"/>
                    <a:pt x="2124" y="1"/>
                    <a:pt x="1907" y="1"/>
                  </a:cubicBezTo>
                  <a:close/>
                </a:path>
              </a:pathLst>
            </a:custGeom>
            <a:solidFill>
              <a:srgbClr val="635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296;p49">
              <a:extLst>
                <a:ext uri="{FF2B5EF4-FFF2-40B4-BE49-F238E27FC236}">
                  <a16:creationId xmlns:a16="http://schemas.microsoft.com/office/drawing/2014/main" id="{EB5A5016-8339-1D88-CC75-200D1370E574}"/>
                </a:ext>
              </a:extLst>
            </p:cNvPr>
            <p:cNvSpPr/>
            <p:nvPr/>
          </p:nvSpPr>
          <p:spPr>
            <a:xfrm>
              <a:off x="2515299" y="2792972"/>
              <a:ext cx="581239" cy="265572"/>
            </a:xfrm>
            <a:custGeom>
              <a:avLst/>
              <a:gdLst/>
              <a:ahLst/>
              <a:cxnLst/>
              <a:rect l="l" t="t" r="r" b="b"/>
              <a:pathLst>
                <a:path w="2657" h="1214" extrusionOk="0">
                  <a:moveTo>
                    <a:pt x="800" y="1"/>
                  </a:moveTo>
                  <a:cubicBezTo>
                    <a:pt x="501" y="1"/>
                    <a:pt x="215" y="70"/>
                    <a:pt x="1" y="248"/>
                  </a:cubicBezTo>
                  <a:cubicBezTo>
                    <a:pt x="114" y="361"/>
                    <a:pt x="284" y="484"/>
                    <a:pt x="464" y="560"/>
                  </a:cubicBezTo>
                  <a:cubicBezTo>
                    <a:pt x="519" y="580"/>
                    <a:pt x="563" y="588"/>
                    <a:pt x="597" y="588"/>
                  </a:cubicBezTo>
                  <a:cubicBezTo>
                    <a:pt x="719" y="588"/>
                    <a:pt x="719" y="484"/>
                    <a:pt x="719" y="484"/>
                  </a:cubicBezTo>
                  <a:cubicBezTo>
                    <a:pt x="719" y="484"/>
                    <a:pt x="974" y="758"/>
                    <a:pt x="1182" y="805"/>
                  </a:cubicBezTo>
                  <a:cubicBezTo>
                    <a:pt x="1200" y="810"/>
                    <a:pt x="1215" y="812"/>
                    <a:pt x="1228" y="812"/>
                  </a:cubicBezTo>
                  <a:cubicBezTo>
                    <a:pt x="1312" y="812"/>
                    <a:pt x="1305" y="720"/>
                    <a:pt x="1305" y="720"/>
                  </a:cubicBezTo>
                  <a:lnTo>
                    <a:pt x="1305" y="720"/>
                  </a:lnTo>
                  <a:cubicBezTo>
                    <a:pt x="1305" y="720"/>
                    <a:pt x="1570" y="1004"/>
                    <a:pt x="1683" y="1032"/>
                  </a:cubicBezTo>
                  <a:cubicBezTo>
                    <a:pt x="1689" y="1033"/>
                    <a:pt x="1694" y="1034"/>
                    <a:pt x="1699" y="1034"/>
                  </a:cubicBezTo>
                  <a:cubicBezTo>
                    <a:pt x="1784" y="1034"/>
                    <a:pt x="1759" y="890"/>
                    <a:pt x="1759" y="890"/>
                  </a:cubicBezTo>
                  <a:lnTo>
                    <a:pt x="1759" y="890"/>
                  </a:lnTo>
                  <a:cubicBezTo>
                    <a:pt x="1759" y="890"/>
                    <a:pt x="1919" y="1174"/>
                    <a:pt x="2089" y="1193"/>
                  </a:cubicBezTo>
                  <a:cubicBezTo>
                    <a:pt x="2097" y="1194"/>
                    <a:pt x="2104" y="1195"/>
                    <a:pt x="2111" y="1195"/>
                  </a:cubicBezTo>
                  <a:cubicBezTo>
                    <a:pt x="2215" y="1195"/>
                    <a:pt x="2165" y="994"/>
                    <a:pt x="2165" y="994"/>
                  </a:cubicBezTo>
                  <a:lnTo>
                    <a:pt x="2165" y="994"/>
                  </a:lnTo>
                  <a:cubicBezTo>
                    <a:pt x="2165" y="994"/>
                    <a:pt x="2385" y="1214"/>
                    <a:pt x="2608" y="1214"/>
                  </a:cubicBezTo>
                  <a:cubicBezTo>
                    <a:pt x="2621" y="1214"/>
                    <a:pt x="2634" y="1213"/>
                    <a:pt x="2647" y="1212"/>
                  </a:cubicBezTo>
                  <a:cubicBezTo>
                    <a:pt x="2656" y="1212"/>
                    <a:pt x="2656" y="1183"/>
                    <a:pt x="2656" y="1136"/>
                  </a:cubicBezTo>
                  <a:cubicBezTo>
                    <a:pt x="2524" y="900"/>
                    <a:pt x="2401" y="616"/>
                    <a:pt x="2212" y="465"/>
                  </a:cubicBezTo>
                  <a:cubicBezTo>
                    <a:pt x="1937" y="233"/>
                    <a:pt x="1347" y="1"/>
                    <a:pt x="800" y="1"/>
                  </a:cubicBezTo>
                  <a:close/>
                </a:path>
              </a:pathLst>
            </a:custGeom>
            <a:solidFill>
              <a:srgbClr val="6351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9"/>
          <p:cNvSpPr/>
          <p:nvPr/>
        </p:nvSpPr>
        <p:spPr>
          <a:xfrm>
            <a:off x="5855163" y="2767898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9"/>
          <p:cNvSpPr/>
          <p:nvPr/>
        </p:nvSpPr>
        <p:spPr>
          <a:xfrm>
            <a:off x="2600638" y="2767898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9"/>
          <p:cNvSpPr/>
          <p:nvPr/>
        </p:nvSpPr>
        <p:spPr>
          <a:xfrm>
            <a:off x="5859825" y="103967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9"/>
          <p:cNvSpPr/>
          <p:nvPr/>
        </p:nvSpPr>
        <p:spPr>
          <a:xfrm>
            <a:off x="2605300" y="103967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9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 outline</a:t>
            </a:r>
            <a:endParaRPr dirty="0"/>
          </a:p>
        </p:txBody>
      </p:sp>
      <p:sp>
        <p:nvSpPr>
          <p:cNvPr id="1168" name="Google Shape;1168;p39"/>
          <p:cNvSpPr txBox="1">
            <a:spLocks noGrp="1"/>
          </p:cNvSpPr>
          <p:nvPr>
            <p:ph type="title"/>
          </p:nvPr>
        </p:nvSpPr>
        <p:spPr>
          <a:xfrm>
            <a:off x="1413375" y="1713611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70" name="Google Shape;1170;p39"/>
          <p:cNvSpPr txBox="1">
            <a:spLocks noGrp="1"/>
          </p:cNvSpPr>
          <p:nvPr>
            <p:ph type="title" idx="2"/>
          </p:nvPr>
        </p:nvSpPr>
        <p:spPr>
          <a:xfrm>
            <a:off x="4677225" y="1713611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172" name="Google Shape;1172;p39"/>
          <p:cNvSpPr txBox="1">
            <a:spLocks noGrp="1"/>
          </p:cNvSpPr>
          <p:nvPr>
            <p:ph type="title" idx="4"/>
          </p:nvPr>
        </p:nvSpPr>
        <p:spPr>
          <a:xfrm>
            <a:off x="1413525" y="3456977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our product</a:t>
            </a:r>
            <a:endParaRPr dirty="0"/>
          </a:p>
        </p:txBody>
      </p:sp>
      <p:sp>
        <p:nvSpPr>
          <p:cNvPr id="1174" name="Google Shape;1174;p39"/>
          <p:cNvSpPr txBox="1">
            <a:spLocks noGrp="1"/>
          </p:cNvSpPr>
          <p:nvPr>
            <p:ph type="title" idx="6"/>
          </p:nvPr>
        </p:nvSpPr>
        <p:spPr>
          <a:xfrm>
            <a:off x="4677275" y="3466477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</a:t>
            </a:r>
            <a:endParaRPr dirty="0"/>
          </a:p>
        </p:txBody>
      </p:sp>
      <p:sp>
        <p:nvSpPr>
          <p:cNvPr id="1176" name="Google Shape;1176;p39"/>
          <p:cNvSpPr txBox="1">
            <a:spLocks noGrp="1"/>
          </p:cNvSpPr>
          <p:nvPr>
            <p:ph type="title" idx="9"/>
          </p:nvPr>
        </p:nvSpPr>
        <p:spPr>
          <a:xfrm>
            <a:off x="2543875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77" name="Google Shape;1177;p39"/>
          <p:cNvSpPr txBox="1">
            <a:spLocks noGrp="1"/>
          </p:cNvSpPr>
          <p:nvPr>
            <p:ph type="title" idx="13"/>
          </p:nvPr>
        </p:nvSpPr>
        <p:spPr>
          <a:xfrm>
            <a:off x="2543875" y="280260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78" name="Google Shape;1178;p39"/>
          <p:cNvSpPr txBox="1">
            <a:spLocks noGrp="1"/>
          </p:cNvSpPr>
          <p:nvPr>
            <p:ph type="title" idx="14"/>
          </p:nvPr>
        </p:nvSpPr>
        <p:spPr>
          <a:xfrm>
            <a:off x="5807876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9" name="Google Shape;1179;p39"/>
          <p:cNvSpPr txBox="1">
            <a:spLocks noGrp="1"/>
          </p:cNvSpPr>
          <p:nvPr>
            <p:ph type="title" idx="15"/>
          </p:nvPr>
        </p:nvSpPr>
        <p:spPr>
          <a:xfrm>
            <a:off x="5807876" y="279195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83" name="Google Shape;1183;p39"/>
          <p:cNvGrpSpPr/>
          <p:nvPr/>
        </p:nvGrpSpPr>
        <p:grpSpPr>
          <a:xfrm>
            <a:off x="8102176" y="4468992"/>
            <a:ext cx="733996" cy="551903"/>
            <a:chOff x="3005133" y="3226715"/>
            <a:chExt cx="454965" cy="342096"/>
          </a:xfrm>
        </p:grpSpPr>
        <p:sp>
          <p:nvSpPr>
            <p:cNvPr id="1184" name="Google Shape;1184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39"/>
          <p:cNvSpPr/>
          <p:nvPr/>
        </p:nvSpPr>
        <p:spPr>
          <a:xfrm flipH="1">
            <a:off x="-233680" y="460401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rgbClr val="AA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" name="Google Shape;4368;p66"/>
          <p:cNvSpPr txBox="1">
            <a:spLocks noGrp="1"/>
          </p:cNvSpPr>
          <p:nvPr>
            <p:ph type="subTitle" idx="1"/>
          </p:nvPr>
        </p:nvSpPr>
        <p:spPr>
          <a:xfrm>
            <a:off x="316665" y="3198978"/>
            <a:ext cx="3365690" cy="46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CA" dirty="0"/>
              <a:t>Aya Shikh Suliman</a:t>
            </a:r>
          </a:p>
        </p:txBody>
      </p:sp>
      <p:sp>
        <p:nvSpPr>
          <p:cNvPr id="4369" name="Google Shape;4369;p66"/>
          <p:cNvSpPr txBox="1">
            <a:spLocks noGrp="1"/>
          </p:cNvSpPr>
          <p:nvPr>
            <p:ph type="subTitle" idx="2"/>
          </p:nvPr>
        </p:nvSpPr>
        <p:spPr>
          <a:xfrm>
            <a:off x="3452637" y="3198978"/>
            <a:ext cx="27426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Erfan ALizada</a:t>
            </a:r>
            <a:endParaRPr dirty="0"/>
          </a:p>
        </p:txBody>
      </p:sp>
      <p:sp>
        <p:nvSpPr>
          <p:cNvPr id="4370" name="Google Shape;4370;p6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6" name="Google Shape;4369;p66">
            <a:extLst>
              <a:ext uri="{FF2B5EF4-FFF2-40B4-BE49-F238E27FC236}">
                <a16:creationId xmlns:a16="http://schemas.microsoft.com/office/drawing/2014/main" id="{4E206BD1-A14B-A60E-1140-E98DFBB5707D}"/>
              </a:ext>
            </a:extLst>
          </p:cNvPr>
          <p:cNvSpPr txBox="1">
            <a:spLocks/>
          </p:cNvSpPr>
          <p:nvPr/>
        </p:nvSpPr>
        <p:spPr>
          <a:xfrm>
            <a:off x="6401400" y="3175090"/>
            <a:ext cx="27426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CA" dirty="0"/>
              <a:t>Alaa Bolbol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41"/>
          <p:cNvGrpSpPr/>
          <p:nvPr/>
        </p:nvGrpSpPr>
        <p:grpSpPr>
          <a:xfrm>
            <a:off x="4582652" y="3218005"/>
            <a:ext cx="1342981" cy="966094"/>
            <a:chOff x="2340400" y="3768975"/>
            <a:chExt cx="251650" cy="181025"/>
          </a:xfrm>
        </p:grpSpPr>
        <p:sp>
          <p:nvSpPr>
            <p:cNvPr id="1497" name="Google Shape;1497;p41"/>
            <p:cNvSpPr/>
            <p:nvPr/>
          </p:nvSpPr>
          <p:spPr>
            <a:xfrm>
              <a:off x="2340400" y="3898000"/>
              <a:ext cx="55075" cy="52000"/>
            </a:xfrm>
            <a:custGeom>
              <a:avLst/>
              <a:gdLst/>
              <a:ahLst/>
              <a:cxnLst/>
              <a:rect l="l" t="t" r="r" b="b"/>
              <a:pathLst>
                <a:path w="2203" h="2080" extrusionOk="0">
                  <a:moveTo>
                    <a:pt x="2203" y="0"/>
                  </a:moveTo>
                  <a:lnTo>
                    <a:pt x="2203" y="0"/>
                  </a:lnTo>
                  <a:cubicBezTo>
                    <a:pt x="1957" y="293"/>
                    <a:pt x="1541" y="1286"/>
                    <a:pt x="1541" y="1286"/>
                  </a:cubicBezTo>
                  <a:cubicBezTo>
                    <a:pt x="1626" y="993"/>
                    <a:pt x="1466" y="435"/>
                    <a:pt x="1466" y="435"/>
                  </a:cubicBezTo>
                  <a:cubicBezTo>
                    <a:pt x="1466" y="851"/>
                    <a:pt x="1154" y="1465"/>
                    <a:pt x="1154" y="1465"/>
                  </a:cubicBezTo>
                  <a:cubicBezTo>
                    <a:pt x="1258" y="870"/>
                    <a:pt x="1107" y="76"/>
                    <a:pt x="1107" y="76"/>
                  </a:cubicBezTo>
                  <a:cubicBezTo>
                    <a:pt x="1107" y="634"/>
                    <a:pt x="776" y="1333"/>
                    <a:pt x="776" y="1333"/>
                  </a:cubicBezTo>
                  <a:cubicBezTo>
                    <a:pt x="823" y="851"/>
                    <a:pt x="596" y="473"/>
                    <a:pt x="596" y="473"/>
                  </a:cubicBezTo>
                  <a:lnTo>
                    <a:pt x="596" y="473"/>
                  </a:lnTo>
                  <a:cubicBezTo>
                    <a:pt x="691" y="946"/>
                    <a:pt x="379" y="1787"/>
                    <a:pt x="379" y="1787"/>
                  </a:cubicBezTo>
                  <a:cubicBezTo>
                    <a:pt x="436" y="1607"/>
                    <a:pt x="407" y="1173"/>
                    <a:pt x="407" y="1172"/>
                  </a:cubicBezTo>
                  <a:lnTo>
                    <a:pt x="407" y="1172"/>
                  </a:lnTo>
                  <a:cubicBezTo>
                    <a:pt x="303" y="1654"/>
                    <a:pt x="1" y="2080"/>
                    <a:pt x="1" y="2080"/>
                  </a:cubicBezTo>
                  <a:lnTo>
                    <a:pt x="1825" y="2080"/>
                  </a:lnTo>
                  <a:cubicBezTo>
                    <a:pt x="1759" y="1295"/>
                    <a:pt x="2203" y="1"/>
                    <a:pt x="2203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2375150" y="3867275"/>
              <a:ext cx="45150" cy="37125"/>
            </a:xfrm>
            <a:custGeom>
              <a:avLst/>
              <a:gdLst/>
              <a:ahLst/>
              <a:cxnLst/>
              <a:rect l="l" t="t" r="r" b="b"/>
              <a:pathLst>
                <a:path w="1806" h="1485" extrusionOk="0">
                  <a:moveTo>
                    <a:pt x="1512" y="1"/>
                  </a:moveTo>
                  <a:cubicBezTo>
                    <a:pt x="1361" y="199"/>
                    <a:pt x="1276" y="814"/>
                    <a:pt x="1276" y="814"/>
                  </a:cubicBezTo>
                  <a:cubicBezTo>
                    <a:pt x="1267" y="634"/>
                    <a:pt x="926" y="351"/>
                    <a:pt x="926" y="351"/>
                  </a:cubicBezTo>
                  <a:lnTo>
                    <a:pt x="926" y="351"/>
                  </a:lnTo>
                  <a:cubicBezTo>
                    <a:pt x="1049" y="577"/>
                    <a:pt x="955" y="965"/>
                    <a:pt x="955" y="965"/>
                  </a:cubicBezTo>
                  <a:cubicBezTo>
                    <a:pt x="870" y="625"/>
                    <a:pt x="463" y="209"/>
                    <a:pt x="463" y="209"/>
                  </a:cubicBezTo>
                  <a:lnTo>
                    <a:pt x="463" y="209"/>
                  </a:lnTo>
                  <a:cubicBezTo>
                    <a:pt x="633" y="521"/>
                    <a:pt x="529" y="955"/>
                    <a:pt x="529" y="955"/>
                  </a:cubicBezTo>
                  <a:cubicBezTo>
                    <a:pt x="425" y="681"/>
                    <a:pt x="85" y="511"/>
                    <a:pt x="85" y="511"/>
                  </a:cubicBezTo>
                  <a:lnTo>
                    <a:pt x="85" y="511"/>
                  </a:lnTo>
                  <a:cubicBezTo>
                    <a:pt x="321" y="757"/>
                    <a:pt x="284" y="1267"/>
                    <a:pt x="284" y="1267"/>
                  </a:cubicBezTo>
                  <a:cubicBezTo>
                    <a:pt x="284" y="1154"/>
                    <a:pt x="123" y="918"/>
                    <a:pt x="123" y="918"/>
                  </a:cubicBezTo>
                  <a:lnTo>
                    <a:pt x="123" y="918"/>
                  </a:lnTo>
                  <a:cubicBezTo>
                    <a:pt x="180" y="1201"/>
                    <a:pt x="0" y="1485"/>
                    <a:pt x="0" y="1485"/>
                  </a:cubicBezTo>
                  <a:lnTo>
                    <a:pt x="1805" y="1201"/>
                  </a:lnTo>
                  <a:cubicBezTo>
                    <a:pt x="1475" y="795"/>
                    <a:pt x="1512" y="1"/>
                    <a:pt x="1512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2392150" y="3838700"/>
              <a:ext cx="49175" cy="45625"/>
            </a:xfrm>
            <a:custGeom>
              <a:avLst/>
              <a:gdLst/>
              <a:ahLst/>
              <a:cxnLst/>
              <a:rect l="l" t="t" r="r" b="b"/>
              <a:pathLst>
                <a:path w="1967" h="1825" extrusionOk="0">
                  <a:moveTo>
                    <a:pt x="1182" y="0"/>
                  </a:moveTo>
                  <a:lnTo>
                    <a:pt x="1182" y="0"/>
                  </a:lnTo>
                  <a:cubicBezTo>
                    <a:pt x="1276" y="360"/>
                    <a:pt x="983" y="860"/>
                    <a:pt x="983" y="860"/>
                  </a:cubicBezTo>
                  <a:cubicBezTo>
                    <a:pt x="880" y="615"/>
                    <a:pt x="946" y="142"/>
                    <a:pt x="946" y="142"/>
                  </a:cubicBezTo>
                  <a:lnTo>
                    <a:pt x="946" y="142"/>
                  </a:lnTo>
                  <a:cubicBezTo>
                    <a:pt x="813" y="312"/>
                    <a:pt x="728" y="964"/>
                    <a:pt x="728" y="964"/>
                  </a:cubicBezTo>
                  <a:cubicBezTo>
                    <a:pt x="615" y="634"/>
                    <a:pt x="322" y="435"/>
                    <a:pt x="322" y="435"/>
                  </a:cubicBezTo>
                  <a:lnTo>
                    <a:pt x="322" y="435"/>
                  </a:lnTo>
                  <a:cubicBezTo>
                    <a:pt x="454" y="690"/>
                    <a:pt x="530" y="1229"/>
                    <a:pt x="530" y="1229"/>
                  </a:cubicBezTo>
                  <a:cubicBezTo>
                    <a:pt x="369" y="993"/>
                    <a:pt x="20" y="917"/>
                    <a:pt x="1" y="917"/>
                  </a:cubicBezTo>
                  <a:cubicBezTo>
                    <a:pt x="350" y="1323"/>
                    <a:pt x="502" y="1824"/>
                    <a:pt x="502" y="1824"/>
                  </a:cubicBezTo>
                  <a:lnTo>
                    <a:pt x="1919" y="1824"/>
                  </a:lnTo>
                  <a:cubicBezTo>
                    <a:pt x="1834" y="1257"/>
                    <a:pt x="1957" y="870"/>
                    <a:pt x="1957" y="870"/>
                  </a:cubicBezTo>
                  <a:lnTo>
                    <a:pt x="1957" y="870"/>
                  </a:lnTo>
                  <a:cubicBezTo>
                    <a:pt x="1768" y="1002"/>
                    <a:pt x="1532" y="1333"/>
                    <a:pt x="1532" y="1333"/>
                  </a:cubicBezTo>
                  <a:cubicBezTo>
                    <a:pt x="1607" y="586"/>
                    <a:pt x="1966" y="208"/>
                    <a:pt x="1966" y="208"/>
                  </a:cubicBezTo>
                  <a:lnTo>
                    <a:pt x="1966" y="208"/>
                  </a:lnTo>
                  <a:cubicBezTo>
                    <a:pt x="1636" y="246"/>
                    <a:pt x="1267" y="955"/>
                    <a:pt x="1267" y="955"/>
                  </a:cubicBezTo>
                  <a:cubicBezTo>
                    <a:pt x="1390" y="284"/>
                    <a:pt x="1182" y="0"/>
                    <a:pt x="118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358375" y="3769125"/>
              <a:ext cx="233675" cy="180400"/>
            </a:xfrm>
            <a:custGeom>
              <a:avLst/>
              <a:gdLst/>
              <a:ahLst/>
              <a:cxnLst/>
              <a:rect l="l" t="t" r="r" b="b"/>
              <a:pathLst>
                <a:path w="9347" h="7216" extrusionOk="0">
                  <a:moveTo>
                    <a:pt x="8525" y="0"/>
                  </a:moveTo>
                  <a:cubicBezTo>
                    <a:pt x="7377" y="0"/>
                    <a:pt x="6306" y="1789"/>
                    <a:pt x="5671" y="1914"/>
                  </a:cubicBezTo>
                  <a:cubicBezTo>
                    <a:pt x="4952" y="2056"/>
                    <a:pt x="4593" y="1819"/>
                    <a:pt x="3506" y="2604"/>
                  </a:cubicBezTo>
                  <a:cubicBezTo>
                    <a:pt x="2420" y="3369"/>
                    <a:pt x="3450" y="4277"/>
                    <a:pt x="1720" y="4777"/>
                  </a:cubicBezTo>
                  <a:cubicBezTo>
                    <a:pt x="0" y="5269"/>
                    <a:pt x="539" y="7216"/>
                    <a:pt x="539" y="7216"/>
                  </a:cubicBezTo>
                  <a:lnTo>
                    <a:pt x="9347" y="7216"/>
                  </a:lnTo>
                  <a:lnTo>
                    <a:pt x="8978" y="99"/>
                  </a:lnTo>
                  <a:cubicBezTo>
                    <a:pt x="8826" y="31"/>
                    <a:pt x="8675" y="0"/>
                    <a:pt x="8525" y="0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2390500" y="3769175"/>
              <a:ext cx="201550" cy="180350"/>
            </a:xfrm>
            <a:custGeom>
              <a:avLst/>
              <a:gdLst/>
              <a:ahLst/>
              <a:cxnLst/>
              <a:rect l="l" t="t" r="r" b="b"/>
              <a:pathLst>
                <a:path w="8062" h="7214" extrusionOk="0">
                  <a:moveTo>
                    <a:pt x="7248" y="1"/>
                  </a:moveTo>
                  <a:cubicBezTo>
                    <a:pt x="7223" y="1"/>
                    <a:pt x="7198" y="1"/>
                    <a:pt x="7174" y="3"/>
                  </a:cubicBezTo>
                  <a:cubicBezTo>
                    <a:pt x="6833" y="504"/>
                    <a:pt x="6748" y="1250"/>
                    <a:pt x="6701" y="1770"/>
                  </a:cubicBezTo>
                  <a:cubicBezTo>
                    <a:pt x="6616" y="2744"/>
                    <a:pt x="6436" y="3689"/>
                    <a:pt x="6134" y="4605"/>
                  </a:cubicBezTo>
                  <a:cubicBezTo>
                    <a:pt x="5945" y="5201"/>
                    <a:pt x="5094" y="5116"/>
                    <a:pt x="4565" y="5153"/>
                  </a:cubicBezTo>
                  <a:cubicBezTo>
                    <a:pt x="3535" y="5210"/>
                    <a:pt x="2628" y="5626"/>
                    <a:pt x="1683" y="6013"/>
                  </a:cubicBezTo>
                  <a:cubicBezTo>
                    <a:pt x="1220" y="6203"/>
                    <a:pt x="766" y="6344"/>
                    <a:pt x="416" y="6694"/>
                  </a:cubicBezTo>
                  <a:cubicBezTo>
                    <a:pt x="265" y="6855"/>
                    <a:pt x="133" y="7034"/>
                    <a:pt x="0" y="7214"/>
                  </a:cubicBezTo>
                  <a:lnTo>
                    <a:pt x="8062" y="7214"/>
                  </a:lnTo>
                  <a:lnTo>
                    <a:pt x="7693" y="97"/>
                  </a:lnTo>
                  <a:cubicBezTo>
                    <a:pt x="7541" y="25"/>
                    <a:pt x="7389" y="1"/>
                    <a:pt x="7248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2533075" y="3818575"/>
              <a:ext cx="37250" cy="51975"/>
            </a:xfrm>
            <a:custGeom>
              <a:avLst/>
              <a:gdLst/>
              <a:ahLst/>
              <a:cxnLst/>
              <a:rect l="l" t="t" r="r" b="b"/>
              <a:pathLst>
                <a:path w="1490" h="2079" extrusionOk="0">
                  <a:moveTo>
                    <a:pt x="661" y="1"/>
                  </a:moveTo>
                  <a:cubicBezTo>
                    <a:pt x="0" y="1"/>
                    <a:pt x="408" y="1676"/>
                    <a:pt x="781" y="1968"/>
                  </a:cubicBezTo>
                  <a:cubicBezTo>
                    <a:pt x="866" y="2041"/>
                    <a:pt x="951" y="2079"/>
                    <a:pt x="1024" y="2079"/>
                  </a:cubicBezTo>
                  <a:cubicBezTo>
                    <a:pt x="1064" y="2079"/>
                    <a:pt x="1100" y="2067"/>
                    <a:pt x="1130" y="2043"/>
                  </a:cubicBezTo>
                  <a:cubicBezTo>
                    <a:pt x="1196" y="1987"/>
                    <a:pt x="1300" y="1779"/>
                    <a:pt x="1348" y="1618"/>
                  </a:cubicBezTo>
                  <a:cubicBezTo>
                    <a:pt x="1433" y="1287"/>
                    <a:pt x="1489" y="399"/>
                    <a:pt x="1083" y="153"/>
                  </a:cubicBezTo>
                  <a:cubicBezTo>
                    <a:pt x="909" y="47"/>
                    <a:pt x="770" y="1"/>
                    <a:pt x="661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2361900" y="3903925"/>
              <a:ext cx="40200" cy="39425"/>
            </a:xfrm>
            <a:custGeom>
              <a:avLst/>
              <a:gdLst/>
              <a:ahLst/>
              <a:cxnLst/>
              <a:rect l="l" t="t" r="r" b="b"/>
              <a:pathLst>
                <a:path w="1608" h="1577" extrusionOk="0">
                  <a:moveTo>
                    <a:pt x="940" y="1"/>
                  </a:moveTo>
                  <a:cubicBezTo>
                    <a:pt x="834" y="1"/>
                    <a:pt x="726" y="21"/>
                    <a:pt x="625" y="66"/>
                  </a:cubicBezTo>
                  <a:cubicBezTo>
                    <a:pt x="1" y="378"/>
                    <a:pt x="67" y="1332"/>
                    <a:pt x="445" y="1512"/>
                  </a:cubicBezTo>
                  <a:cubicBezTo>
                    <a:pt x="534" y="1556"/>
                    <a:pt x="622" y="1576"/>
                    <a:pt x="707" y="1576"/>
                  </a:cubicBezTo>
                  <a:cubicBezTo>
                    <a:pt x="986" y="1576"/>
                    <a:pt x="1234" y="1364"/>
                    <a:pt x="1371" y="1096"/>
                  </a:cubicBezTo>
                  <a:cubicBezTo>
                    <a:pt x="1485" y="841"/>
                    <a:pt x="1608" y="482"/>
                    <a:pt x="1532" y="293"/>
                  </a:cubicBezTo>
                  <a:cubicBezTo>
                    <a:pt x="1464" y="130"/>
                    <a:pt x="1211" y="1"/>
                    <a:pt x="940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2477675" y="3798750"/>
              <a:ext cx="57200" cy="37175"/>
            </a:xfrm>
            <a:custGeom>
              <a:avLst/>
              <a:gdLst/>
              <a:ahLst/>
              <a:cxnLst/>
              <a:rect l="l" t="t" r="r" b="b"/>
              <a:pathLst>
                <a:path w="2288" h="1487" extrusionOk="0">
                  <a:moveTo>
                    <a:pt x="1384" y="1"/>
                  </a:moveTo>
                  <a:cubicBezTo>
                    <a:pt x="1341" y="1"/>
                    <a:pt x="1295" y="4"/>
                    <a:pt x="1248" y="11"/>
                  </a:cubicBezTo>
                  <a:cubicBezTo>
                    <a:pt x="653" y="96"/>
                    <a:pt x="1" y="719"/>
                    <a:pt x="48" y="1041"/>
                  </a:cubicBezTo>
                  <a:cubicBezTo>
                    <a:pt x="80" y="1310"/>
                    <a:pt x="457" y="1486"/>
                    <a:pt x="939" y="1486"/>
                  </a:cubicBezTo>
                  <a:cubicBezTo>
                    <a:pt x="1033" y="1486"/>
                    <a:pt x="1130" y="1480"/>
                    <a:pt x="1229" y="1466"/>
                  </a:cubicBezTo>
                  <a:cubicBezTo>
                    <a:pt x="1834" y="1381"/>
                    <a:pt x="2288" y="1050"/>
                    <a:pt x="2241" y="729"/>
                  </a:cubicBezTo>
                  <a:cubicBezTo>
                    <a:pt x="2197" y="441"/>
                    <a:pt x="1904" y="1"/>
                    <a:pt x="138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2477925" y="3797350"/>
              <a:ext cx="56950" cy="36675"/>
            </a:xfrm>
            <a:custGeom>
              <a:avLst/>
              <a:gdLst/>
              <a:ahLst/>
              <a:cxnLst/>
              <a:rect l="l" t="t" r="r" b="b"/>
              <a:pathLst>
                <a:path w="2278" h="1467" extrusionOk="0">
                  <a:moveTo>
                    <a:pt x="1393" y="0"/>
                  </a:moveTo>
                  <a:cubicBezTo>
                    <a:pt x="1350" y="0"/>
                    <a:pt x="1304" y="3"/>
                    <a:pt x="1257" y="10"/>
                  </a:cubicBezTo>
                  <a:cubicBezTo>
                    <a:pt x="652" y="95"/>
                    <a:pt x="0" y="709"/>
                    <a:pt x="47" y="1021"/>
                  </a:cubicBezTo>
                  <a:cubicBezTo>
                    <a:pt x="79" y="1290"/>
                    <a:pt x="456" y="1467"/>
                    <a:pt x="933" y="1467"/>
                  </a:cubicBezTo>
                  <a:cubicBezTo>
                    <a:pt x="1025" y="1467"/>
                    <a:pt x="1121" y="1460"/>
                    <a:pt x="1219" y="1446"/>
                  </a:cubicBezTo>
                  <a:cubicBezTo>
                    <a:pt x="1824" y="1352"/>
                    <a:pt x="2278" y="1040"/>
                    <a:pt x="2231" y="719"/>
                  </a:cubicBezTo>
                  <a:cubicBezTo>
                    <a:pt x="2187" y="432"/>
                    <a:pt x="1903" y="0"/>
                    <a:pt x="1393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2478400" y="3862025"/>
              <a:ext cx="71125" cy="52125"/>
            </a:xfrm>
            <a:custGeom>
              <a:avLst/>
              <a:gdLst/>
              <a:ahLst/>
              <a:cxnLst/>
              <a:rect l="l" t="t" r="r" b="b"/>
              <a:pathLst>
                <a:path w="2845" h="2085" extrusionOk="0">
                  <a:moveTo>
                    <a:pt x="2242" y="1"/>
                  </a:moveTo>
                  <a:cubicBezTo>
                    <a:pt x="1946" y="1"/>
                    <a:pt x="1492" y="209"/>
                    <a:pt x="1068" y="542"/>
                  </a:cubicBezTo>
                  <a:cubicBezTo>
                    <a:pt x="444" y="1033"/>
                    <a:pt x="0" y="1714"/>
                    <a:pt x="321" y="1931"/>
                  </a:cubicBezTo>
                  <a:cubicBezTo>
                    <a:pt x="454" y="2023"/>
                    <a:pt x="681" y="2084"/>
                    <a:pt x="945" y="2084"/>
                  </a:cubicBezTo>
                  <a:cubicBezTo>
                    <a:pt x="1414" y="2084"/>
                    <a:pt x="2002" y="1891"/>
                    <a:pt x="2401" y="1336"/>
                  </a:cubicBezTo>
                  <a:cubicBezTo>
                    <a:pt x="2845" y="721"/>
                    <a:pt x="2665" y="69"/>
                    <a:pt x="2353" y="12"/>
                  </a:cubicBezTo>
                  <a:cubicBezTo>
                    <a:pt x="2319" y="5"/>
                    <a:pt x="2282" y="1"/>
                    <a:pt x="224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2360725" y="3902175"/>
              <a:ext cx="40200" cy="39300"/>
            </a:xfrm>
            <a:custGeom>
              <a:avLst/>
              <a:gdLst/>
              <a:ahLst/>
              <a:cxnLst/>
              <a:rect l="l" t="t" r="r" b="b"/>
              <a:pathLst>
                <a:path w="1608" h="1572" extrusionOk="0">
                  <a:moveTo>
                    <a:pt x="942" y="1"/>
                  </a:moveTo>
                  <a:cubicBezTo>
                    <a:pt x="836" y="1"/>
                    <a:pt x="726" y="22"/>
                    <a:pt x="624" y="70"/>
                  </a:cubicBezTo>
                  <a:cubicBezTo>
                    <a:pt x="1" y="372"/>
                    <a:pt x="57" y="1336"/>
                    <a:pt x="445" y="1506"/>
                  </a:cubicBezTo>
                  <a:cubicBezTo>
                    <a:pt x="535" y="1551"/>
                    <a:pt x="625" y="1572"/>
                    <a:pt x="711" y="1572"/>
                  </a:cubicBezTo>
                  <a:cubicBezTo>
                    <a:pt x="988" y="1572"/>
                    <a:pt x="1234" y="1364"/>
                    <a:pt x="1371" y="1090"/>
                  </a:cubicBezTo>
                  <a:cubicBezTo>
                    <a:pt x="1484" y="835"/>
                    <a:pt x="1607" y="486"/>
                    <a:pt x="1532" y="297"/>
                  </a:cubicBezTo>
                  <a:cubicBezTo>
                    <a:pt x="1464" y="134"/>
                    <a:pt x="1212" y="1"/>
                    <a:pt x="94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2434675" y="3835875"/>
              <a:ext cx="24600" cy="26325"/>
            </a:xfrm>
            <a:custGeom>
              <a:avLst/>
              <a:gdLst/>
              <a:ahLst/>
              <a:cxnLst/>
              <a:rect l="l" t="t" r="r" b="b"/>
              <a:pathLst>
                <a:path w="984" h="1053" extrusionOk="0">
                  <a:moveTo>
                    <a:pt x="538" y="1"/>
                  </a:moveTo>
                  <a:cubicBezTo>
                    <a:pt x="161" y="1"/>
                    <a:pt x="1" y="552"/>
                    <a:pt x="303" y="879"/>
                  </a:cubicBezTo>
                  <a:cubicBezTo>
                    <a:pt x="402" y="984"/>
                    <a:pt x="519" y="1053"/>
                    <a:pt x="619" y="1053"/>
                  </a:cubicBezTo>
                  <a:cubicBezTo>
                    <a:pt x="663" y="1053"/>
                    <a:pt x="703" y="1040"/>
                    <a:pt x="738" y="1011"/>
                  </a:cubicBezTo>
                  <a:cubicBezTo>
                    <a:pt x="832" y="926"/>
                    <a:pt x="936" y="699"/>
                    <a:pt x="965" y="567"/>
                  </a:cubicBezTo>
                  <a:cubicBezTo>
                    <a:pt x="984" y="369"/>
                    <a:pt x="917" y="94"/>
                    <a:pt x="691" y="28"/>
                  </a:cubicBezTo>
                  <a:cubicBezTo>
                    <a:pt x="637" y="9"/>
                    <a:pt x="586" y="1"/>
                    <a:pt x="538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2433750" y="3833525"/>
              <a:ext cx="25050" cy="26325"/>
            </a:xfrm>
            <a:custGeom>
              <a:avLst/>
              <a:gdLst/>
              <a:ahLst/>
              <a:cxnLst/>
              <a:rect l="l" t="t" r="r" b="b"/>
              <a:pathLst>
                <a:path w="1002" h="1053" extrusionOk="0">
                  <a:moveTo>
                    <a:pt x="537" y="0"/>
                  </a:moveTo>
                  <a:cubicBezTo>
                    <a:pt x="160" y="0"/>
                    <a:pt x="0" y="551"/>
                    <a:pt x="302" y="878"/>
                  </a:cubicBezTo>
                  <a:cubicBezTo>
                    <a:pt x="401" y="984"/>
                    <a:pt x="518" y="1052"/>
                    <a:pt x="619" y="1052"/>
                  </a:cubicBezTo>
                  <a:cubicBezTo>
                    <a:pt x="662" y="1052"/>
                    <a:pt x="703" y="1039"/>
                    <a:pt x="737" y="1011"/>
                  </a:cubicBezTo>
                  <a:cubicBezTo>
                    <a:pt x="832" y="926"/>
                    <a:pt x="945" y="699"/>
                    <a:pt x="964" y="567"/>
                  </a:cubicBezTo>
                  <a:cubicBezTo>
                    <a:pt x="1002" y="368"/>
                    <a:pt x="926" y="94"/>
                    <a:pt x="690" y="28"/>
                  </a:cubicBezTo>
                  <a:cubicBezTo>
                    <a:pt x="636" y="9"/>
                    <a:pt x="585" y="0"/>
                    <a:pt x="537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2513475" y="3837525"/>
              <a:ext cx="21400" cy="9800"/>
            </a:xfrm>
            <a:custGeom>
              <a:avLst/>
              <a:gdLst/>
              <a:ahLst/>
              <a:cxnLst/>
              <a:rect l="l" t="t" r="r" b="b"/>
              <a:pathLst>
                <a:path w="856" h="392" extrusionOk="0">
                  <a:moveTo>
                    <a:pt x="471" y="0"/>
                  </a:moveTo>
                  <a:cubicBezTo>
                    <a:pt x="417" y="0"/>
                    <a:pt x="360" y="9"/>
                    <a:pt x="308" y="28"/>
                  </a:cubicBezTo>
                  <a:cubicBezTo>
                    <a:pt x="1" y="178"/>
                    <a:pt x="182" y="392"/>
                    <a:pt x="497" y="392"/>
                  </a:cubicBezTo>
                  <a:cubicBezTo>
                    <a:pt x="521" y="392"/>
                    <a:pt x="546" y="390"/>
                    <a:pt x="572" y="388"/>
                  </a:cubicBezTo>
                  <a:cubicBezTo>
                    <a:pt x="733" y="378"/>
                    <a:pt x="856" y="331"/>
                    <a:pt x="856" y="255"/>
                  </a:cubicBezTo>
                  <a:cubicBezTo>
                    <a:pt x="856" y="199"/>
                    <a:pt x="790" y="104"/>
                    <a:pt x="733" y="66"/>
                  </a:cubicBezTo>
                  <a:cubicBezTo>
                    <a:pt x="671" y="29"/>
                    <a:pt x="574" y="0"/>
                    <a:pt x="47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2512775" y="3836350"/>
              <a:ext cx="21625" cy="9800"/>
            </a:xfrm>
            <a:custGeom>
              <a:avLst/>
              <a:gdLst/>
              <a:ahLst/>
              <a:cxnLst/>
              <a:rect l="l" t="t" r="r" b="b"/>
              <a:pathLst>
                <a:path w="865" h="392" extrusionOk="0">
                  <a:moveTo>
                    <a:pt x="471" y="0"/>
                  </a:moveTo>
                  <a:cubicBezTo>
                    <a:pt x="416" y="0"/>
                    <a:pt x="360" y="8"/>
                    <a:pt x="307" y="28"/>
                  </a:cubicBezTo>
                  <a:cubicBezTo>
                    <a:pt x="0" y="177"/>
                    <a:pt x="182" y="391"/>
                    <a:pt x="504" y="391"/>
                  </a:cubicBezTo>
                  <a:cubicBezTo>
                    <a:pt x="529" y="391"/>
                    <a:pt x="555" y="390"/>
                    <a:pt x="581" y="387"/>
                  </a:cubicBezTo>
                  <a:cubicBezTo>
                    <a:pt x="733" y="378"/>
                    <a:pt x="865" y="331"/>
                    <a:pt x="865" y="255"/>
                  </a:cubicBezTo>
                  <a:cubicBezTo>
                    <a:pt x="865" y="198"/>
                    <a:pt x="789" y="104"/>
                    <a:pt x="733" y="66"/>
                  </a:cubicBezTo>
                  <a:cubicBezTo>
                    <a:pt x="671" y="29"/>
                    <a:pt x="573" y="0"/>
                    <a:pt x="47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2533300" y="3815050"/>
              <a:ext cx="37500" cy="51950"/>
            </a:xfrm>
            <a:custGeom>
              <a:avLst/>
              <a:gdLst/>
              <a:ahLst/>
              <a:cxnLst/>
              <a:rect l="l" t="t" r="r" b="b"/>
              <a:pathLst>
                <a:path w="1500" h="2078" extrusionOk="0">
                  <a:moveTo>
                    <a:pt x="661" y="0"/>
                  </a:moveTo>
                  <a:cubicBezTo>
                    <a:pt x="1" y="0"/>
                    <a:pt x="410" y="1675"/>
                    <a:pt x="791" y="1967"/>
                  </a:cubicBezTo>
                  <a:cubicBezTo>
                    <a:pt x="870" y="2040"/>
                    <a:pt x="953" y="2078"/>
                    <a:pt x="1024" y="2078"/>
                  </a:cubicBezTo>
                  <a:cubicBezTo>
                    <a:pt x="1064" y="2078"/>
                    <a:pt x="1100" y="2066"/>
                    <a:pt x="1131" y="2043"/>
                  </a:cubicBezTo>
                  <a:cubicBezTo>
                    <a:pt x="1197" y="1986"/>
                    <a:pt x="1310" y="1778"/>
                    <a:pt x="1358" y="1617"/>
                  </a:cubicBezTo>
                  <a:cubicBezTo>
                    <a:pt x="1433" y="1296"/>
                    <a:pt x="1499" y="408"/>
                    <a:pt x="1083" y="153"/>
                  </a:cubicBezTo>
                  <a:cubicBezTo>
                    <a:pt x="910" y="46"/>
                    <a:pt x="771" y="0"/>
                    <a:pt x="66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2547375" y="3898225"/>
              <a:ext cx="18225" cy="19200"/>
            </a:xfrm>
            <a:custGeom>
              <a:avLst/>
              <a:gdLst/>
              <a:ahLst/>
              <a:cxnLst/>
              <a:rect l="l" t="t" r="r" b="b"/>
              <a:pathLst>
                <a:path w="729" h="768" extrusionOk="0">
                  <a:moveTo>
                    <a:pt x="417" y="1"/>
                  </a:moveTo>
                  <a:cubicBezTo>
                    <a:pt x="20" y="1"/>
                    <a:pt x="1" y="511"/>
                    <a:pt x="322" y="700"/>
                  </a:cubicBezTo>
                  <a:cubicBezTo>
                    <a:pt x="395" y="744"/>
                    <a:pt x="468" y="768"/>
                    <a:pt x="529" y="768"/>
                  </a:cubicBezTo>
                  <a:cubicBezTo>
                    <a:pt x="587" y="768"/>
                    <a:pt x="635" y="746"/>
                    <a:pt x="662" y="700"/>
                  </a:cubicBezTo>
                  <a:cubicBezTo>
                    <a:pt x="710" y="625"/>
                    <a:pt x="728" y="455"/>
                    <a:pt x="719" y="341"/>
                  </a:cubicBezTo>
                  <a:cubicBezTo>
                    <a:pt x="700" y="190"/>
                    <a:pt x="587" y="10"/>
                    <a:pt x="417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501075" y="3915650"/>
              <a:ext cx="70200" cy="28950"/>
            </a:xfrm>
            <a:custGeom>
              <a:avLst/>
              <a:gdLst/>
              <a:ahLst/>
              <a:cxnLst/>
              <a:rect l="l" t="t" r="r" b="b"/>
              <a:pathLst>
                <a:path w="2808" h="1158" extrusionOk="0">
                  <a:moveTo>
                    <a:pt x="1121" y="0"/>
                  </a:moveTo>
                  <a:cubicBezTo>
                    <a:pt x="870" y="0"/>
                    <a:pt x="641" y="47"/>
                    <a:pt x="482" y="154"/>
                  </a:cubicBezTo>
                  <a:cubicBezTo>
                    <a:pt x="199" y="353"/>
                    <a:pt x="0" y="967"/>
                    <a:pt x="256" y="1062"/>
                  </a:cubicBezTo>
                  <a:cubicBezTo>
                    <a:pt x="415" y="1122"/>
                    <a:pt x="793" y="1158"/>
                    <a:pt x="1149" y="1158"/>
                  </a:cubicBezTo>
                  <a:cubicBezTo>
                    <a:pt x="1299" y="1158"/>
                    <a:pt x="1446" y="1151"/>
                    <a:pt x="1569" y="1137"/>
                  </a:cubicBezTo>
                  <a:cubicBezTo>
                    <a:pt x="2183" y="1062"/>
                    <a:pt x="2807" y="778"/>
                    <a:pt x="2552" y="485"/>
                  </a:cubicBezTo>
                  <a:cubicBezTo>
                    <a:pt x="2300" y="214"/>
                    <a:pt x="1661" y="0"/>
                    <a:pt x="11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2475075" y="3841600"/>
              <a:ext cx="38050" cy="29775"/>
            </a:xfrm>
            <a:custGeom>
              <a:avLst/>
              <a:gdLst/>
              <a:ahLst/>
              <a:cxnLst/>
              <a:rect l="l" t="t" r="r" b="b"/>
              <a:pathLst>
                <a:path w="1522" h="1191" extrusionOk="0">
                  <a:moveTo>
                    <a:pt x="691" y="1"/>
                  </a:moveTo>
                  <a:cubicBezTo>
                    <a:pt x="490" y="1"/>
                    <a:pt x="305" y="53"/>
                    <a:pt x="218" y="168"/>
                  </a:cubicBezTo>
                  <a:cubicBezTo>
                    <a:pt x="1" y="451"/>
                    <a:pt x="152" y="952"/>
                    <a:pt x="350" y="1160"/>
                  </a:cubicBezTo>
                  <a:cubicBezTo>
                    <a:pt x="372" y="1181"/>
                    <a:pt x="406" y="1190"/>
                    <a:pt x="448" y="1190"/>
                  </a:cubicBezTo>
                  <a:cubicBezTo>
                    <a:pt x="756" y="1190"/>
                    <a:pt x="1522" y="691"/>
                    <a:pt x="1447" y="366"/>
                  </a:cubicBezTo>
                  <a:cubicBezTo>
                    <a:pt x="1388" y="138"/>
                    <a:pt x="1018" y="1"/>
                    <a:pt x="691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475075" y="3839175"/>
              <a:ext cx="38050" cy="29825"/>
            </a:xfrm>
            <a:custGeom>
              <a:avLst/>
              <a:gdLst/>
              <a:ahLst/>
              <a:cxnLst/>
              <a:rect l="l" t="t" r="r" b="b"/>
              <a:pathLst>
                <a:path w="1522" h="1193" extrusionOk="0">
                  <a:moveTo>
                    <a:pt x="683" y="1"/>
                  </a:moveTo>
                  <a:cubicBezTo>
                    <a:pt x="485" y="1"/>
                    <a:pt x="303" y="51"/>
                    <a:pt x="218" y="161"/>
                  </a:cubicBezTo>
                  <a:cubicBezTo>
                    <a:pt x="1" y="454"/>
                    <a:pt x="152" y="955"/>
                    <a:pt x="350" y="1163"/>
                  </a:cubicBezTo>
                  <a:cubicBezTo>
                    <a:pt x="372" y="1183"/>
                    <a:pt x="406" y="1193"/>
                    <a:pt x="448" y="1193"/>
                  </a:cubicBezTo>
                  <a:cubicBezTo>
                    <a:pt x="756" y="1193"/>
                    <a:pt x="1522" y="693"/>
                    <a:pt x="1447" y="369"/>
                  </a:cubicBezTo>
                  <a:cubicBezTo>
                    <a:pt x="1388" y="139"/>
                    <a:pt x="1012" y="1"/>
                    <a:pt x="683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402075" y="3865600"/>
              <a:ext cx="79650" cy="43900"/>
            </a:xfrm>
            <a:custGeom>
              <a:avLst/>
              <a:gdLst/>
              <a:ahLst/>
              <a:cxnLst/>
              <a:rect l="l" t="t" r="r" b="b"/>
              <a:pathLst>
                <a:path w="3186" h="1756" extrusionOk="0">
                  <a:moveTo>
                    <a:pt x="1375" y="1"/>
                  </a:moveTo>
                  <a:cubicBezTo>
                    <a:pt x="1102" y="1"/>
                    <a:pt x="867" y="58"/>
                    <a:pt x="747" y="191"/>
                  </a:cubicBezTo>
                  <a:cubicBezTo>
                    <a:pt x="379" y="607"/>
                    <a:pt x="1" y="928"/>
                    <a:pt x="227" y="1306"/>
                  </a:cubicBezTo>
                  <a:cubicBezTo>
                    <a:pt x="402" y="1593"/>
                    <a:pt x="1053" y="1755"/>
                    <a:pt x="1610" y="1755"/>
                  </a:cubicBezTo>
                  <a:cubicBezTo>
                    <a:pt x="1805" y="1755"/>
                    <a:pt x="1989" y="1735"/>
                    <a:pt x="2136" y="1693"/>
                  </a:cubicBezTo>
                  <a:cubicBezTo>
                    <a:pt x="2599" y="1571"/>
                    <a:pt x="3185" y="1060"/>
                    <a:pt x="2845" y="559"/>
                  </a:cubicBezTo>
                  <a:cubicBezTo>
                    <a:pt x="2618" y="232"/>
                    <a:pt x="1921" y="1"/>
                    <a:pt x="137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2399950" y="3864125"/>
              <a:ext cx="79875" cy="44050"/>
            </a:xfrm>
            <a:custGeom>
              <a:avLst/>
              <a:gdLst/>
              <a:ahLst/>
              <a:cxnLst/>
              <a:rect l="l" t="t" r="r" b="b"/>
              <a:pathLst>
                <a:path w="3195" h="1762" extrusionOk="0">
                  <a:moveTo>
                    <a:pt x="1387" y="1"/>
                  </a:moveTo>
                  <a:cubicBezTo>
                    <a:pt x="1111" y="1"/>
                    <a:pt x="871" y="60"/>
                    <a:pt x="747" y="193"/>
                  </a:cubicBezTo>
                  <a:cubicBezTo>
                    <a:pt x="379" y="609"/>
                    <a:pt x="0" y="930"/>
                    <a:pt x="227" y="1308"/>
                  </a:cubicBezTo>
                  <a:cubicBezTo>
                    <a:pt x="402" y="1594"/>
                    <a:pt x="1049" y="1762"/>
                    <a:pt x="1604" y="1762"/>
                  </a:cubicBezTo>
                  <a:cubicBezTo>
                    <a:pt x="1802" y="1762"/>
                    <a:pt x="1988" y="1740"/>
                    <a:pt x="2136" y="1696"/>
                  </a:cubicBezTo>
                  <a:cubicBezTo>
                    <a:pt x="2599" y="1563"/>
                    <a:pt x="3195" y="1063"/>
                    <a:pt x="2845" y="562"/>
                  </a:cubicBezTo>
                  <a:cubicBezTo>
                    <a:pt x="2619" y="229"/>
                    <a:pt x="1932" y="1"/>
                    <a:pt x="1387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2402325" y="3912700"/>
              <a:ext cx="25025" cy="26675"/>
            </a:xfrm>
            <a:custGeom>
              <a:avLst/>
              <a:gdLst/>
              <a:ahLst/>
              <a:cxnLst/>
              <a:rect l="l" t="t" r="r" b="b"/>
              <a:pathLst>
                <a:path w="1001" h="1067" extrusionOk="0">
                  <a:moveTo>
                    <a:pt x="507" y="0"/>
                  </a:moveTo>
                  <a:cubicBezTo>
                    <a:pt x="449" y="0"/>
                    <a:pt x="396" y="15"/>
                    <a:pt x="359" y="46"/>
                  </a:cubicBezTo>
                  <a:cubicBezTo>
                    <a:pt x="217" y="178"/>
                    <a:pt x="0" y="1038"/>
                    <a:pt x="274" y="1066"/>
                  </a:cubicBezTo>
                  <a:cubicBezTo>
                    <a:pt x="279" y="1067"/>
                    <a:pt x="284" y="1067"/>
                    <a:pt x="289" y="1067"/>
                  </a:cubicBezTo>
                  <a:cubicBezTo>
                    <a:pt x="530" y="1067"/>
                    <a:pt x="1001" y="841"/>
                    <a:pt x="955" y="443"/>
                  </a:cubicBezTo>
                  <a:cubicBezTo>
                    <a:pt x="919" y="144"/>
                    <a:pt x="685" y="0"/>
                    <a:pt x="507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2433025" y="3916775"/>
              <a:ext cx="58025" cy="25250"/>
            </a:xfrm>
            <a:custGeom>
              <a:avLst/>
              <a:gdLst/>
              <a:ahLst/>
              <a:cxnLst/>
              <a:rect l="l" t="t" r="r" b="b"/>
              <a:pathLst>
                <a:path w="2321" h="1010" extrusionOk="0">
                  <a:moveTo>
                    <a:pt x="1071" y="0"/>
                  </a:moveTo>
                  <a:cubicBezTo>
                    <a:pt x="1028" y="0"/>
                    <a:pt x="986" y="2"/>
                    <a:pt x="946" y="6"/>
                  </a:cubicBezTo>
                  <a:cubicBezTo>
                    <a:pt x="416" y="62"/>
                    <a:pt x="1" y="544"/>
                    <a:pt x="785" y="903"/>
                  </a:cubicBezTo>
                  <a:cubicBezTo>
                    <a:pt x="942" y="978"/>
                    <a:pt x="1123" y="1009"/>
                    <a:pt x="1305" y="1009"/>
                  </a:cubicBezTo>
                  <a:cubicBezTo>
                    <a:pt x="1812" y="1009"/>
                    <a:pt x="2320" y="764"/>
                    <a:pt x="2307" y="535"/>
                  </a:cubicBezTo>
                  <a:cubicBezTo>
                    <a:pt x="2280" y="255"/>
                    <a:pt x="1593" y="0"/>
                    <a:pt x="107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2534625" y="3770400"/>
              <a:ext cx="33350" cy="14800"/>
            </a:xfrm>
            <a:custGeom>
              <a:avLst/>
              <a:gdLst/>
              <a:ahLst/>
              <a:cxnLst/>
              <a:rect l="l" t="t" r="r" b="b"/>
              <a:pathLst>
                <a:path w="1334" h="592" extrusionOk="0">
                  <a:moveTo>
                    <a:pt x="1227" y="0"/>
                  </a:moveTo>
                  <a:cubicBezTo>
                    <a:pt x="1069" y="0"/>
                    <a:pt x="734" y="83"/>
                    <a:pt x="558" y="162"/>
                  </a:cubicBezTo>
                  <a:cubicBezTo>
                    <a:pt x="312" y="275"/>
                    <a:pt x="0" y="426"/>
                    <a:pt x="76" y="559"/>
                  </a:cubicBezTo>
                  <a:cubicBezTo>
                    <a:pt x="89" y="580"/>
                    <a:pt x="129" y="591"/>
                    <a:pt x="189" y="591"/>
                  </a:cubicBezTo>
                  <a:cubicBezTo>
                    <a:pt x="442" y="591"/>
                    <a:pt x="1037" y="402"/>
                    <a:pt x="1305" y="58"/>
                  </a:cubicBezTo>
                  <a:cubicBezTo>
                    <a:pt x="1334" y="17"/>
                    <a:pt x="1298" y="0"/>
                    <a:pt x="122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2534625" y="3768975"/>
              <a:ext cx="33900" cy="14675"/>
            </a:xfrm>
            <a:custGeom>
              <a:avLst/>
              <a:gdLst/>
              <a:ahLst/>
              <a:cxnLst/>
              <a:rect l="l" t="t" r="r" b="b"/>
              <a:pathLst>
                <a:path w="1356" h="587" extrusionOk="0">
                  <a:moveTo>
                    <a:pt x="1244" y="1"/>
                  </a:moveTo>
                  <a:cubicBezTo>
                    <a:pt x="1078" y="1"/>
                    <a:pt x="728" y="84"/>
                    <a:pt x="558" y="162"/>
                  </a:cubicBezTo>
                  <a:cubicBezTo>
                    <a:pt x="312" y="266"/>
                    <a:pt x="0" y="427"/>
                    <a:pt x="76" y="550"/>
                  </a:cubicBezTo>
                  <a:cubicBezTo>
                    <a:pt x="87" y="574"/>
                    <a:pt x="132" y="586"/>
                    <a:pt x="198" y="586"/>
                  </a:cubicBezTo>
                  <a:cubicBezTo>
                    <a:pt x="458" y="586"/>
                    <a:pt x="1059" y="398"/>
                    <a:pt x="1323" y="58"/>
                  </a:cubicBezTo>
                  <a:cubicBezTo>
                    <a:pt x="1356" y="17"/>
                    <a:pt x="1318" y="1"/>
                    <a:pt x="124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2533675" y="3792825"/>
              <a:ext cx="30250" cy="15175"/>
            </a:xfrm>
            <a:custGeom>
              <a:avLst/>
              <a:gdLst/>
              <a:ahLst/>
              <a:cxnLst/>
              <a:rect l="l" t="t" r="r" b="b"/>
              <a:pathLst>
                <a:path w="1210" h="607" extrusionOk="0">
                  <a:moveTo>
                    <a:pt x="646" y="1"/>
                  </a:moveTo>
                  <a:cubicBezTo>
                    <a:pt x="461" y="1"/>
                    <a:pt x="254" y="84"/>
                    <a:pt x="48" y="295"/>
                  </a:cubicBezTo>
                  <a:cubicBezTo>
                    <a:pt x="1" y="352"/>
                    <a:pt x="265" y="588"/>
                    <a:pt x="549" y="607"/>
                  </a:cubicBezTo>
                  <a:cubicBezTo>
                    <a:pt x="552" y="607"/>
                    <a:pt x="556" y="607"/>
                    <a:pt x="559" y="607"/>
                  </a:cubicBezTo>
                  <a:cubicBezTo>
                    <a:pt x="806" y="607"/>
                    <a:pt x="1209" y="294"/>
                    <a:pt x="1125" y="210"/>
                  </a:cubicBezTo>
                  <a:cubicBezTo>
                    <a:pt x="1001" y="86"/>
                    <a:pt x="835" y="1"/>
                    <a:pt x="646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2534150" y="3791425"/>
              <a:ext cx="29950" cy="14975"/>
            </a:xfrm>
            <a:custGeom>
              <a:avLst/>
              <a:gdLst/>
              <a:ahLst/>
              <a:cxnLst/>
              <a:rect l="l" t="t" r="r" b="b"/>
              <a:pathLst>
                <a:path w="1198" h="599" extrusionOk="0">
                  <a:moveTo>
                    <a:pt x="638" y="0"/>
                  </a:moveTo>
                  <a:cubicBezTo>
                    <a:pt x="454" y="0"/>
                    <a:pt x="249" y="83"/>
                    <a:pt x="48" y="294"/>
                  </a:cubicBezTo>
                  <a:cubicBezTo>
                    <a:pt x="0" y="351"/>
                    <a:pt x="256" y="587"/>
                    <a:pt x="539" y="597"/>
                  </a:cubicBezTo>
                  <a:cubicBezTo>
                    <a:pt x="549" y="598"/>
                    <a:pt x="560" y="598"/>
                    <a:pt x="570" y="598"/>
                  </a:cubicBezTo>
                  <a:cubicBezTo>
                    <a:pt x="818" y="598"/>
                    <a:pt x="1197" y="291"/>
                    <a:pt x="1116" y="209"/>
                  </a:cubicBezTo>
                  <a:cubicBezTo>
                    <a:pt x="992" y="85"/>
                    <a:pt x="825" y="0"/>
                    <a:pt x="638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2365450" y="3903200"/>
              <a:ext cx="35475" cy="38275"/>
            </a:xfrm>
            <a:custGeom>
              <a:avLst/>
              <a:gdLst/>
              <a:ahLst/>
              <a:cxnLst/>
              <a:rect l="l" t="t" r="r" b="b"/>
              <a:pathLst>
                <a:path w="1419" h="1531" extrusionOk="0">
                  <a:moveTo>
                    <a:pt x="1012" y="0"/>
                  </a:moveTo>
                  <a:cubicBezTo>
                    <a:pt x="974" y="208"/>
                    <a:pt x="842" y="473"/>
                    <a:pt x="709" y="662"/>
                  </a:cubicBezTo>
                  <a:cubicBezTo>
                    <a:pt x="543" y="911"/>
                    <a:pt x="287" y="1097"/>
                    <a:pt x="20" y="1097"/>
                  </a:cubicBezTo>
                  <a:cubicBezTo>
                    <a:pt x="14" y="1097"/>
                    <a:pt x="7" y="1097"/>
                    <a:pt x="1" y="1097"/>
                  </a:cubicBezTo>
                  <a:lnTo>
                    <a:pt x="1" y="1097"/>
                  </a:lnTo>
                  <a:cubicBezTo>
                    <a:pt x="48" y="1267"/>
                    <a:pt x="133" y="1409"/>
                    <a:pt x="256" y="1465"/>
                  </a:cubicBezTo>
                  <a:cubicBezTo>
                    <a:pt x="346" y="1510"/>
                    <a:pt x="436" y="1531"/>
                    <a:pt x="522" y="1531"/>
                  </a:cubicBezTo>
                  <a:cubicBezTo>
                    <a:pt x="799" y="1531"/>
                    <a:pt x="1045" y="1323"/>
                    <a:pt x="1182" y="1049"/>
                  </a:cubicBezTo>
                  <a:cubicBezTo>
                    <a:pt x="1295" y="794"/>
                    <a:pt x="1418" y="445"/>
                    <a:pt x="1343" y="256"/>
                  </a:cubicBezTo>
                  <a:cubicBezTo>
                    <a:pt x="1295" y="142"/>
                    <a:pt x="1173" y="48"/>
                    <a:pt x="101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2437525" y="3837750"/>
              <a:ext cx="20575" cy="22100"/>
            </a:xfrm>
            <a:custGeom>
              <a:avLst/>
              <a:gdLst/>
              <a:ahLst/>
              <a:cxnLst/>
              <a:rect l="l" t="t" r="r" b="b"/>
              <a:pathLst>
                <a:path w="823" h="884" extrusionOk="0">
                  <a:moveTo>
                    <a:pt x="728" y="1"/>
                  </a:moveTo>
                  <a:cubicBezTo>
                    <a:pt x="728" y="190"/>
                    <a:pt x="567" y="369"/>
                    <a:pt x="350" y="398"/>
                  </a:cubicBezTo>
                  <a:cubicBezTo>
                    <a:pt x="321" y="404"/>
                    <a:pt x="292" y="407"/>
                    <a:pt x="263" y="407"/>
                  </a:cubicBezTo>
                  <a:cubicBezTo>
                    <a:pt x="167" y="407"/>
                    <a:pt x="73" y="375"/>
                    <a:pt x="0" y="331"/>
                  </a:cubicBezTo>
                  <a:lnTo>
                    <a:pt x="0" y="331"/>
                  </a:lnTo>
                  <a:cubicBezTo>
                    <a:pt x="0" y="464"/>
                    <a:pt x="47" y="605"/>
                    <a:pt x="151" y="709"/>
                  </a:cubicBezTo>
                  <a:cubicBezTo>
                    <a:pt x="250" y="815"/>
                    <a:pt x="367" y="883"/>
                    <a:pt x="468" y="883"/>
                  </a:cubicBezTo>
                  <a:cubicBezTo>
                    <a:pt x="511" y="883"/>
                    <a:pt x="552" y="870"/>
                    <a:pt x="586" y="842"/>
                  </a:cubicBezTo>
                  <a:cubicBezTo>
                    <a:pt x="681" y="757"/>
                    <a:pt x="794" y="530"/>
                    <a:pt x="813" y="398"/>
                  </a:cubicBezTo>
                  <a:cubicBezTo>
                    <a:pt x="822" y="275"/>
                    <a:pt x="813" y="114"/>
                    <a:pt x="72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2514950" y="3839400"/>
              <a:ext cx="19450" cy="6500"/>
            </a:xfrm>
            <a:custGeom>
              <a:avLst/>
              <a:gdLst/>
              <a:ahLst/>
              <a:cxnLst/>
              <a:rect l="l" t="t" r="r" b="b"/>
              <a:pathLst>
                <a:path w="778" h="260" extrusionOk="0">
                  <a:moveTo>
                    <a:pt x="721" y="1"/>
                  </a:moveTo>
                  <a:cubicBezTo>
                    <a:pt x="674" y="48"/>
                    <a:pt x="561" y="86"/>
                    <a:pt x="447" y="95"/>
                  </a:cubicBezTo>
                  <a:cubicBezTo>
                    <a:pt x="417" y="101"/>
                    <a:pt x="387" y="104"/>
                    <a:pt x="358" y="104"/>
                  </a:cubicBezTo>
                  <a:cubicBezTo>
                    <a:pt x="242" y="104"/>
                    <a:pt x="139" y="61"/>
                    <a:pt x="79" y="1"/>
                  </a:cubicBezTo>
                  <a:lnTo>
                    <a:pt x="79" y="1"/>
                  </a:lnTo>
                  <a:cubicBezTo>
                    <a:pt x="1" y="130"/>
                    <a:pt x="175" y="260"/>
                    <a:pt x="422" y="260"/>
                  </a:cubicBezTo>
                  <a:cubicBezTo>
                    <a:pt x="445" y="260"/>
                    <a:pt x="470" y="258"/>
                    <a:pt x="494" y="256"/>
                  </a:cubicBezTo>
                  <a:cubicBezTo>
                    <a:pt x="646" y="237"/>
                    <a:pt x="778" y="190"/>
                    <a:pt x="778" y="124"/>
                  </a:cubicBezTo>
                  <a:cubicBezTo>
                    <a:pt x="778" y="95"/>
                    <a:pt x="750" y="48"/>
                    <a:pt x="721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2535800" y="3769000"/>
              <a:ext cx="32625" cy="14525"/>
            </a:xfrm>
            <a:custGeom>
              <a:avLst/>
              <a:gdLst/>
              <a:ahLst/>
              <a:cxnLst/>
              <a:rect l="l" t="t" r="r" b="b"/>
              <a:pathLst>
                <a:path w="1305" h="581" extrusionOk="0">
                  <a:moveTo>
                    <a:pt x="1191" y="0"/>
                  </a:moveTo>
                  <a:cubicBezTo>
                    <a:pt x="924" y="300"/>
                    <a:pt x="378" y="468"/>
                    <a:pt x="115" y="468"/>
                  </a:cubicBezTo>
                  <a:cubicBezTo>
                    <a:pt x="72" y="468"/>
                    <a:pt x="36" y="464"/>
                    <a:pt x="10" y="454"/>
                  </a:cubicBezTo>
                  <a:cubicBezTo>
                    <a:pt x="1" y="492"/>
                    <a:pt x="1" y="520"/>
                    <a:pt x="10" y="539"/>
                  </a:cubicBezTo>
                  <a:cubicBezTo>
                    <a:pt x="26" y="567"/>
                    <a:pt x="77" y="581"/>
                    <a:pt x="151" y="581"/>
                  </a:cubicBezTo>
                  <a:cubicBezTo>
                    <a:pt x="426" y="581"/>
                    <a:pt x="1016" y="392"/>
                    <a:pt x="1276" y="57"/>
                  </a:cubicBezTo>
                  <a:cubicBezTo>
                    <a:pt x="1305" y="10"/>
                    <a:pt x="1267" y="0"/>
                    <a:pt x="1191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2478875" y="3805850"/>
              <a:ext cx="56000" cy="28175"/>
            </a:xfrm>
            <a:custGeom>
              <a:avLst/>
              <a:gdLst/>
              <a:ahLst/>
              <a:cxnLst/>
              <a:rect l="l" t="t" r="r" b="b"/>
              <a:pathLst>
                <a:path w="2240" h="1127" extrusionOk="0">
                  <a:moveTo>
                    <a:pt x="2032" y="1"/>
                  </a:moveTo>
                  <a:cubicBezTo>
                    <a:pt x="1862" y="199"/>
                    <a:pt x="1522" y="379"/>
                    <a:pt x="1106" y="435"/>
                  </a:cubicBezTo>
                  <a:cubicBezTo>
                    <a:pt x="1002" y="451"/>
                    <a:pt x="901" y="458"/>
                    <a:pt x="806" y="458"/>
                  </a:cubicBezTo>
                  <a:cubicBezTo>
                    <a:pt x="545" y="458"/>
                    <a:pt x="320" y="405"/>
                    <a:pt x="161" y="322"/>
                  </a:cubicBezTo>
                  <a:cubicBezTo>
                    <a:pt x="57" y="464"/>
                    <a:pt x="0" y="587"/>
                    <a:pt x="9" y="700"/>
                  </a:cubicBezTo>
                  <a:cubicBezTo>
                    <a:pt x="49" y="953"/>
                    <a:pt x="420" y="1127"/>
                    <a:pt x="894" y="1127"/>
                  </a:cubicBezTo>
                  <a:cubicBezTo>
                    <a:pt x="986" y="1127"/>
                    <a:pt x="1083" y="1120"/>
                    <a:pt x="1181" y="1106"/>
                  </a:cubicBezTo>
                  <a:cubicBezTo>
                    <a:pt x="1786" y="1012"/>
                    <a:pt x="2240" y="700"/>
                    <a:pt x="2193" y="379"/>
                  </a:cubicBezTo>
                  <a:cubicBezTo>
                    <a:pt x="2174" y="256"/>
                    <a:pt x="2126" y="114"/>
                    <a:pt x="203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2476975" y="3842725"/>
              <a:ext cx="36350" cy="26275"/>
            </a:xfrm>
            <a:custGeom>
              <a:avLst/>
              <a:gdLst/>
              <a:ahLst/>
              <a:cxnLst/>
              <a:rect l="l" t="t" r="r" b="b"/>
              <a:pathLst>
                <a:path w="1454" h="1051" extrusionOk="0">
                  <a:moveTo>
                    <a:pt x="1182" y="0"/>
                  </a:moveTo>
                  <a:cubicBezTo>
                    <a:pt x="983" y="279"/>
                    <a:pt x="503" y="550"/>
                    <a:pt x="277" y="550"/>
                  </a:cubicBezTo>
                  <a:cubicBezTo>
                    <a:pt x="234" y="550"/>
                    <a:pt x="201" y="541"/>
                    <a:pt x="180" y="520"/>
                  </a:cubicBezTo>
                  <a:cubicBezTo>
                    <a:pt x="123" y="463"/>
                    <a:pt x="76" y="388"/>
                    <a:pt x="29" y="312"/>
                  </a:cubicBezTo>
                  <a:lnTo>
                    <a:pt x="29" y="312"/>
                  </a:lnTo>
                  <a:cubicBezTo>
                    <a:pt x="0" y="577"/>
                    <a:pt x="133" y="879"/>
                    <a:pt x="274" y="1021"/>
                  </a:cubicBezTo>
                  <a:cubicBezTo>
                    <a:pt x="296" y="1041"/>
                    <a:pt x="330" y="1051"/>
                    <a:pt x="372" y="1051"/>
                  </a:cubicBezTo>
                  <a:cubicBezTo>
                    <a:pt x="682" y="1051"/>
                    <a:pt x="1454" y="551"/>
                    <a:pt x="1371" y="227"/>
                  </a:cubicBezTo>
                  <a:cubicBezTo>
                    <a:pt x="1352" y="132"/>
                    <a:pt x="1276" y="57"/>
                    <a:pt x="118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2402550" y="3872950"/>
              <a:ext cx="77275" cy="35025"/>
            </a:xfrm>
            <a:custGeom>
              <a:avLst/>
              <a:gdLst/>
              <a:ahLst/>
              <a:cxnLst/>
              <a:rect l="l" t="t" r="r" b="b"/>
              <a:pathLst>
                <a:path w="3091" h="1401" extrusionOk="0">
                  <a:moveTo>
                    <a:pt x="2505" y="1"/>
                  </a:moveTo>
                  <a:cubicBezTo>
                    <a:pt x="2363" y="246"/>
                    <a:pt x="2061" y="454"/>
                    <a:pt x="1787" y="530"/>
                  </a:cubicBezTo>
                  <a:cubicBezTo>
                    <a:pt x="1642" y="568"/>
                    <a:pt x="1461" y="587"/>
                    <a:pt x="1267" y="587"/>
                  </a:cubicBezTo>
                  <a:cubicBezTo>
                    <a:pt x="890" y="587"/>
                    <a:pt x="467" y="516"/>
                    <a:pt x="180" y="379"/>
                  </a:cubicBezTo>
                  <a:cubicBezTo>
                    <a:pt x="48" y="568"/>
                    <a:pt x="0" y="757"/>
                    <a:pt x="123" y="955"/>
                  </a:cubicBezTo>
                  <a:cubicBezTo>
                    <a:pt x="299" y="1243"/>
                    <a:pt x="954" y="1400"/>
                    <a:pt x="1512" y="1400"/>
                  </a:cubicBezTo>
                  <a:cubicBezTo>
                    <a:pt x="1705" y="1400"/>
                    <a:pt x="1886" y="1382"/>
                    <a:pt x="2032" y="1343"/>
                  </a:cubicBezTo>
                  <a:cubicBezTo>
                    <a:pt x="2495" y="1210"/>
                    <a:pt x="3091" y="710"/>
                    <a:pt x="2741" y="209"/>
                  </a:cubicBezTo>
                  <a:cubicBezTo>
                    <a:pt x="2684" y="142"/>
                    <a:pt x="2599" y="67"/>
                    <a:pt x="2505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2481000" y="3861850"/>
              <a:ext cx="68525" cy="52300"/>
            </a:xfrm>
            <a:custGeom>
              <a:avLst/>
              <a:gdLst/>
              <a:ahLst/>
              <a:cxnLst/>
              <a:rect l="l" t="t" r="r" b="b"/>
              <a:pathLst>
                <a:path w="2741" h="2092" extrusionOk="0">
                  <a:moveTo>
                    <a:pt x="2126" y="1"/>
                  </a:moveTo>
                  <a:cubicBezTo>
                    <a:pt x="2089" y="86"/>
                    <a:pt x="2041" y="161"/>
                    <a:pt x="1985" y="237"/>
                  </a:cubicBezTo>
                  <a:cubicBezTo>
                    <a:pt x="1595" y="780"/>
                    <a:pt x="1014" y="994"/>
                    <a:pt x="551" y="994"/>
                  </a:cubicBezTo>
                  <a:cubicBezTo>
                    <a:pt x="531" y="994"/>
                    <a:pt x="511" y="994"/>
                    <a:pt x="492" y="993"/>
                  </a:cubicBezTo>
                  <a:cubicBezTo>
                    <a:pt x="151" y="1390"/>
                    <a:pt x="0" y="1777"/>
                    <a:pt x="217" y="1938"/>
                  </a:cubicBezTo>
                  <a:cubicBezTo>
                    <a:pt x="350" y="2030"/>
                    <a:pt x="577" y="2091"/>
                    <a:pt x="841" y="2091"/>
                  </a:cubicBezTo>
                  <a:cubicBezTo>
                    <a:pt x="1310" y="2091"/>
                    <a:pt x="1898" y="1898"/>
                    <a:pt x="2297" y="1343"/>
                  </a:cubicBezTo>
                  <a:cubicBezTo>
                    <a:pt x="2741" y="728"/>
                    <a:pt x="2561" y="76"/>
                    <a:pt x="2249" y="19"/>
                  </a:cubicBezTo>
                  <a:cubicBezTo>
                    <a:pt x="2221" y="1"/>
                    <a:pt x="2174" y="1"/>
                    <a:pt x="21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2541700" y="3816500"/>
              <a:ext cx="29100" cy="50500"/>
            </a:xfrm>
            <a:custGeom>
              <a:avLst/>
              <a:gdLst/>
              <a:ahLst/>
              <a:cxnLst/>
              <a:rect l="l" t="t" r="r" b="b"/>
              <a:pathLst>
                <a:path w="1164" h="2020" extrusionOk="0">
                  <a:moveTo>
                    <a:pt x="568" y="0"/>
                  </a:moveTo>
                  <a:cubicBezTo>
                    <a:pt x="455" y="293"/>
                    <a:pt x="247" y="567"/>
                    <a:pt x="124" y="699"/>
                  </a:cubicBezTo>
                  <a:cubicBezTo>
                    <a:pt x="86" y="728"/>
                    <a:pt x="39" y="766"/>
                    <a:pt x="1" y="803"/>
                  </a:cubicBezTo>
                  <a:cubicBezTo>
                    <a:pt x="58" y="1266"/>
                    <a:pt x="266" y="1758"/>
                    <a:pt x="455" y="1909"/>
                  </a:cubicBezTo>
                  <a:cubicBezTo>
                    <a:pt x="534" y="1982"/>
                    <a:pt x="617" y="2020"/>
                    <a:pt x="688" y="2020"/>
                  </a:cubicBezTo>
                  <a:cubicBezTo>
                    <a:pt x="728" y="2020"/>
                    <a:pt x="764" y="2008"/>
                    <a:pt x="795" y="1985"/>
                  </a:cubicBezTo>
                  <a:cubicBezTo>
                    <a:pt x="861" y="1928"/>
                    <a:pt x="974" y="1720"/>
                    <a:pt x="1012" y="1559"/>
                  </a:cubicBezTo>
                  <a:cubicBezTo>
                    <a:pt x="1097" y="1238"/>
                    <a:pt x="1163" y="350"/>
                    <a:pt x="747" y="95"/>
                  </a:cubicBezTo>
                  <a:cubicBezTo>
                    <a:pt x="672" y="57"/>
                    <a:pt x="625" y="19"/>
                    <a:pt x="56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2538175" y="3791550"/>
              <a:ext cx="25775" cy="15275"/>
            </a:xfrm>
            <a:custGeom>
              <a:avLst/>
              <a:gdLst/>
              <a:ahLst/>
              <a:cxnLst/>
              <a:rect l="l" t="t" r="r" b="b"/>
              <a:pathLst>
                <a:path w="1031" h="611" extrusionOk="0">
                  <a:moveTo>
                    <a:pt x="474" y="0"/>
                  </a:moveTo>
                  <a:cubicBezTo>
                    <a:pt x="446" y="0"/>
                    <a:pt x="417" y="2"/>
                    <a:pt x="388" y="6"/>
                  </a:cubicBezTo>
                  <a:cubicBezTo>
                    <a:pt x="340" y="157"/>
                    <a:pt x="217" y="374"/>
                    <a:pt x="76" y="440"/>
                  </a:cubicBezTo>
                  <a:cubicBezTo>
                    <a:pt x="47" y="450"/>
                    <a:pt x="28" y="469"/>
                    <a:pt x="0" y="469"/>
                  </a:cubicBezTo>
                  <a:cubicBezTo>
                    <a:pt x="95" y="535"/>
                    <a:pt x="227" y="611"/>
                    <a:pt x="369" y="611"/>
                  </a:cubicBezTo>
                  <a:cubicBezTo>
                    <a:pt x="614" y="611"/>
                    <a:pt x="1030" y="289"/>
                    <a:pt x="945" y="204"/>
                  </a:cubicBezTo>
                  <a:cubicBezTo>
                    <a:pt x="822" y="81"/>
                    <a:pt x="662" y="0"/>
                    <a:pt x="474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2502725" y="3917850"/>
              <a:ext cx="68550" cy="27000"/>
            </a:xfrm>
            <a:custGeom>
              <a:avLst/>
              <a:gdLst/>
              <a:ahLst/>
              <a:cxnLst/>
              <a:rect l="l" t="t" r="r" b="b"/>
              <a:pathLst>
                <a:path w="2742" h="1080" extrusionOk="0">
                  <a:moveTo>
                    <a:pt x="1654" y="0"/>
                  </a:moveTo>
                  <a:cubicBezTo>
                    <a:pt x="1456" y="104"/>
                    <a:pt x="1163" y="189"/>
                    <a:pt x="861" y="218"/>
                  </a:cubicBezTo>
                  <a:cubicBezTo>
                    <a:pt x="733" y="239"/>
                    <a:pt x="579" y="250"/>
                    <a:pt x="422" y="250"/>
                  </a:cubicBezTo>
                  <a:cubicBezTo>
                    <a:pt x="370" y="250"/>
                    <a:pt x="317" y="248"/>
                    <a:pt x="265" y="246"/>
                  </a:cubicBezTo>
                  <a:cubicBezTo>
                    <a:pt x="86" y="501"/>
                    <a:pt x="1" y="917"/>
                    <a:pt x="199" y="993"/>
                  </a:cubicBezTo>
                  <a:cubicBezTo>
                    <a:pt x="357" y="1045"/>
                    <a:pt x="731" y="1080"/>
                    <a:pt x="1083" y="1080"/>
                  </a:cubicBezTo>
                  <a:cubicBezTo>
                    <a:pt x="1237" y="1080"/>
                    <a:pt x="1386" y="1073"/>
                    <a:pt x="1513" y="1059"/>
                  </a:cubicBezTo>
                  <a:cubicBezTo>
                    <a:pt x="2127" y="974"/>
                    <a:pt x="2741" y="709"/>
                    <a:pt x="2486" y="407"/>
                  </a:cubicBezTo>
                  <a:cubicBezTo>
                    <a:pt x="2316" y="237"/>
                    <a:pt x="2014" y="76"/>
                    <a:pt x="1654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2436325" y="3918550"/>
              <a:ext cx="54500" cy="23375"/>
            </a:xfrm>
            <a:custGeom>
              <a:avLst/>
              <a:gdLst/>
              <a:ahLst/>
              <a:cxnLst/>
              <a:rect l="l" t="t" r="r" b="b"/>
              <a:pathLst>
                <a:path w="2180" h="935" extrusionOk="0">
                  <a:moveTo>
                    <a:pt x="568" y="1"/>
                  </a:moveTo>
                  <a:cubicBezTo>
                    <a:pt x="180" y="161"/>
                    <a:pt x="1" y="539"/>
                    <a:pt x="634" y="832"/>
                  </a:cubicBezTo>
                  <a:cubicBezTo>
                    <a:pt x="793" y="904"/>
                    <a:pt x="974" y="934"/>
                    <a:pt x="1156" y="934"/>
                  </a:cubicBezTo>
                  <a:cubicBezTo>
                    <a:pt x="1668" y="934"/>
                    <a:pt x="2179" y="694"/>
                    <a:pt x="2165" y="464"/>
                  </a:cubicBezTo>
                  <a:cubicBezTo>
                    <a:pt x="2146" y="313"/>
                    <a:pt x="1938" y="161"/>
                    <a:pt x="1664" y="67"/>
                  </a:cubicBezTo>
                  <a:cubicBezTo>
                    <a:pt x="1519" y="117"/>
                    <a:pt x="1347" y="145"/>
                    <a:pt x="1174" y="145"/>
                  </a:cubicBezTo>
                  <a:cubicBezTo>
                    <a:pt x="986" y="145"/>
                    <a:pt x="796" y="112"/>
                    <a:pt x="634" y="38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2404450" y="3915725"/>
              <a:ext cx="23375" cy="23650"/>
            </a:xfrm>
            <a:custGeom>
              <a:avLst/>
              <a:gdLst/>
              <a:ahLst/>
              <a:cxnLst/>
              <a:rect l="l" t="t" r="r" b="b"/>
              <a:pathLst>
                <a:path w="935" h="946" extrusionOk="0">
                  <a:moveTo>
                    <a:pt x="709" y="0"/>
                  </a:moveTo>
                  <a:cubicBezTo>
                    <a:pt x="575" y="152"/>
                    <a:pt x="348" y="228"/>
                    <a:pt x="164" y="228"/>
                  </a:cubicBezTo>
                  <a:cubicBezTo>
                    <a:pt x="154" y="228"/>
                    <a:pt x="143" y="228"/>
                    <a:pt x="132" y="227"/>
                  </a:cubicBezTo>
                  <a:lnTo>
                    <a:pt x="132" y="227"/>
                  </a:lnTo>
                  <a:cubicBezTo>
                    <a:pt x="47" y="520"/>
                    <a:pt x="0" y="936"/>
                    <a:pt x="189" y="945"/>
                  </a:cubicBezTo>
                  <a:cubicBezTo>
                    <a:pt x="194" y="946"/>
                    <a:pt x="199" y="946"/>
                    <a:pt x="204" y="946"/>
                  </a:cubicBezTo>
                  <a:cubicBezTo>
                    <a:pt x="455" y="946"/>
                    <a:pt x="934" y="720"/>
                    <a:pt x="870" y="322"/>
                  </a:cubicBezTo>
                  <a:cubicBezTo>
                    <a:pt x="851" y="180"/>
                    <a:pt x="794" y="66"/>
                    <a:pt x="709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2548325" y="3900825"/>
              <a:ext cx="17025" cy="16600"/>
            </a:xfrm>
            <a:custGeom>
              <a:avLst/>
              <a:gdLst/>
              <a:ahLst/>
              <a:cxnLst/>
              <a:rect l="l" t="t" r="r" b="b"/>
              <a:pathLst>
                <a:path w="681" h="664" extrusionOk="0">
                  <a:moveTo>
                    <a:pt x="568" y="1"/>
                  </a:moveTo>
                  <a:cubicBezTo>
                    <a:pt x="484" y="79"/>
                    <a:pt x="376" y="115"/>
                    <a:pt x="273" y="115"/>
                  </a:cubicBezTo>
                  <a:cubicBezTo>
                    <a:pt x="203" y="115"/>
                    <a:pt x="134" y="98"/>
                    <a:pt x="76" y="67"/>
                  </a:cubicBezTo>
                  <a:lnTo>
                    <a:pt x="76" y="67"/>
                  </a:lnTo>
                  <a:cubicBezTo>
                    <a:pt x="1" y="228"/>
                    <a:pt x="67" y="473"/>
                    <a:pt x="265" y="596"/>
                  </a:cubicBezTo>
                  <a:cubicBezTo>
                    <a:pt x="338" y="640"/>
                    <a:pt x="411" y="664"/>
                    <a:pt x="473" y="664"/>
                  </a:cubicBezTo>
                  <a:cubicBezTo>
                    <a:pt x="532" y="664"/>
                    <a:pt x="583" y="642"/>
                    <a:pt x="615" y="596"/>
                  </a:cubicBezTo>
                  <a:cubicBezTo>
                    <a:pt x="662" y="521"/>
                    <a:pt x="681" y="351"/>
                    <a:pt x="672" y="237"/>
                  </a:cubicBezTo>
                  <a:cubicBezTo>
                    <a:pt x="672" y="162"/>
                    <a:pt x="624" y="76"/>
                    <a:pt x="56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2531325" y="3926550"/>
              <a:ext cx="24825" cy="23225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9" y="0"/>
                  </a:moveTo>
                  <a:cubicBezTo>
                    <a:pt x="1" y="0"/>
                    <a:pt x="19" y="928"/>
                    <a:pt x="19" y="928"/>
                  </a:cubicBezTo>
                  <a:lnTo>
                    <a:pt x="992" y="928"/>
                  </a:lnTo>
                  <a:cubicBezTo>
                    <a:pt x="992" y="928"/>
                    <a:pt x="832" y="30"/>
                    <a:pt x="558" y="2"/>
                  </a:cubicBezTo>
                  <a:cubicBezTo>
                    <a:pt x="544" y="1"/>
                    <a:pt x="532" y="0"/>
                    <a:pt x="519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2502500" y="3887600"/>
              <a:ext cx="65700" cy="61700"/>
            </a:xfrm>
            <a:custGeom>
              <a:avLst/>
              <a:gdLst/>
              <a:ahLst/>
              <a:cxnLst/>
              <a:rect l="l" t="t" r="r" b="b"/>
              <a:pathLst>
                <a:path w="2628" h="2468" extrusionOk="0">
                  <a:moveTo>
                    <a:pt x="1597" y="1"/>
                  </a:move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64" y="1324"/>
                    <a:pt x="964" y="1324"/>
                  </a:cubicBezTo>
                  <a:cubicBezTo>
                    <a:pt x="82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86" y="955"/>
                    <a:pt x="681" y="1664"/>
                    <a:pt x="681" y="1664"/>
                  </a:cubicBezTo>
                  <a:cubicBezTo>
                    <a:pt x="482" y="1362"/>
                    <a:pt x="0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18" y="1182"/>
                    <a:pt x="2618" y="1182"/>
                  </a:cubicBezTo>
                  <a:lnTo>
                    <a:pt x="2618" y="1182"/>
                  </a:lnTo>
                  <a:cubicBezTo>
                    <a:pt x="2372" y="1352"/>
                    <a:pt x="2051" y="1796"/>
                    <a:pt x="2051" y="1796"/>
                  </a:cubicBezTo>
                  <a:cubicBezTo>
                    <a:pt x="2155" y="795"/>
                    <a:pt x="2627" y="284"/>
                    <a:pt x="2627" y="284"/>
                  </a:cubicBezTo>
                  <a:lnTo>
                    <a:pt x="2627" y="284"/>
                  </a:lnTo>
                  <a:cubicBezTo>
                    <a:pt x="2193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2534625" y="3898000"/>
              <a:ext cx="55300" cy="5200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53" y="1465"/>
                    <a:pt x="1153" y="1465"/>
                  </a:cubicBezTo>
                  <a:cubicBezTo>
                    <a:pt x="1267" y="870"/>
                    <a:pt x="1106" y="76"/>
                    <a:pt x="1106" y="76"/>
                  </a:cubicBezTo>
                  <a:cubicBezTo>
                    <a:pt x="1106" y="634"/>
                    <a:pt x="785" y="1333"/>
                    <a:pt x="785" y="1333"/>
                  </a:cubicBezTo>
                  <a:cubicBezTo>
                    <a:pt x="823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35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49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2480050" y="3919025"/>
              <a:ext cx="45850" cy="30975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20" y="1"/>
                  </a:moveTo>
                  <a:lnTo>
                    <a:pt x="1720" y="1"/>
                  </a:lnTo>
                  <a:cubicBezTo>
                    <a:pt x="153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75" y="379"/>
                    <a:pt x="605" y="785"/>
                    <a:pt x="605" y="785"/>
                  </a:cubicBezTo>
                  <a:cubicBezTo>
                    <a:pt x="539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11" y="530"/>
                    <a:pt x="319" y="986"/>
                    <a:pt x="304" y="1051"/>
                  </a:cubicBezTo>
                  <a:lnTo>
                    <a:pt x="304" y="1051"/>
                  </a:lnTo>
                  <a:cubicBezTo>
                    <a:pt x="325" y="943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0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20" y="1"/>
                    <a:pt x="172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41"/>
          <p:cNvGrpSpPr/>
          <p:nvPr/>
        </p:nvGrpSpPr>
        <p:grpSpPr>
          <a:xfrm>
            <a:off x="6283549" y="2412502"/>
            <a:ext cx="2812341" cy="1765655"/>
            <a:chOff x="707800" y="4421025"/>
            <a:chExt cx="426500" cy="267775"/>
          </a:xfrm>
        </p:grpSpPr>
        <p:sp>
          <p:nvSpPr>
            <p:cNvPr id="1544" name="Google Shape;1544;p41"/>
            <p:cNvSpPr/>
            <p:nvPr/>
          </p:nvSpPr>
          <p:spPr>
            <a:xfrm>
              <a:off x="786250" y="4555050"/>
              <a:ext cx="7350" cy="7925"/>
            </a:xfrm>
            <a:custGeom>
              <a:avLst/>
              <a:gdLst/>
              <a:ahLst/>
              <a:cxnLst/>
              <a:rect l="l" t="t" r="r" b="b"/>
              <a:pathLst>
                <a:path w="294" h="317" extrusionOk="0">
                  <a:moveTo>
                    <a:pt x="180" y="1"/>
                  </a:moveTo>
                  <a:cubicBezTo>
                    <a:pt x="152" y="1"/>
                    <a:pt x="161" y="10"/>
                    <a:pt x="152" y="57"/>
                  </a:cubicBezTo>
                  <a:cubicBezTo>
                    <a:pt x="133" y="123"/>
                    <a:pt x="142" y="133"/>
                    <a:pt x="104" y="152"/>
                  </a:cubicBezTo>
                  <a:cubicBezTo>
                    <a:pt x="102" y="153"/>
                    <a:pt x="99" y="154"/>
                    <a:pt x="97" y="154"/>
                  </a:cubicBezTo>
                  <a:cubicBezTo>
                    <a:pt x="72" y="154"/>
                    <a:pt x="81" y="74"/>
                    <a:pt x="56" y="74"/>
                  </a:cubicBezTo>
                  <a:cubicBezTo>
                    <a:pt x="53" y="74"/>
                    <a:pt x="51" y="75"/>
                    <a:pt x="48" y="76"/>
                  </a:cubicBezTo>
                  <a:cubicBezTo>
                    <a:pt x="1" y="86"/>
                    <a:pt x="57" y="294"/>
                    <a:pt x="114" y="312"/>
                  </a:cubicBezTo>
                  <a:cubicBezTo>
                    <a:pt x="122" y="315"/>
                    <a:pt x="130" y="317"/>
                    <a:pt x="138" y="317"/>
                  </a:cubicBezTo>
                  <a:cubicBezTo>
                    <a:pt x="185" y="317"/>
                    <a:pt x="226" y="270"/>
                    <a:pt x="275" y="190"/>
                  </a:cubicBezTo>
                  <a:cubicBezTo>
                    <a:pt x="293" y="152"/>
                    <a:pt x="293" y="123"/>
                    <a:pt x="284" y="105"/>
                  </a:cubicBezTo>
                  <a:cubicBezTo>
                    <a:pt x="283" y="104"/>
                    <a:pt x="282" y="103"/>
                    <a:pt x="281" y="103"/>
                  </a:cubicBezTo>
                  <a:cubicBezTo>
                    <a:pt x="272" y="103"/>
                    <a:pt x="263" y="135"/>
                    <a:pt x="246" y="152"/>
                  </a:cubicBezTo>
                  <a:cubicBezTo>
                    <a:pt x="237" y="180"/>
                    <a:pt x="227" y="180"/>
                    <a:pt x="227" y="180"/>
                  </a:cubicBezTo>
                  <a:cubicBezTo>
                    <a:pt x="227" y="180"/>
                    <a:pt x="237" y="152"/>
                    <a:pt x="246" y="123"/>
                  </a:cubicBezTo>
                  <a:cubicBezTo>
                    <a:pt x="265" y="86"/>
                    <a:pt x="275" y="57"/>
                    <a:pt x="246" y="48"/>
                  </a:cubicBezTo>
                  <a:cubicBezTo>
                    <a:pt x="245" y="47"/>
                    <a:pt x="244" y="46"/>
                    <a:pt x="243" y="46"/>
                  </a:cubicBezTo>
                  <a:cubicBezTo>
                    <a:pt x="235" y="46"/>
                    <a:pt x="225" y="78"/>
                    <a:pt x="208" y="95"/>
                  </a:cubicBezTo>
                  <a:cubicBezTo>
                    <a:pt x="199" y="123"/>
                    <a:pt x="190" y="133"/>
                    <a:pt x="180" y="133"/>
                  </a:cubicBezTo>
                  <a:cubicBezTo>
                    <a:pt x="161" y="133"/>
                    <a:pt x="180" y="105"/>
                    <a:pt x="190" y="76"/>
                  </a:cubicBezTo>
                  <a:cubicBezTo>
                    <a:pt x="199" y="38"/>
                    <a:pt x="190" y="10"/>
                    <a:pt x="180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968400" y="4594025"/>
              <a:ext cx="7825" cy="6175"/>
            </a:xfrm>
            <a:custGeom>
              <a:avLst/>
              <a:gdLst/>
              <a:ahLst/>
              <a:cxnLst/>
              <a:rect l="l" t="t" r="r" b="b"/>
              <a:pathLst>
                <a:path w="313" h="247" extrusionOk="0">
                  <a:moveTo>
                    <a:pt x="152" y="1"/>
                  </a:moveTo>
                  <a:cubicBezTo>
                    <a:pt x="1" y="1"/>
                    <a:pt x="1" y="209"/>
                    <a:pt x="1" y="209"/>
                  </a:cubicBezTo>
                  <a:lnTo>
                    <a:pt x="218" y="247"/>
                  </a:lnTo>
                  <a:cubicBezTo>
                    <a:pt x="228" y="247"/>
                    <a:pt x="313" y="29"/>
                    <a:pt x="162" y="1"/>
                  </a:cubicBezTo>
                  <a:cubicBezTo>
                    <a:pt x="158" y="1"/>
                    <a:pt x="155" y="1"/>
                    <a:pt x="152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969600" y="4596150"/>
              <a:ext cx="5225" cy="4050"/>
            </a:xfrm>
            <a:custGeom>
              <a:avLst/>
              <a:gdLst/>
              <a:ahLst/>
              <a:cxnLst/>
              <a:rect l="l" t="t" r="r" b="b"/>
              <a:pathLst>
                <a:path w="209" h="162" extrusionOk="0">
                  <a:moveTo>
                    <a:pt x="86" y="1"/>
                  </a:moveTo>
                  <a:cubicBezTo>
                    <a:pt x="0" y="1"/>
                    <a:pt x="0" y="143"/>
                    <a:pt x="0" y="143"/>
                  </a:cubicBezTo>
                  <a:lnTo>
                    <a:pt x="142" y="162"/>
                  </a:lnTo>
                  <a:cubicBezTo>
                    <a:pt x="142" y="152"/>
                    <a:pt x="208" y="1"/>
                    <a:pt x="95" y="1"/>
                  </a:cubicBezTo>
                  <a:cubicBezTo>
                    <a:pt x="92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953775" y="4622850"/>
              <a:ext cx="13000" cy="18225"/>
            </a:xfrm>
            <a:custGeom>
              <a:avLst/>
              <a:gdLst/>
              <a:ahLst/>
              <a:cxnLst/>
              <a:rect l="l" t="t" r="r" b="b"/>
              <a:pathLst>
                <a:path w="520" h="72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27" y="266"/>
                    <a:pt x="0" y="729"/>
                    <a:pt x="0" y="729"/>
                  </a:cubicBezTo>
                  <a:lnTo>
                    <a:pt x="463" y="615"/>
                  </a:lnTo>
                  <a:cubicBezTo>
                    <a:pt x="293" y="294"/>
                    <a:pt x="520" y="29"/>
                    <a:pt x="520" y="29"/>
                  </a:cubicBezTo>
                  <a:lnTo>
                    <a:pt x="208" y="1"/>
                  </a:ln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903450" y="4453250"/>
              <a:ext cx="8050" cy="6375"/>
            </a:xfrm>
            <a:custGeom>
              <a:avLst/>
              <a:gdLst/>
              <a:ahLst/>
              <a:cxnLst/>
              <a:rect l="l" t="t" r="r" b="b"/>
              <a:pathLst>
                <a:path w="322" h="255" extrusionOk="0">
                  <a:moveTo>
                    <a:pt x="163" y="0"/>
                  </a:moveTo>
                  <a:cubicBezTo>
                    <a:pt x="123" y="0"/>
                    <a:pt x="86" y="16"/>
                    <a:pt x="66" y="66"/>
                  </a:cubicBezTo>
                  <a:cubicBezTo>
                    <a:pt x="0" y="207"/>
                    <a:pt x="217" y="255"/>
                    <a:pt x="217" y="255"/>
                  </a:cubicBezTo>
                  <a:lnTo>
                    <a:pt x="321" y="56"/>
                  </a:lnTo>
                  <a:cubicBezTo>
                    <a:pt x="321" y="56"/>
                    <a:pt x="237" y="0"/>
                    <a:pt x="163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905325" y="4454525"/>
              <a:ext cx="5225" cy="4400"/>
            </a:xfrm>
            <a:custGeom>
              <a:avLst/>
              <a:gdLst/>
              <a:ahLst/>
              <a:cxnLst/>
              <a:rect l="l" t="t" r="r" b="b"/>
              <a:pathLst>
                <a:path w="209" h="176" extrusionOk="0">
                  <a:moveTo>
                    <a:pt x="95" y="1"/>
                  </a:moveTo>
                  <a:cubicBezTo>
                    <a:pt x="70" y="1"/>
                    <a:pt x="48" y="11"/>
                    <a:pt x="38" y="43"/>
                  </a:cubicBezTo>
                  <a:cubicBezTo>
                    <a:pt x="1" y="137"/>
                    <a:pt x="142" y="175"/>
                    <a:pt x="142" y="175"/>
                  </a:cubicBezTo>
                  <a:lnTo>
                    <a:pt x="209" y="43"/>
                  </a:lnTo>
                  <a:cubicBezTo>
                    <a:pt x="209" y="43"/>
                    <a:pt x="146" y="1"/>
                    <a:pt x="95" y="1"/>
                  </a:cubicBez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932725" y="4453975"/>
              <a:ext cx="8300" cy="7300"/>
            </a:xfrm>
            <a:custGeom>
              <a:avLst/>
              <a:gdLst/>
              <a:ahLst/>
              <a:cxnLst/>
              <a:rect l="l" t="t" r="r" b="b"/>
              <a:pathLst>
                <a:path w="332" h="292" extrusionOk="0">
                  <a:moveTo>
                    <a:pt x="155" y="0"/>
                  </a:moveTo>
                  <a:cubicBezTo>
                    <a:pt x="80" y="0"/>
                    <a:pt x="1" y="77"/>
                    <a:pt x="1" y="84"/>
                  </a:cubicBezTo>
                  <a:lnTo>
                    <a:pt x="133" y="292"/>
                  </a:lnTo>
                  <a:cubicBezTo>
                    <a:pt x="133" y="292"/>
                    <a:pt x="332" y="216"/>
                    <a:pt x="247" y="65"/>
                  </a:cubicBezTo>
                  <a:cubicBezTo>
                    <a:pt x="223" y="17"/>
                    <a:pt x="189" y="0"/>
                    <a:pt x="155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933675" y="4455125"/>
              <a:ext cx="5700" cy="4975"/>
            </a:xfrm>
            <a:custGeom>
              <a:avLst/>
              <a:gdLst/>
              <a:ahLst/>
              <a:cxnLst/>
              <a:rect l="l" t="t" r="r" b="b"/>
              <a:pathLst>
                <a:path w="228" h="199" extrusionOk="0">
                  <a:moveTo>
                    <a:pt x="103" y="0"/>
                  </a:moveTo>
                  <a:cubicBezTo>
                    <a:pt x="53" y="0"/>
                    <a:pt x="1" y="57"/>
                    <a:pt x="1" y="57"/>
                  </a:cubicBezTo>
                  <a:lnTo>
                    <a:pt x="86" y="198"/>
                  </a:lnTo>
                  <a:cubicBezTo>
                    <a:pt x="86" y="198"/>
                    <a:pt x="228" y="151"/>
                    <a:pt x="161" y="38"/>
                  </a:cubicBezTo>
                  <a:cubicBezTo>
                    <a:pt x="145" y="10"/>
                    <a:pt x="124" y="0"/>
                    <a:pt x="103" y="0"/>
                  </a:cubicBez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812450" y="4421025"/>
              <a:ext cx="80000" cy="77550"/>
            </a:xfrm>
            <a:custGeom>
              <a:avLst/>
              <a:gdLst/>
              <a:ahLst/>
              <a:cxnLst/>
              <a:rect l="l" t="t" r="r" b="b"/>
              <a:pathLst>
                <a:path w="3200" h="3102" extrusionOk="0">
                  <a:moveTo>
                    <a:pt x="2160" y="0"/>
                  </a:moveTo>
                  <a:cubicBezTo>
                    <a:pt x="1944" y="0"/>
                    <a:pt x="1689" y="76"/>
                    <a:pt x="1391" y="258"/>
                  </a:cubicBezTo>
                  <a:cubicBezTo>
                    <a:pt x="1" y="1108"/>
                    <a:pt x="986" y="3102"/>
                    <a:pt x="2290" y="3102"/>
                  </a:cubicBezTo>
                  <a:cubicBezTo>
                    <a:pt x="2422" y="3102"/>
                    <a:pt x="2558" y="3081"/>
                    <a:pt x="2695" y="3037"/>
                  </a:cubicBezTo>
                  <a:lnTo>
                    <a:pt x="2827" y="2914"/>
                  </a:lnTo>
                  <a:lnTo>
                    <a:pt x="2827" y="2914"/>
                  </a:lnTo>
                  <a:cubicBezTo>
                    <a:pt x="2748" y="2942"/>
                    <a:pt x="2654" y="2956"/>
                    <a:pt x="2551" y="2956"/>
                  </a:cubicBezTo>
                  <a:cubicBezTo>
                    <a:pt x="2163" y="2956"/>
                    <a:pt x="1658" y="2756"/>
                    <a:pt x="1419" y="2337"/>
                  </a:cubicBezTo>
                  <a:cubicBezTo>
                    <a:pt x="1202" y="1922"/>
                    <a:pt x="890" y="1052"/>
                    <a:pt x="1674" y="570"/>
                  </a:cubicBezTo>
                  <a:cubicBezTo>
                    <a:pt x="1830" y="475"/>
                    <a:pt x="1966" y="435"/>
                    <a:pt x="2082" y="435"/>
                  </a:cubicBezTo>
                  <a:cubicBezTo>
                    <a:pt x="2540" y="435"/>
                    <a:pt x="2687" y="1068"/>
                    <a:pt x="2582" y="1430"/>
                  </a:cubicBezTo>
                  <a:cubicBezTo>
                    <a:pt x="2531" y="1646"/>
                    <a:pt x="2606" y="1733"/>
                    <a:pt x="2708" y="1733"/>
                  </a:cubicBezTo>
                  <a:cubicBezTo>
                    <a:pt x="2816" y="1733"/>
                    <a:pt x="2954" y="1637"/>
                    <a:pt x="3007" y="1496"/>
                  </a:cubicBezTo>
                  <a:cubicBezTo>
                    <a:pt x="3200" y="1014"/>
                    <a:pt x="2950" y="0"/>
                    <a:pt x="2160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823200" y="4443775"/>
              <a:ext cx="60175" cy="54850"/>
            </a:xfrm>
            <a:custGeom>
              <a:avLst/>
              <a:gdLst/>
              <a:ahLst/>
              <a:cxnLst/>
              <a:rect l="l" t="t" r="r" b="b"/>
              <a:pathLst>
                <a:path w="2407" h="2194" extrusionOk="0">
                  <a:moveTo>
                    <a:pt x="394" y="0"/>
                  </a:moveTo>
                  <a:lnTo>
                    <a:pt x="394" y="0"/>
                  </a:lnTo>
                  <a:cubicBezTo>
                    <a:pt x="0" y="938"/>
                    <a:pt x="830" y="2193"/>
                    <a:pt x="1871" y="2193"/>
                  </a:cubicBezTo>
                  <a:cubicBezTo>
                    <a:pt x="2006" y="2193"/>
                    <a:pt x="2144" y="2172"/>
                    <a:pt x="2284" y="2127"/>
                  </a:cubicBezTo>
                  <a:lnTo>
                    <a:pt x="2407" y="2004"/>
                  </a:lnTo>
                  <a:lnTo>
                    <a:pt x="2407" y="2004"/>
                  </a:lnTo>
                  <a:cubicBezTo>
                    <a:pt x="2341" y="2032"/>
                    <a:pt x="2265" y="2042"/>
                    <a:pt x="2189" y="2042"/>
                  </a:cubicBezTo>
                  <a:cubicBezTo>
                    <a:pt x="2095" y="2063"/>
                    <a:pt x="2001" y="2072"/>
                    <a:pt x="1909" y="2072"/>
                  </a:cubicBezTo>
                  <a:cubicBezTo>
                    <a:pt x="916" y="2072"/>
                    <a:pt x="117" y="926"/>
                    <a:pt x="394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844125" y="4428800"/>
              <a:ext cx="44225" cy="35550"/>
            </a:xfrm>
            <a:custGeom>
              <a:avLst/>
              <a:gdLst/>
              <a:ahLst/>
              <a:cxnLst/>
              <a:rect l="l" t="t" r="r" b="b"/>
              <a:pathLst>
                <a:path w="1769" h="1422" extrusionOk="0">
                  <a:moveTo>
                    <a:pt x="881" y="1"/>
                  </a:moveTo>
                  <a:cubicBezTo>
                    <a:pt x="759" y="1"/>
                    <a:pt x="620" y="41"/>
                    <a:pt x="464" y="136"/>
                  </a:cubicBezTo>
                  <a:cubicBezTo>
                    <a:pt x="199" y="306"/>
                    <a:pt x="58" y="505"/>
                    <a:pt x="1" y="732"/>
                  </a:cubicBezTo>
                  <a:cubicBezTo>
                    <a:pt x="77" y="552"/>
                    <a:pt x="199" y="401"/>
                    <a:pt x="426" y="259"/>
                  </a:cubicBezTo>
                  <a:cubicBezTo>
                    <a:pt x="582" y="164"/>
                    <a:pt x="718" y="124"/>
                    <a:pt x="833" y="124"/>
                  </a:cubicBezTo>
                  <a:cubicBezTo>
                    <a:pt x="1292" y="124"/>
                    <a:pt x="1439" y="757"/>
                    <a:pt x="1333" y="1119"/>
                  </a:cubicBezTo>
                  <a:cubicBezTo>
                    <a:pt x="1278" y="1335"/>
                    <a:pt x="1351" y="1422"/>
                    <a:pt x="1452" y="1422"/>
                  </a:cubicBezTo>
                  <a:cubicBezTo>
                    <a:pt x="1558" y="1422"/>
                    <a:pt x="1696" y="1326"/>
                    <a:pt x="1749" y="1185"/>
                  </a:cubicBezTo>
                  <a:cubicBezTo>
                    <a:pt x="1759" y="1166"/>
                    <a:pt x="1768" y="1129"/>
                    <a:pt x="1768" y="1091"/>
                  </a:cubicBezTo>
                  <a:lnTo>
                    <a:pt x="1768" y="1091"/>
                  </a:lnTo>
                  <a:cubicBezTo>
                    <a:pt x="1708" y="1220"/>
                    <a:pt x="1608" y="1301"/>
                    <a:pt x="1535" y="1301"/>
                  </a:cubicBezTo>
                  <a:cubicBezTo>
                    <a:pt x="1456" y="1301"/>
                    <a:pt x="1408" y="1210"/>
                    <a:pt x="1466" y="987"/>
                  </a:cubicBezTo>
                  <a:cubicBezTo>
                    <a:pt x="1564" y="632"/>
                    <a:pt x="1361" y="1"/>
                    <a:pt x="881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830900" y="4565525"/>
              <a:ext cx="8300" cy="6800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152" y="0"/>
                  </a:moveTo>
                  <a:cubicBezTo>
                    <a:pt x="39" y="0"/>
                    <a:pt x="1" y="186"/>
                    <a:pt x="1" y="186"/>
                  </a:cubicBezTo>
                  <a:lnTo>
                    <a:pt x="199" y="272"/>
                  </a:lnTo>
                  <a:cubicBezTo>
                    <a:pt x="199" y="272"/>
                    <a:pt x="331" y="54"/>
                    <a:pt x="190" y="7"/>
                  </a:cubicBezTo>
                  <a:cubicBezTo>
                    <a:pt x="176" y="2"/>
                    <a:pt x="164" y="0"/>
                    <a:pt x="152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832075" y="4566525"/>
              <a:ext cx="5225" cy="3900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89" y="1"/>
                  </a:moveTo>
                  <a:cubicBezTo>
                    <a:pt x="16" y="1"/>
                    <a:pt x="1" y="109"/>
                    <a:pt x="1" y="109"/>
                  </a:cubicBezTo>
                  <a:lnTo>
                    <a:pt x="133" y="156"/>
                  </a:lnTo>
                  <a:cubicBezTo>
                    <a:pt x="133" y="156"/>
                    <a:pt x="209" y="33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rgbClr val="EA6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911475" y="4471175"/>
              <a:ext cx="15350" cy="18475"/>
            </a:xfrm>
            <a:custGeom>
              <a:avLst/>
              <a:gdLst/>
              <a:ahLst/>
              <a:cxnLst/>
              <a:rect l="l" t="t" r="r" b="b"/>
              <a:pathLst>
                <a:path w="614" h="739" extrusionOk="0">
                  <a:moveTo>
                    <a:pt x="293" y="1"/>
                  </a:moveTo>
                  <a:lnTo>
                    <a:pt x="293" y="1"/>
                  </a:lnTo>
                  <a:cubicBezTo>
                    <a:pt x="293" y="1"/>
                    <a:pt x="312" y="284"/>
                    <a:pt x="0" y="360"/>
                  </a:cubicBezTo>
                  <a:lnTo>
                    <a:pt x="293" y="738"/>
                  </a:lnTo>
                  <a:cubicBezTo>
                    <a:pt x="294" y="738"/>
                    <a:pt x="294" y="738"/>
                    <a:pt x="295" y="738"/>
                  </a:cubicBezTo>
                  <a:cubicBezTo>
                    <a:pt x="324" y="738"/>
                    <a:pt x="614" y="502"/>
                    <a:pt x="577" y="38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1073075" y="4583175"/>
              <a:ext cx="33350" cy="62400"/>
            </a:xfrm>
            <a:custGeom>
              <a:avLst/>
              <a:gdLst/>
              <a:ahLst/>
              <a:cxnLst/>
              <a:rect l="l" t="t" r="r" b="b"/>
              <a:pathLst>
                <a:path w="1334" h="2496" extrusionOk="0">
                  <a:moveTo>
                    <a:pt x="275" y="0"/>
                  </a:moveTo>
                  <a:cubicBezTo>
                    <a:pt x="275" y="0"/>
                    <a:pt x="294" y="841"/>
                    <a:pt x="256" y="945"/>
                  </a:cubicBezTo>
                  <a:cubicBezTo>
                    <a:pt x="256" y="945"/>
                    <a:pt x="123" y="577"/>
                    <a:pt x="20" y="416"/>
                  </a:cubicBezTo>
                  <a:lnTo>
                    <a:pt x="20" y="416"/>
                  </a:lnTo>
                  <a:cubicBezTo>
                    <a:pt x="20" y="416"/>
                    <a:pt x="95" y="1078"/>
                    <a:pt x="1" y="1437"/>
                  </a:cubicBezTo>
                  <a:lnTo>
                    <a:pt x="1220" y="2495"/>
                  </a:lnTo>
                  <a:cubicBezTo>
                    <a:pt x="1220" y="2495"/>
                    <a:pt x="1333" y="1248"/>
                    <a:pt x="1286" y="539"/>
                  </a:cubicBezTo>
                  <a:lnTo>
                    <a:pt x="1286" y="539"/>
                  </a:lnTo>
                  <a:cubicBezTo>
                    <a:pt x="1286" y="539"/>
                    <a:pt x="1267" y="1333"/>
                    <a:pt x="1154" y="1560"/>
                  </a:cubicBezTo>
                  <a:cubicBezTo>
                    <a:pt x="1154" y="1560"/>
                    <a:pt x="1125" y="492"/>
                    <a:pt x="1012" y="10"/>
                  </a:cubicBezTo>
                  <a:lnTo>
                    <a:pt x="1012" y="10"/>
                  </a:lnTo>
                  <a:cubicBezTo>
                    <a:pt x="1012" y="10"/>
                    <a:pt x="1059" y="1144"/>
                    <a:pt x="955" y="1437"/>
                  </a:cubicBezTo>
                  <a:cubicBezTo>
                    <a:pt x="955" y="1437"/>
                    <a:pt x="889" y="860"/>
                    <a:pt x="823" y="633"/>
                  </a:cubicBezTo>
                  <a:cubicBezTo>
                    <a:pt x="823" y="633"/>
                    <a:pt x="813" y="1030"/>
                    <a:pt x="766" y="1097"/>
                  </a:cubicBezTo>
                  <a:cubicBezTo>
                    <a:pt x="766" y="1097"/>
                    <a:pt x="709" y="539"/>
                    <a:pt x="634" y="284"/>
                  </a:cubicBezTo>
                  <a:cubicBezTo>
                    <a:pt x="634" y="284"/>
                    <a:pt x="605" y="1030"/>
                    <a:pt x="539" y="1229"/>
                  </a:cubicBezTo>
                  <a:cubicBezTo>
                    <a:pt x="539" y="1229"/>
                    <a:pt x="416" y="350"/>
                    <a:pt x="275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1097175" y="4609400"/>
              <a:ext cx="37125" cy="66875"/>
            </a:xfrm>
            <a:custGeom>
              <a:avLst/>
              <a:gdLst/>
              <a:ahLst/>
              <a:cxnLst/>
              <a:rect l="l" t="t" r="r" b="b"/>
              <a:pathLst>
                <a:path w="1485" h="2675" extrusionOk="0">
                  <a:moveTo>
                    <a:pt x="653" y="0"/>
                  </a:moveTo>
                  <a:cubicBezTo>
                    <a:pt x="653" y="0"/>
                    <a:pt x="454" y="813"/>
                    <a:pt x="379" y="908"/>
                  </a:cubicBezTo>
                  <a:cubicBezTo>
                    <a:pt x="379" y="908"/>
                    <a:pt x="341" y="520"/>
                    <a:pt x="294" y="331"/>
                  </a:cubicBezTo>
                  <a:cubicBezTo>
                    <a:pt x="294" y="331"/>
                    <a:pt x="190" y="983"/>
                    <a:pt x="1" y="1323"/>
                  </a:cubicBezTo>
                  <a:lnTo>
                    <a:pt x="879" y="2675"/>
                  </a:lnTo>
                  <a:cubicBezTo>
                    <a:pt x="879" y="2675"/>
                    <a:pt x="1343" y="1512"/>
                    <a:pt x="1484" y="813"/>
                  </a:cubicBezTo>
                  <a:lnTo>
                    <a:pt x="1484" y="813"/>
                  </a:lnTo>
                  <a:cubicBezTo>
                    <a:pt x="1484" y="813"/>
                    <a:pt x="1220" y="1560"/>
                    <a:pt x="1069" y="1749"/>
                  </a:cubicBezTo>
                  <a:cubicBezTo>
                    <a:pt x="1069" y="1749"/>
                    <a:pt x="1343" y="719"/>
                    <a:pt x="1361" y="227"/>
                  </a:cubicBezTo>
                  <a:lnTo>
                    <a:pt x="1361" y="227"/>
                  </a:lnTo>
                  <a:cubicBezTo>
                    <a:pt x="1361" y="227"/>
                    <a:pt x="1087" y="1333"/>
                    <a:pt x="917" y="1588"/>
                  </a:cubicBezTo>
                  <a:cubicBezTo>
                    <a:pt x="917" y="1588"/>
                    <a:pt x="993" y="1002"/>
                    <a:pt x="1012" y="766"/>
                  </a:cubicBezTo>
                  <a:lnTo>
                    <a:pt x="1012" y="766"/>
                  </a:lnTo>
                  <a:cubicBezTo>
                    <a:pt x="1012" y="766"/>
                    <a:pt x="879" y="1134"/>
                    <a:pt x="823" y="1191"/>
                  </a:cubicBezTo>
                  <a:cubicBezTo>
                    <a:pt x="823" y="1191"/>
                    <a:pt x="927" y="633"/>
                    <a:pt x="927" y="369"/>
                  </a:cubicBezTo>
                  <a:lnTo>
                    <a:pt x="927" y="369"/>
                  </a:lnTo>
                  <a:cubicBezTo>
                    <a:pt x="927" y="369"/>
                    <a:pt x="690" y="1078"/>
                    <a:pt x="568" y="1248"/>
                  </a:cubicBezTo>
                  <a:cubicBezTo>
                    <a:pt x="568" y="1248"/>
                    <a:pt x="690" y="378"/>
                    <a:pt x="653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782700" y="4561425"/>
              <a:ext cx="36900" cy="49650"/>
            </a:xfrm>
            <a:custGeom>
              <a:avLst/>
              <a:gdLst/>
              <a:ahLst/>
              <a:cxnLst/>
              <a:rect l="l" t="t" r="r" b="b"/>
              <a:pathLst>
                <a:path w="1476" h="1986" extrusionOk="0">
                  <a:moveTo>
                    <a:pt x="237" y="1"/>
                  </a:moveTo>
                  <a:cubicBezTo>
                    <a:pt x="1" y="984"/>
                    <a:pt x="851" y="1721"/>
                    <a:pt x="1324" y="1985"/>
                  </a:cubicBezTo>
                  <a:lnTo>
                    <a:pt x="1475" y="1636"/>
                  </a:lnTo>
                  <a:cubicBezTo>
                    <a:pt x="832" y="1551"/>
                    <a:pt x="218" y="728"/>
                    <a:pt x="284" y="29"/>
                  </a:cubicBezTo>
                  <a:lnTo>
                    <a:pt x="237" y="1"/>
                  </a:ln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782950" y="4562375"/>
              <a:ext cx="33575" cy="49400"/>
            </a:xfrm>
            <a:custGeom>
              <a:avLst/>
              <a:gdLst/>
              <a:ahLst/>
              <a:cxnLst/>
              <a:rect l="l" t="t" r="r" b="b"/>
              <a:pathLst>
                <a:path w="1343" h="1976" extrusionOk="0">
                  <a:moveTo>
                    <a:pt x="218" y="1"/>
                  </a:moveTo>
                  <a:lnTo>
                    <a:pt x="218" y="1"/>
                  </a:lnTo>
                  <a:cubicBezTo>
                    <a:pt x="0" y="974"/>
                    <a:pt x="832" y="1702"/>
                    <a:pt x="1304" y="1976"/>
                  </a:cubicBezTo>
                  <a:lnTo>
                    <a:pt x="1342" y="1891"/>
                  </a:lnTo>
                  <a:cubicBezTo>
                    <a:pt x="870" y="1617"/>
                    <a:pt x="95" y="927"/>
                    <a:pt x="218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747875" y="4653125"/>
              <a:ext cx="19500" cy="7900"/>
            </a:xfrm>
            <a:custGeom>
              <a:avLst/>
              <a:gdLst/>
              <a:ahLst/>
              <a:cxnLst/>
              <a:rect l="l" t="t" r="r" b="b"/>
              <a:pathLst>
                <a:path w="780" h="316" extrusionOk="0">
                  <a:moveTo>
                    <a:pt x="84" y="1"/>
                  </a:moveTo>
                  <a:cubicBezTo>
                    <a:pt x="38" y="1"/>
                    <a:pt x="0" y="46"/>
                    <a:pt x="61" y="122"/>
                  </a:cubicBezTo>
                  <a:cubicBezTo>
                    <a:pt x="23" y="132"/>
                    <a:pt x="33" y="217"/>
                    <a:pt x="127" y="274"/>
                  </a:cubicBezTo>
                  <a:cubicBezTo>
                    <a:pt x="177" y="301"/>
                    <a:pt x="384" y="316"/>
                    <a:pt x="551" y="316"/>
                  </a:cubicBezTo>
                  <a:cubicBezTo>
                    <a:pt x="671" y="316"/>
                    <a:pt x="772" y="308"/>
                    <a:pt x="779" y="293"/>
                  </a:cubicBezTo>
                  <a:lnTo>
                    <a:pt x="779" y="264"/>
                  </a:lnTo>
                  <a:cubicBezTo>
                    <a:pt x="742" y="208"/>
                    <a:pt x="383" y="198"/>
                    <a:pt x="118" y="9"/>
                  </a:cubicBezTo>
                  <a:cubicBezTo>
                    <a:pt x="107" y="4"/>
                    <a:pt x="95" y="1"/>
                    <a:pt x="84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764050" y="4626050"/>
              <a:ext cx="42000" cy="36525"/>
            </a:xfrm>
            <a:custGeom>
              <a:avLst/>
              <a:gdLst/>
              <a:ahLst/>
              <a:cxnLst/>
              <a:rect l="l" t="t" r="r" b="b"/>
              <a:pathLst>
                <a:path w="1680" h="1461" extrusionOk="0">
                  <a:moveTo>
                    <a:pt x="907" y="0"/>
                  </a:moveTo>
                  <a:cubicBezTo>
                    <a:pt x="887" y="0"/>
                    <a:pt x="868" y="2"/>
                    <a:pt x="851" y="5"/>
                  </a:cubicBezTo>
                  <a:cubicBezTo>
                    <a:pt x="236" y="119"/>
                    <a:pt x="66" y="998"/>
                    <a:pt x="0" y="1461"/>
                  </a:cubicBezTo>
                  <a:lnTo>
                    <a:pt x="76" y="1432"/>
                  </a:lnTo>
                  <a:cubicBezTo>
                    <a:pt x="182" y="1074"/>
                    <a:pt x="326" y="642"/>
                    <a:pt x="665" y="642"/>
                  </a:cubicBezTo>
                  <a:cubicBezTo>
                    <a:pt x="747" y="642"/>
                    <a:pt x="839" y="667"/>
                    <a:pt x="945" y="724"/>
                  </a:cubicBezTo>
                  <a:cubicBezTo>
                    <a:pt x="1124" y="818"/>
                    <a:pt x="1259" y="860"/>
                    <a:pt x="1359" y="860"/>
                  </a:cubicBezTo>
                  <a:cubicBezTo>
                    <a:pt x="1540" y="860"/>
                    <a:pt x="1611" y="725"/>
                    <a:pt x="1635" y="525"/>
                  </a:cubicBezTo>
                  <a:cubicBezTo>
                    <a:pt x="1679" y="287"/>
                    <a:pt x="1182" y="0"/>
                    <a:pt x="907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764525" y="4625575"/>
              <a:ext cx="40650" cy="37000"/>
            </a:xfrm>
            <a:custGeom>
              <a:avLst/>
              <a:gdLst/>
              <a:ahLst/>
              <a:cxnLst/>
              <a:rect l="l" t="t" r="r" b="b"/>
              <a:pathLst>
                <a:path w="1626" h="1480" extrusionOk="0">
                  <a:moveTo>
                    <a:pt x="889" y="0"/>
                  </a:moveTo>
                  <a:cubicBezTo>
                    <a:pt x="868" y="0"/>
                    <a:pt x="849" y="2"/>
                    <a:pt x="832" y="5"/>
                  </a:cubicBezTo>
                  <a:cubicBezTo>
                    <a:pt x="217" y="109"/>
                    <a:pt x="47" y="1017"/>
                    <a:pt x="0" y="1480"/>
                  </a:cubicBezTo>
                  <a:lnTo>
                    <a:pt x="57" y="1470"/>
                  </a:lnTo>
                  <a:cubicBezTo>
                    <a:pt x="113" y="979"/>
                    <a:pt x="312" y="232"/>
                    <a:pt x="879" y="119"/>
                  </a:cubicBezTo>
                  <a:cubicBezTo>
                    <a:pt x="893" y="117"/>
                    <a:pt x="908" y="116"/>
                    <a:pt x="924" y="116"/>
                  </a:cubicBezTo>
                  <a:cubicBezTo>
                    <a:pt x="1133" y="116"/>
                    <a:pt x="1494" y="285"/>
                    <a:pt x="1626" y="487"/>
                  </a:cubicBezTo>
                  <a:cubicBezTo>
                    <a:pt x="1582" y="260"/>
                    <a:pt x="1141" y="0"/>
                    <a:pt x="889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978575" y="4583350"/>
              <a:ext cx="61450" cy="104275"/>
            </a:xfrm>
            <a:custGeom>
              <a:avLst/>
              <a:gdLst/>
              <a:ahLst/>
              <a:cxnLst/>
              <a:rect l="l" t="t" r="r" b="b"/>
              <a:pathLst>
                <a:path w="2458" h="4171" extrusionOk="0">
                  <a:moveTo>
                    <a:pt x="1296" y="0"/>
                  </a:moveTo>
                  <a:cubicBezTo>
                    <a:pt x="1286" y="0"/>
                    <a:pt x="1277" y="1"/>
                    <a:pt x="1267" y="3"/>
                  </a:cubicBezTo>
                  <a:cubicBezTo>
                    <a:pt x="936" y="50"/>
                    <a:pt x="662" y="560"/>
                    <a:pt x="1248" y="1241"/>
                  </a:cubicBezTo>
                  <a:cubicBezTo>
                    <a:pt x="2165" y="2309"/>
                    <a:pt x="2042" y="2999"/>
                    <a:pt x="1626" y="3443"/>
                  </a:cubicBezTo>
                  <a:cubicBezTo>
                    <a:pt x="1276" y="3811"/>
                    <a:pt x="719" y="4048"/>
                    <a:pt x="10" y="4057"/>
                  </a:cubicBezTo>
                  <a:lnTo>
                    <a:pt x="0" y="4170"/>
                  </a:lnTo>
                  <a:cubicBezTo>
                    <a:pt x="95" y="4170"/>
                    <a:pt x="189" y="4170"/>
                    <a:pt x="284" y="4161"/>
                  </a:cubicBezTo>
                  <a:cubicBezTo>
                    <a:pt x="898" y="4085"/>
                    <a:pt x="1484" y="3811"/>
                    <a:pt x="1815" y="3462"/>
                  </a:cubicBezTo>
                  <a:cubicBezTo>
                    <a:pt x="2458" y="2800"/>
                    <a:pt x="2240" y="1817"/>
                    <a:pt x="1664" y="1137"/>
                  </a:cubicBezTo>
                  <a:cubicBezTo>
                    <a:pt x="1219" y="608"/>
                    <a:pt x="1182" y="371"/>
                    <a:pt x="1342" y="362"/>
                  </a:cubicBezTo>
                  <a:cubicBezTo>
                    <a:pt x="1558" y="344"/>
                    <a:pt x="1483" y="0"/>
                    <a:pt x="1296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978325" y="4583600"/>
              <a:ext cx="61225" cy="104250"/>
            </a:xfrm>
            <a:custGeom>
              <a:avLst/>
              <a:gdLst/>
              <a:ahLst/>
              <a:cxnLst/>
              <a:rect l="l" t="t" r="r" b="b"/>
              <a:pathLst>
                <a:path w="2449" h="4170" extrusionOk="0">
                  <a:moveTo>
                    <a:pt x="1299" y="1"/>
                  </a:moveTo>
                  <a:cubicBezTo>
                    <a:pt x="1292" y="1"/>
                    <a:pt x="1284" y="1"/>
                    <a:pt x="1277" y="2"/>
                  </a:cubicBezTo>
                  <a:cubicBezTo>
                    <a:pt x="1258" y="2"/>
                    <a:pt x="1248" y="2"/>
                    <a:pt x="1239" y="21"/>
                  </a:cubicBezTo>
                  <a:cubicBezTo>
                    <a:pt x="1390" y="68"/>
                    <a:pt x="1447" y="361"/>
                    <a:pt x="1239" y="371"/>
                  </a:cubicBezTo>
                  <a:cubicBezTo>
                    <a:pt x="1069" y="380"/>
                    <a:pt x="1107" y="616"/>
                    <a:pt x="1560" y="1155"/>
                  </a:cubicBezTo>
                  <a:cubicBezTo>
                    <a:pt x="2137" y="1836"/>
                    <a:pt x="2345" y="2818"/>
                    <a:pt x="1711" y="3480"/>
                  </a:cubicBezTo>
                  <a:cubicBezTo>
                    <a:pt x="1390" y="3820"/>
                    <a:pt x="804" y="4104"/>
                    <a:pt x="171" y="4160"/>
                  </a:cubicBezTo>
                  <a:cubicBezTo>
                    <a:pt x="114" y="4160"/>
                    <a:pt x="58" y="4170"/>
                    <a:pt x="1" y="4170"/>
                  </a:cubicBezTo>
                  <a:cubicBezTo>
                    <a:pt x="95" y="4170"/>
                    <a:pt x="190" y="4160"/>
                    <a:pt x="284" y="4160"/>
                  </a:cubicBezTo>
                  <a:cubicBezTo>
                    <a:pt x="899" y="4104"/>
                    <a:pt x="1485" y="3820"/>
                    <a:pt x="1815" y="3480"/>
                  </a:cubicBezTo>
                  <a:cubicBezTo>
                    <a:pt x="2449" y="2790"/>
                    <a:pt x="2250" y="1826"/>
                    <a:pt x="1674" y="1136"/>
                  </a:cubicBezTo>
                  <a:cubicBezTo>
                    <a:pt x="1229" y="607"/>
                    <a:pt x="1201" y="371"/>
                    <a:pt x="1352" y="361"/>
                  </a:cubicBezTo>
                  <a:cubicBezTo>
                    <a:pt x="1580" y="352"/>
                    <a:pt x="1492" y="1"/>
                    <a:pt x="1299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905575" y="4482525"/>
              <a:ext cx="15375" cy="37575"/>
            </a:xfrm>
            <a:custGeom>
              <a:avLst/>
              <a:gdLst/>
              <a:ahLst/>
              <a:cxnLst/>
              <a:rect l="l" t="t" r="r" b="b"/>
              <a:pathLst>
                <a:path w="615" h="1503" extrusionOk="0">
                  <a:moveTo>
                    <a:pt x="266" y="1"/>
                  </a:moveTo>
                  <a:cubicBezTo>
                    <a:pt x="121" y="1"/>
                    <a:pt x="0" y="98"/>
                    <a:pt x="104" y="350"/>
                  </a:cubicBezTo>
                  <a:cubicBezTo>
                    <a:pt x="199" y="577"/>
                    <a:pt x="312" y="993"/>
                    <a:pt x="369" y="1493"/>
                  </a:cubicBezTo>
                  <a:cubicBezTo>
                    <a:pt x="371" y="1500"/>
                    <a:pt x="376" y="1503"/>
                    <a:pt x="381" y="1503"/>
                  </a:cubicBezTo>
                  <a:cubicBezTo>
                    <a:pt x="401" y="1503"/>
                    <a:pt x="435" y="1475"/>
                    <a:pt x="435" y="1475"/>
                  </a:cubicBezTo>
                  <a:cubicBezTo>
                    <a:pt x="321" y="993"/>
                    <a:pt x="614" y="501"/>
                    <a:pt x="567" y="199"/>
                  </a:cubicBezTo>
                  <a:cubicBezTo>
                    <a:pt x="549" y="82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E8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878400" y="4494800"/>
              <a:ext cx="32150" cy="25775"/>
            </a:xfrm>
            <a:custGeom>
              <a:avLst/>
              <a:gdLst/>
              <a:ahLst/>
              <a:cxnLst/>
              <a:rect l="l" t="t" r="r" b="b"/>
              <a:pathLst>
                <a:path w="1286" h="1031" extrusionOk="0">
                  <a:moveTo>
                    <a:pt x="341" y="1"/>
                  </a:moveTo>
                  <a:lnTo>
                    <a:pt x="0" y="776"/>
                  </a:lnTo>
                  <a:cubicBezTo>
                    <a:pt x="168" y="809"/>
                    <a:pt x="288" y="819"/>
                    <a:pt x="378" y="819"/>
                  </a:cubicBezTo>
                  <a:cubicBezTo>
                    <a:pt x="490" y="819"/>
                    <a:pt x="557" y="804"/>
                    <a:pt x="615" y="804"/>
                  </a:cubicBezTo>
                  <a:cubicBezTo>
                    <a:pt x="898" y="813"/>
                    <a:pt x="1153" y="1031"/>
                    <a:pt x="1153" y="1031"/>
                  </a:cubicBezTo>
                  <a:lnTo>
                    <a:pt x="1286" y="1002"/>
                  </a:lnTo>
                  <a:cubicBezTo>
                    <a:pt x="1286" y="1002"/>
                    <a:pt x="936" y="795"/>
                    <a:pt x="804" y="558"/>
                  </a:cubicBezTo>
                  <a:cubicBezTo>
                    <a:pt x="615" y="218"/>
                    <a:pt x="341" y="1"/>
                    <a:pt x="341" y="1"/>
                  </a:cubicBezTo>
                  <a:close/>
                </a:path>
              </a:pathLst>
            </a:custGeom>
            <a:solidFill>
              <a:srgbClr val="E8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729075" y="4513475"/>
              <a:ext cx="397200" cy="175325"/>
            </a:xfrm>
            <a:custGeom>
              <a:avLst/>
              <a:gdLst/>
              <a:ahLst/>
              <a:cxnLst/>
              <a:rect l="l" t="t" r="r" b="b"/>
              <a:pathLst>
                <a:path w="15888" h="7013" extrusionOk="0">
                  <a:moveTo>
                    <a:pt x="8090" y="0"/>
                  </a:moveTo>
                  <a:lnTo>
                    <a:pt x="7495" y="246"/>
                  </a:lnTo>
                  <a:lnTo>
                    <a:pt x="6871" y="378"/>
                  </a:lnTo>
                  <a:cubicBezTo>
                    <a:pt x="6871" y="378"/>
                    <a:pt x="6077" y="775"/>
                    <a:pt x="5557" y="1342"/>
                  </a:cubicBezTo>
                  <a:cubicBezTo>
                    <a:pt x="5038" y="1909"/>
                    <a:pt x="4367" y="3941"/>
                    <a:pt x="4367" y="3941"/>
                  </a:cubicBezTo>
                  <a:lnTo>
                    <a:pt x="3573" y="4981"/>
                  </a:lnTo>
                  <a:lnTo>
                    <a:pt x="2599" y="5576"/>
                  </a:lnTo>
                  <a:lnTo>
                    <a:pt x="2599" y="5898"/>
                  </a:lnTo>
                  <a:lnTo>
                    <a:pt x="1654" y="6162"/>
                  </a:lnTo>
                  <a:lnTo>
                    <a:pt x="860" y="6379"/>
                  </a:lnTo>
                  <a:lnTo>
                    <a:pt x="0" y="7013"/>
                  </a:lnTo>
                  <a:lnTo>
                    <a:pt x="7202" y="7013"/>
                  </a:lnTo>
                  <a:lnTo>
                    <a:pt x="6115" y="6635"/>
                  </a:lnTo>
                  <a:lnTo>
                    <a:pt x="5973" y="6323"/>
                  </a:lnTo>
                  <a:cubicBezTo>
                    <a:pt x="5973" y="6323"/>
                    <a:pt x="5728" y="6190"/>
                    <a:pt x="5746" y="6087"/>
                  </a:cubicBezTo>
                  <a:cubicBezTo>
                    <a:pt x="5775" y="5973"/>
                    <a:pt x="5860" y="5661"/>
                    <a:pt x="5860" y="5661"/>
                  </a:cubicBezTo>
                  <a:lnTo>
                    <a:pt x="5539" y="2921"/>
                  </a:lnTo>
                  <a:lnTo>
                    <a:pt x="5888" y="2382"/>
                  </a:lnTo>
                  <a:lnTo>
                    <a:pt x="6295" y="2278"/>
                  </a:lnTo>
                  <a:lnTo>
                    <a:pt x="6710" y="1796"/>
                  </a:lnTo>
                  <a:lnTo>
                    <a:pt x="7249" y="1333"/>
                  </a:lnTo>
                  <a:lnTo>
                    <a:pt x="7854" y="1314"/>
                  </a:lnTo>
                  <a:lnTo>
                    <a:pt x="8421" y="1059"/>
                  </a:lnTo>
                  <a:cubicBezTo>
                    <a:pt x="8421" y="1059"/>
                    <a:pt x="9650" y="813"/>
                    <a:pt x="9716" y="813"/>
                  </a:cubicBezTo>
                  <a:cubicBezTo>
                    <a:pt x="9782" y="813"/>
                    <a:pt x="10236" y="898"/>
                    <a:pt x="10236" y="898"/>
                  </a:cubicBezTo>
                  <a:lnTo>
                    <a:pt x="10992" y="1569"/>
                  </a:lnTo>
                  <a:lnTo>
                    <a:pt x="11322" y="1701"/>
                  </a:lnTo>
                  <a:lnTo>
                    <a:pt x="12390" y="2826"/>
                  </a:lnTo>
                  <a:lnTo>
                    <a:pt x="12995" y="3790"/>
                  </a:lnTo>
                  <a:lnTo>
                    <a:pt x="13430" y="5538"/>
                  </a:lnTo>
                  <a:lnTo>
                    <a:pt x="13288" y="6323"/>
                  </a:lnTo>
                  <a:lnTo>
                    <a:pt x="11681" y="7003"/>
                  </a:lnTo>
                  <a:lnTo>
                    <a:pt x="15887" y="7003"/>
                  </a:lnTo>
                  <a:lnTo>
                    <a:pt x="15263" y="5633"/>
                  </a:lnTo>
                  <a:lnTo>
                    <a:pt x="14743" y="4830"/>
                  </a:lnTo>
                  <a:lnTo>
                    <a:pt x="14035" y="4300"/>
                  </a:lnTo>
                  <a:cubicBezTo>
                    <a:pt x="14035" y="4300"/>
                    <a:pt x="13780" y="3733"/>
                    <a:pt x="13676" y="3516"/>
                  </a:cubicBezTo>
                  <a:cubicBezTo>
                    <a:pt x="13572" y="3308"/>
                    <a:pt x="12787" y="2779"/>
                    <a:pt x="12787" y="2779"/>
                  </a:cubicBezTo>
                  <a:lnTo>
                    <a:pt x="12022" y="1853"/>
                  </a:lnTo>
                  <a:lnTo>
                    <a:pt x="11559" y="1238"/>
                  </a:lnTo>
                  <a:lnTo>
                    <a:pt x="10973" y="756"/>
                  </a:lnTo>
                  <a:cubicBezTo>
                    <a:pt x="10973" y="756"/>
                    <a:pt x="10595" y="331"/>
                    <a:pt x="10283" y="189"/>
                  </a:cubicBezTo>
                  <a:cubicBezTo>
                    <a:pt x="9971" y="38"/>
                    <a:pt x="8090" y="0"/>
                    <a:pt x="8090" y="0"/>
                  </a:cubicBezTo>
                  <a:close/>
                </a:path>
              </a:pathLst>
            </a:custGeom>
            <a:solidFill>
              <a:srgbClr val="723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866350" y="4586475"/>
              <a:ext cx="9475" cy="85800"/>
            </a:xfrm>
            <a:custGeom>
              <a:avLst/>
              <a:gdLst/>
              <a:ahLst/>
              <a:cxnLst/>
              <a:rect l="l" t="t" r="r" b="b"/>
              <a:pathLst>
                <a:path w="379" h="3432" extrusionOk="0">
                  <a:moveTo>
                    <a:pt x="48" y="1"/>
                  </a:moveTo>
                  <a:lnTo>
                    <a:pt x="199" y="2675"/>
                  </a:lnTo>
                  <a:lnTo>
                    <a:pt x="0" y="3091"/>
                  </a:lnTo>
                  <a:lnTo>
                    <a:pt x="161" y="3431"/>
                  </a:lnTo>
                  <a:lnTo>
                    <a:pt x="303" y="3195"/>
                  </a:lnTo>
                  <a:lnTo>
                    <a:pt x="378" y="2722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1021100" y="4672000"/>
              <a:ext cx="37825" cy="16575"/>
            </a:xfrm>
            <a:custGeom>
              <a:avLst/>
              <a:gdLst/>
              <a:ahLst/>
              <a:cxnLst/>
              <a:rect l="l" t="t" r="r" b="b"/>
              <a:pathLst>
                <a:path w="1513" h="663" extrusionOk="0">
                  <a:moveTo>
                    <a:pt x="1513" y="1"/>
                  </a:moveTo>
                  <a:lnTo>
                    <a:pt x="0" y="662"/>
                  </a:lnTo>
                  <a:lnTo>
                    <a:pt x="728" y="662"/>
                  </a:lnTo>
                  <a:lnTo>
                    <a:pt x="1465" y="133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839175" y="4664450"/>
              <a:ext cx="70200" cy="24125"/>
            </a:xfrm>
            <a:custGeom>
              <a:avLst/>
              <a:gdLst/>
              <a:ahLst/>
              <a:cxnLst/>
              <a:rect l="l" t="t" r="r" b="b"/>
              <a:pathLst>
                <a:path w="2808" h="965" extrusionOk="0">
                  <a:moveTo>
                    <a:pt x="1361" y="0"/>
                  </a:moveTo>
                  <a:lnTo>
                    <a:pt x="946" y="482"/>
                  </a:lnTo>
                  <a:lnTo>
                    <a:pt x="0" y="964"/>
                  </a:lnTo>
                  <a:lnTo>
                    <a:pt x="1796" y="955"/>
                  </a:lnTo>
                  <a:lnTo>
                    <a:pt x="1815" y="964"/>
                  </a:lnTo>
                  <a:lnTo>
                    <a:pt x="2807" y="964"/>
                  </a:lnTo>
                  <a:lnTo>
                    <a:pt x="1720" y="577"/>
                  </a:lnTo>
                  <a:lnTo>
                    <a:pt x="1569" y="255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729075" y="4654050"/>
              <a:ext cx="69250" cy="34525"/>
            </a:xfrm>
            <a:custGeom>
              <a:avLst/>
              <a:gdLst/>
              <a:ahLst/>
              <a:cxnLst/>
              <a:rect l="l" t="t" r="r" b="b"/>
              <a:pathLst>
                <a:path w="2770" h="1381" extrusionOk="0">
                  <a:moveTo>
                    <a:pt x="2599" y="0"/>
                  </a:moveTo>
                  <a:lnTo>
                    <a:pt x="2599" y="246"/>
                  </a:lnTo>
                  <a:lnTo>
                    <a:pt x="1654" y="520"/>
                  </a:lnTo>
                  <a:lnTo>
                    <a:pt x="860" y="728"/>
                  </a:lnTo>
                  <a:lnTo>
                    <a:pt x="0" y="1380"/>
                  </a:lnTo>
                  <a:lnTo>
                    <a:pt x="757" y="1380"/>
                  </a:lnTo>
                  <a:lnTo>
                    <a:pt x="1097" y="1106"/>
                  </a:lnTo>
                  <a:lnTo>
                    <a:pt x="1862" y="889"/>
                  </a:lnTo>
                  <a:lnTo>
                    <a:pt x="2770" y="605"/>
                  </a:lnTo>
                  <a:lnTo>
                    <a:pt x="2647" y="0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843675" y="4511575"/>
              <a:ext cx="282350" cy="177225"/>
            </a:xfrm>
            <a:custGeom>
              <a:avLst/>
              <a:gdLst/>
              <a:ahLst/>
              <a:cxnLst/>
              <a:rect l="l" t="t" r="r" b="b"/>
              <a:pathLst>
                <a:path w="11294" h="7089" extrusionOk="0">
                  <a:moveTo>
                    <a:pt x="3506" y="1"/>
                  </a:moveTo>
                  <a:lnTo>
                    <a:pt x="2911" y="265"/>
                  </a:lnTo>
                  <a:lnTo>
                    <a:pt x="2287" y="398"/>
                  </a:lnTo>
                  <a:cubicBezTo>
                    <a:pt x="2287" y="398"/>
                    <a:pt x="1493" y="795"/>
                    <a:pt x="973" y="1371"/>
                  </a:cubicBezTo>
                  <a:cubicBezTo>
                    <a:pt x="614" y="1777"/>
                    <a:pt x="217" y="2798"/>
                    <a:pt x="0" y="3441"/>
                  </a:cubicBezTo>
                  <a:lnTo>
                    <a:pt x="302" y="4102"/>
                  </a:lnTo>
                  <a:lnTo>
                    <a:pt x="529" y="3327"/>
                  </a:lnTo>
                  <a:lnTo>
                    <a:pt x="633" y="2590"/>
                  </a:lnTo>
                  <a:lnTo>
                    <a:pt x="1068" y="1636"/>
                  </a:lnTo>
                  <a:lnTo>
                    <a:pt x="1701" y="1106"/>
                  </a:lnTo>
                  <a:lnTo>
                    <a:pt x="2325" y="870"/>
                  </a:lnTo>
                  <a:lnTo>
                    <a:pt x="3261" y="634"/>
                  </a:lnTo>
                  <a:lnTo>
                    <a:pt x="4224" y="360"/>
                  </a:lnTo>
                  <a:cubicBezTo>
                    <a:pt x="4224" y="360"/>
                    <a:pt x="4429" y="349"/>
                    <a:pt x="4686" y="349"/>
                  </a:cubicBezTo>
                  <a:cubicBezTo>
                    <a:pt x="5029" y="349"/>
                    <a:pt x="5465" y="368"/>
                    <a:pt x="5633" y="454"/>
                  </a:cubicBezTo>
                  <a:cubicBezTo>
                    <a:pt x="5935" y="606"/>
                    <a:pt x="6304" y="1040"/>
                    <a:pt x="6304" y="1040"/>
                  </a:cubicBezTo>
                  <a:lnTo>
                    <a:pt x="6871" y="1541"/>
                  </a:lnTo>
                  <a:lnTo>
                    <a:pt x="7438" y="2004"/>
                  </a:lnTo>
                  <a:lnTo>
                    <a:pt x="8099" y="3015"/>
                  </a:lnTo>
                  <a:cubicBezTo>
                    <a:pt x="8099" y="3015"/>
                    <a:pt x="8808" y="3668"/>
                    <a:pt x="8912" y="3894"/>
                  </a:cubicBezTo>
                  <a:cubicBezTo>
                    <a:pt x="9025" y="4102"/>
                    <a:pt x="9262" y="4698"/>
                    <a:pt x="9262" y="4698"/>
                  </a:cubicBezTo>
                  <a:lnTo>
                    <a:pt x="9942" y="5236"/>
                  </a:lnTo>
                  <a:lnTo>
                    <a:pt x="10452" y="6068"/>
                  </a:lnTo>
                  <a:lnTo>
                    <a:pt x="10887" y="7089"/>
                  </a:lnTo>
                  <a:lnTo>
                    <a:pt x="11294" y="7089"/>
                  </a:lnTo>
                  <a:lnTo>
                    <a:pt x="10670" y="5690"/>
                  </a:lnTo>
                  <a:lnTo>
                    <a:pt x="10159" y="4887"/>
                  </a:lnTo>
                  <a:lnTo>
                    <a:pt x="9451" y="4348"/>
                  </a:lnTo>
                  <a:cubicBezTo>
                    <a:pt x="9451" y="4348"/>
                    <a:pt x="9196" y="3772"/>
                    <a:pt x="9092" y="3564"/>
                  </a:cubicBezTo>
                  <a:cubicBezTo>
                    <a:pt x="8988" y="3346"/>
                    <a:pt x="8232" y="2770"/>
                    <a:pt x="8232" y="2770"/>
                  </a:cubicBezTo>
                  <a:lnTo>
                    <a:pt x="7438" y="1872"/>
                  </a:lnTo>
                  <a:lnTo>
                    <a:pt x="6975" y="1258"/>
                  </a:lnTo>
                  <a:lnTo>
                    <a:pt x="6389" y="776"/>
                  </a:lnTo>
                  <a:cubicBezTo>
                    <a:pt x="6389" y="776"/>
                    <a:pt x="6011" y="350"/>
                    <a:pt x="5699" y="190"/>
                  </a:cubicBezTo>
                  <a:cubicBezTo>
                    <a:pt x="5387" y="39"/>
                    <a:pt x="3506" y="1"/>
                    <a:pt x="3506" y="1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852650" y="4662550"/>
              <a:ext cx="121450" cy="26025"/>
            </a:xfrm>
            <a:custGeom>
              <a:avLst/>
              <a:gdLst/>
              <a:ahLst/>
              <a:cxnLst/>
              <a:rect l="l" t="t" r="r" b="b"/>
              <a:pathLst>
                <a:path w="4858" h="1041" extrusionOk="0">
                  <a:moveTo>
                    <a:pt x="3185" y="1"/>
                  </a:moveTo>
                  <a:lnTo>
                    <a:pt x="2051" y="237"/>
                  </a:lnTo>
                  <a:lnTo>
                    <a:pt x="1257" y="700"/>
                  </a:lnTo>
                  <a:lnTo>
                    <a:pt x="0" y="1040"/>
                  </a:lnTo>
                  <a:lnTo>
                    <a:pt x="4858" y="1040"/>
                  </a:lnTo>
                  <a:lnTo>
                    <a:pt x="4442" y="416"/>
                  </a:lnTo>
                  <a:lnTo>
                    <a:pt x="3922" y="15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9B9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852650" y="4663975"/>
              <a:ext cx="121450" cy="24600"/>
            </a:xfrm>
            <a:custGeom>
              <a:avLst/>
              <a:gdLst/>
              <a:ahLst/>
              <a:cxnLst/>
              <a:rect l="l" t="t" r="r" b="b"/>
              <a:pathLst>
                <a:path w="4858" h="984" extrusionOk="0">
                  <a:moveTo>
                    <a:pt x="3487" y="0"/>
                  </a:moveTo>
                  <a:lnTo>
                    <a:pt x="3072" y="331"/>
                  </a:lnTo>
                  <a:lnTo>
                    <a:pt x="1985" y="738"/>
                  </a:lnTo>
                  <a:lnTo>
                    <a:pt x="1229" y="681"/>
                  </a:lnTo>
                  <a:lnTo>
                    <a:pt x="1172" y="662"/>
                  </a:lnTo>
                  <a:lnTo>
                    <a:pt x="0" y="983"/>
                  </a:lnTo>
                  <a:lnTo>
                    <a:pt x="4858" y="983"/>
                  </a:lnTo>
                  <a:lnTo>
                    <a:pt x="4442" y="359"/>
                  </a:lnTo>
                  <a:lnTo>
                    <a:pt x="3922" y="95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rgbClr val="75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707800" y="4656400"/>
              <a:ext cx="123375" cy="32175"/>
            </a:xfrm>
            <a:custGeom>
              <a:avLst/>
              <a:gdLst/>
              <a:ahLst/>
              <a:cxnLst/>
              <a:rect l="l" t="t" r="r" b="b"/>
              <a:pathLst>
                <a:path w="4935" h="1287" extrusionOk="0">
                  <a:moveTo>
                    <a:pt x="2704" y="1"/>
                  </a:moveTo>
                  <a:lnTo>
                    <a:pt x="1806" y="199"/>
                  </a:lnTo>
                  <a:lnTo>
                    <a:pt x="1012" y="511"/>
                  </a:lnTo>
                  <a:lnTo>
                    <a:pt x="1" y="1286"/>
                  </a:lnTo>
                  <a:lnTo>
                    <a:pt x="4934" y="1286"/>
                  </a:lnTo>
                  <a:lnTo>
                    <a:pt x="3989" y="861"/>
                  </a:lnTo>
                  <a:lnTo>
                    <a:pt x="3621" y="303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9B9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707800" y="4657600"/>
              <a:ext cx="123375" cy="30975"/>
            </a:xfrm>
            <a:custGeom>
              <a:avLst/>
              <a:gdLst/>
              <a:ahLst/>
              <a:cxnLst/>
              <a:rect l="l" t="t" r="r" b="b"/>
              <a:pathLst>
                <a:path w="4935" h="1239" extrusionOk="0">
                  <a:moveTo>
                    <a:pt x="2846" y="0"/>
                  </a:moveTo>
                  <a:lnTo>
                    <a:pt x="2713" y="161"/>
                  </a:lnTo>
                  <a:lnTo>
                    <a:pt x="2052" y="700"/>
                  </a:lnTo>
                  <a:lnTo>
                    <a:pt x="1239" y="1134"/>
                  </a:lnTo>
                  <a:lnTo>
                    <a:pt x="266" y="1106"/>
                  </a:lnTo>
                  <a:lnTo>
                    <a:pt x="218" y="1059"/>
                  </a:lnTo>
                  <a:lnTo>
                    <a:pt x="1" y="1238"/>
                  </a:lnTo>
                  <a:lnTo>
                    <a:pt x="4934" y="1238"/>
                  </a:lnTo>
                  <a:lnTo>
                    <a:pt x="3989" y="813"/>
                  </a:lnTo>
                  <a:lnTo>
                    <a:pt x="3621" y="255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rgbClr val="75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945725" y="4442825"/>
              <a:ext cx="157850" cy="93350"/>
            </a:xfrm>
            <a:custGeom>
              <a:avLst/>
              <a:gdLst/>
              <a:ahLst/>
              <a:cxnLst/>
              <a:rect l="l" t="t" r="r" b="b"/>
              <a:pathLst>
                <a:path w="6314" h="3734" extrusionOk="0">
                  <a:moveTo>
                    <a:pt x="6314" y="1"/>
                  </a:moveTo>
                  <a:cubicBezTo>
                    <a:pt x="6313" y="1"/>
                    <a:pt x="6312" y="1"/>
                    <a:pt x="6311" y="1"/>
                  </a:cubicBezTo>
                  <a:lnTo>
                    <a:pt x="6311" y="1"/>
                  </a:lnTo>
                  <a:cubicBezTo>
                    <a:pt x="6312" y="1"/>
                    <a:pt x="6313" y="1"/>
                    <a:pt x="6314" y="1"/>
                  </a:cubicBezTo>
                  <a:close/>
                  <a:moveTo>
                    <a:pt x="6311" y="1"/>
                  </a:moveTo>
                  <a:cubicBezTo>
                    <a:pt x="6262" y="11"/>
                    <a:pt x="5753" y="40"/>
                    <a:pt x="5340" y="690"/>
                  </a:cubicBezTo>
                  <a:cubicBezTo>
                    <a:pt x="5340" y="690"/>
                    <a:pt x="4622" y="1172"/>
                    <a:pt x="4244" y="1853"/>
                  </a:cubicBezTo>
                  <a:lnTo>
                    <a:pt x="3724" y="2221"/>
                  </a:lnTo>
                  <a:cubicBezTo>
                    <a:pt x="3724" y="2221"/>
                    <a:pt x="2023" y="2656"/>
                    <a:pt x="1740" y="2694"/>
                  </a:cubicBezTo>
                  <a:cubicBezTo>
                    <a:pt x="1712" y="2698"/>
                    <a:pt x="1676" y="2699"/>
                    <a:pt x="1633" y="2699"/>
                  </a:cubicBezTo>
                  <a:cubicBezTo>
                    <a:pt x="1462" y="2699"/>
                    <a:pt x="1179" y="2675"/>
                    <a:pt x="891" y="2675"/>
                  </a:cubicBezTo>
                  <a:cubicBezTo>
                    <a:pt x="532" y="2675"/>
                    <a:pt x="166" y="2713"/>
                    <a:pt x="1" y="2883"/>
                  </a:cubicBezTo>
                  <a:lnTo>
                    <a:pt x="1475" y="2949"/>
                  </a:lnTo>
                  <a:lnTo>
                    <a:pt x="2231" y="3734"/>
                  </a:lnTo>
                  <a:cubicBezTo>
                    <a:pt x="2184" y="3630"/>
                    <a:pt x="2259" y="2883"/>
                    <a:pt x="2505" y="2751"/>
                  </a:cubicBezTo>
                  <a:cubicBezTo>
                    <a:pt x="2751" y="2618"/>
                    <a:pt x="3838" y="2429"/>
                    <a:pt x="3838" y="2429"/>
                  </a:cubicBezTo>
                  <a:lnTo>
                    <a:pt x="4282" y="1995"/>
                  </a:lnTo>
                  <a:cubicBezTo>
                    <a:pt x="4310" y="1957"/>
                    <a:pt x="4773" y="1135"/>
                    <a:pt x="5397" y="757"/>
                  </a:cubicBezTo>
                  <a:cubicBezTo>
                    <a:pt x="5397" y="757"/>
                    <a:pt x="5670" y="182"/>
                    <a:pt x="6311" y="1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1034575" y="4495750"/>
              <a:ext cx="50825" cy="8975"/>
            </a:xfrm>
            <a:custGeom>
              <a:avLst/>
              <a:gdLst/>
              <a:ahLst/>
              <a:cxnLst/>
              <a:rect l="l" t="t" r="r" b="b"/>
              <a:pathLst>
                <a:path w="2033" h="359" extrusionOk="0">
                  <a:moveTo>
                    <a:pt x="2032" y="152"/>
                  </a:moveTo>
                  <a:lnTo>
                    <a:pt x="2032" y="152"/>
                  </a:lnTo>
                  <a:cubicBezTo>
                    <a:pt x="2032" y="152"/>
                    <a:pt x="2032" y="152"/>
                    <a:pt x="2032" y="152"/>
                  </a:cubicBezTo>
                  <a:cubicBezTo>
                    <a:pt x="2032" y="152"/>
                    <a:pt x="2032" y="152"/>
                    <a:pt x="2032" y="152"/>
                  </a:cubicBezTo>
                  <a:cubicBezTo>
                    <a:pt x="2032" y="152"/>
                    <a:pt x="2032" y="152"/>
                    <a:pt x="2032" y="152"/>
                  </a:cubicBezTo>
                  <a:close/>
                  <a:moveTo>
                    <a:pt x="1626" y="1"/>
                  </a:moveTo>
                  <a:cubicBezTo>
                    <a:pt x="1435" y="1"/>
                    <a:pt x="1155" y="47"/>
                    <a:pt x="747" y="190"/>
                  </a:cubicBezTo>
                  <a:cubicBezTo>
                    <a:pt x="705" y="203"/>
                    <a:pt x="661" y="208"/>
                    <a:pt x="617" y="208"/>
                  </a:cubicBezTo>
                  <a:cubicBezTo>
                    <a:pt x="471" y="208"/>
                    <a:pt x="331" y="152"/>
                    <a:pt x="331" y="152"/>
                  </a:cubicBezTo>
                  <a:lnTo>
                    <a:pt x="0" y="322"/>
                  </a:lnTo>
                  <a:cubicBezTo>
                    <a:pt x="0" y="322"/>
                    <a:pt x="197" y="359"/>
                    <a:pt x="397" y="359"/>
                  </a:cubicBezTo>
                  <a:cubicBezTo>
                    <a:pt x="533" y="359"/>
                    <a:pt x="670" y="342"/>
                    <a:pt x="747" y="284"/>
                  </a:cubicBezTo>
                  <a:cubicBezTo>
                    <a:pt x="943" y="147"/>
                    <a:pt x="1290" y="74"/>
                    <a:pt x="1590" y="74"/>
                  </a:cubicBezTo>
                  <a:cubicBezTo>
                    <a:pt x="1766" y="74"/>
                    <a:pt x="1927" y="99"/>
                    <a:pt x="2032" y="152"/>
                  </a:cubicBezTo>
                  <a:lnTo>
                    <a:pt x="2032" y="152"/>
                  </a:lnTo>
                  <a:cubicBezTo>
                    <a:pt x="2027" y="143"/>
                    <a:pt x="1964" y="1"/>
                    <a:pt x="1626" y="1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879100" y="4479625"/>
              <a:ext cx="42075" cy="37425"/>
            </a:xfrm>
            <a:custGeom>
              <a:avLst/>
              <a:gdLst/>
              <a:ahLst/>
              <a:cxnLst/>
              <a:rect l="l" t="t" r="r" b="b"/>
              <a:pathLst>
                <a:path w="1683" h="1497" extrusionOk="0">
                  <a:moveTo>
                    <a:pt x="1154" y="1"/>
                  </a:moveTo>
                  <a:cubicBezTo>
                    <a:pt x="825" y="1"/>
                    <a:pt x="351" y="129"/>
                    <a:pt x="1" y="664"/>
                  </a:cubicBezTo>
                  <a:lnTo>
                    <a:pt x="199" y="1496"/>
                  </a:lnTo>
                  <a:cubicBezTo>
                    <a:pt x="473" y="1080"/>
                    <a:pt x="502" y="976"/>
                    <a:pt x="813" y="778"/>
                  </a:cubicBezTo>
                  <a:cubicBezTo>
                    <a:pt x="1116" y="570"/>
                    <a:pt x="1636" y="731"/>
                    <a:pt x="1664" y="570"/>
                  </a:cubicBezTo>
                  <a:cubicBezTo>
                    <a:pt x="1673" y="494"/>
                    <a:pt x="1683" y="126"/>
                    <a:pt x="1475" y="50"/>
                  </a:cubicBezTo>
                  <a:cubicBezTo>
                    <a:pt x="1409" y="25"/>
                    <a:pt x="1295" y="1"/>
                    <a:pt x="1154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879800" y="4480875"/>
              <a:ext cx="41375" cy="35700"/>
            </a:xfrm>
            <a:custGeom>
              <a:avLst/>
              <a:gdLst/>
              <a:ahLst/>
              <a:cxnLst/>
              <a:rect l="l" t="t" r="r" b="b"/>
              <a:pathLst>
                <a:path w="1655" h="1428" extrusionOk="0">
                  <a:moveTo>
                    <a:pt x="1447" y="0"/>
                  </a:moveTo>
                  <a:cubicBezTo>
                    <a:pt x="1362" y="123"/>
                    <a:pt x="1041" y="378"/>
                    <a:pt x="691" y="548"/>
                  </a:cubicBezTo>
                  <a:cubicBezTo>
                    <a:pt x="437" y="658"/>
                    <a:pt x="236" y="761"/>
                    <a:pt x="62" y="761"/>
                  </a:cubicBezTo>
                  <a:cubicBezTo>
                    <a:pt x="41" y="761"/>
                    <a:pt x="21" y="759"/>
                    <a:pt x="1" y="756"/>
                  </a:cubicBezTo>
                  <a:lnTo>
                    <a:pt x="1" y="756"/>
                  </a:lnTo>
                  <a:lnTo>
                    <a:pt x="171" y="1427"/>
                  </a:lnTo>
                  <a:cubicBezTo>
                    <a:pt x="445" y="1021"/>
                    <a:pt x="474" y="907"/>
                    <a:pt x="785" y="709"/>
                  </a:cubicBezTo>
                  <a:cubicBezTo>
                    <a:pt x="1088" y="510"/>
                    <a:pt x="1608" y="662"/>
                    <a:pt x="1636" y="510"/>
                  </a:cubicBezTo>
                  <a:cubicBezTo>
                    <a:pt x="1645" y="444"/>
                    <a:pt x="1655" y="76"/>
                    <a:pt x="1447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871075" y="4495750"/>
              <a:ext cx="19875" cy="43500"/>
            </a:xfrm>
            <a:custGeom>
              <a:avLst/>
              <a:gdLst/>
              <a:ahLst/>
              <a:cxnLst/>
              <a:rect l="l" t="t" r="r" b="b"/>
              <a:pathLst>
                <a:path w="795" h="1740" extrusionOk="0">
                  <a:moveTo>
                    <a:pt x="334" y="0"/>
                  </a:moveTo>
                  <a:cubicBezTo>
                    <a:pt x="150" y="0"/>
                    <a:pt x="67" y="420"/>
                    <a:pt x="114" y="709"/>
                  </a:cubicBezTo>
                  <a:cubicBezTo>
                    <a:pt x="161" y="1002"/>
                    <a:pt x="57" y="1428"/>
                    <a:pt x="0" y="1739"/>
                  </a:cubicBezTo>
                  <a:lnTo>
                    <a:pt x="95" y="1721"/>
                  </a:lnTo>
                  <a:cubicBezTo>
                    <a:pt x="133" y="1182"/>
                    <a:pt x="567" y="889"/>
                    <a:pt x="662" y="653"/>
                  </a:cubicBezTo>
                  <a:cubicBezTo>
                    <a:pt x="794" y="331"/>
                    <a:pt x="530" y="10"/>
                    <a:pt x="341" y="1"/>
                  </a:cubicBezTo>
                  <a:cubicBezTo>
                    <a:pt x="338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871300" y="4501425"/>
              <a:ext cx="18450" cy="37825"/>
            </a:xfrm>
            <a:custGeom>
              <a:avLst/>
              <a:gdLst/>
              <a:ahLst/>
              <a:cxnLst/>
              <a:rect l="l" t="t" r="r" b="b"/>
              <a:pathLst>
                <a:path w="738" h="1513" extrusionOk="0">
                  <a:moveTo>
                    <a:pt x="615" y="0"/>
                  </a:moveTo>
                  <a:lnTo>
                    <a:pt x="615" y="0"/>
                  </a:lnTo>
                  <a:cubicBezTo>
                    <a:pt x="625" y="76"/>
                    <a:pt x="615" y="161"/>
                    <a:pt x="606" y="246"/>
                  </a:cubicBezTo>
                  <a:cubicBezTo>
                    <a:pt x="553" y="526"/>
                    <a:pt x="371" y="742"/>
                    <a:pt x="194" y="742"/>
                  </a:cubicBezTo>
                  <a:cubicBezTo>
                    <a:pt x="180" y="742"/>
                    <a:pt x="166" y="740"/>
                    <a:pt x="152" y="737"/>
                  </a:cubicBezTo>
                  <a:cubicBezTo>
                    <a:pt x="143" y="737"/>
                    <a:pt x="133" y="728"/>
                    <a:pt x="114" y="728"/>
                  </a:cubicBezTo>
                  <a:cubicBezTo>
                    <a:pt x="105" y="993"/>
                    <a:pt x="39" y="1276"/>
                    <a:pt x="1" y="1512"/>
                  </a:cubicBezTo>
                  <a:lnTo>
                    <a:pt x="95" y="1494"/>
                  </a:lnTo>
                  <a:cubicBezTo>
                    <a:pt x="133" y="955"/>
                    <a:pt x="587" y="662"/>
                    <a:pt x="691" y="426"/>
                  </a:cubicBezTo>
                  <a:cubicBezTo>
                    <a:pt x="738" y="265"/>
                    <a:pt x="691" y="114"/>
                    <a:pt x="615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906275" y="4479900"/>
              <a:ext cx="45725" cy="21525"/>
            </a:xfrm>
            <a:custGeom>
              <a:avLst/>
              <a:gdLst/>
              <a:ahLst/>
              <a:cxnLst/>
              <a:rect l="l" t="t" r="r" b="b"/>
              <a:pathLst>
                <a:path w="1829" h="861" extrusionOk="0">
                  <a:moveTo>
                    <a:pt x="323" y="0"/>
                  </a:moveTo>
                  <a:cubicBezTo>
                    <a:pt x="1" y="0"/>
                    <a:pt x="3" y="502"/>
                    <a:pt x="95" y="502"/>
                  </a:cubicBezTo>
                  <a:cubicBezTo>
                    <a:pt x="360" y="512"/>
                    <a:pt x="879" y="663"/>
                    <a:pt x="1002" y="757"/>
                  </a:cubicBezTo>
                  <a:cubicBezTo>
                    <a:pt x="1116" y="852"/>
                    <a:pt x="1475" y="786"/>
                    <a:pt x="1635" y="842"/>
                  </a:cubicBezTo>
                  <a:cubicBezTo>
                    <a:pt x="1665" y="856"/>
                    <a:pt x="1691" y="861"/>
                    <a:pt x="1712" y="861"/>
                  </a:cubicBezTo>
                  <a:cubicBezTo>
                    <a:pt x="1816" y="861"/>
                    <a:pt x="1828" y="737"/>
                    <a:pt x="1711" y="729"/>
                  </a:cubicBezTo>
                  <a:cubicBezTo>
                    <a:pt x="1702" y="728"/>
                    <a:pt x="1693" y="728"/>
                    <a:pt x="1683" y="728"/>
                  </a:cubicBezTo>
                  <a:cubicBezTo>
                    <a:pt x="1593" y="728"/>
                    <a:pt x="1452" y="749"/>
                    <a:pt x="1321" y="749"/>
                  </a:cubicBezTo>
                  <a:cubicBezTo>
                    <a:pt x="1227" y="749"/>
                    <a:pt x="1137" y="738"/>
                    <a:pt x="1078" y="701"/>
                  </a:cubicBezTo>
                  <a:cubicBezTo>
                    <a:pt x="946" y="606"/>
                    <a:pt x="662" y="39"/>
                    <a:pt x="350" y="1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906750" y="4485825"/>
              <a:ext cx="45300" cy="15750"/>
            </a:xfrm>
            <a:custGeom>
              <a:avLst/>
              <a:gdLst/>
              <a:ahLst/>
              <a:cxnLst/>
              <a:rect l="l" t="t" r="r" b="b"/>
              <a:pathLst>
                <a:path w="1812" h="630" extrusionOk="0">
                  <a:moveTo>
                    <a:pt x="671" y="1"/>
                  </a:moveTo>
                  <a:cubicBezTo>
                    <a:pt x="709" y="67"/>
                    <a:pt x="719" y="123"/>
                    <a:pt x="700" y="171"/>
                  </a:cubicBezTo>
                  <a:cubicBezTo>
                    <a:pt x="666" y="238"/>
                    <a:pt x="583" y="271"/>
                    <a:pt x="473" y="271"/>
                  </a:cubicBezTo>
                  <a:cubicBezTo>
                    <a:pt x="366" y="271"/>
                    <a:pt x="234" y="240"/>
                    <a:pt x="95" y="180"/>
                  </a:cubicBezTo>
                  <a:cubicBezTo>
                    <a:pt x="57" y="171"/>
                    <a:pt x="38" y="142"/>
                    <a:pt x="0" y="133"/>
                  </a:cubicBezTo>
                  <a:lnTo>
                    <a:pt x="0" y="133"/>
                  </a:lnTo>
                  <a:cubicBezTo>
                    <a:pt x="0" y="218"/>
                    <a:pt x="0" y="303"/>
                    <a:pt x="19" y="303"/>
                  </a:cubicBezTo>
                  <a:cubicBezTo>
                    <a:pt x="293" y="312"/>
                    <a:pt x="841" y="445"/>
                    <a:pt x="955" y="539"/>
                  </a:cubicBezTo>
                  <a:cubicBezTo>
                    <a:pt x="1016" y="587"/>
                    <a:pt x="1134" y="591"/>
                    <a:pt x="1258" y="591"/>
                  </a:cubicBezTo>
                  <a:cubicBezTo>
                    <a:pt x="1289" y="591"/>
                    <a:pt x="1321" y="591"/>
                    <a:pt x="1352" y="591"/>
                  </a:cubicBezTo>
                  <a:cubicBezTo>
                    <a:pt x="1445" y="591"/>
                    <a:pt x="1534" y="594"/>
                    <a:pt x="1598" y="615"/>
                  </a:cubicBezTo>
                  <a:cubicBezTo>
                    <a:pt x="1627" y="625"/>
                    <a:pt x="1653" y="629"/>
                    <a:pt x="1675" y="629"/>
                  </a:cubicBezTo>
                  <a:cubicBezTo>
                    <a:pt x="1797" y="629"/>
                    <a:pt x="1812" y="500"/>
                    <a:pt x="1692" y="492"/>
                  </a:cubicBezTo>
                  <a:cubicBezTo>
                    <a:pt x="1683" y="491"/>
                    <a:pt x="1674" y="491"/>
                    <a:pt x="1664" y="491"/>
                  </a:cubicBezTo>
                  <a:cubicBezTo>
                    <a:pt x="1574" y="491"/>
                    <a:pt x="1433" y="512"/>
                    <a:pt x="1302" y="512"/>
                  </a:cubicBezTo>
                  <a:cubicBezTo>
                    <a:pt x="1208" y="512"/>
                    <a:pt x="1118" y="501"/>
                    <a:pt x="1059" y="464"/>
                  </a:cubicBezTo>
                  <a:cubicBezTo>
                    <a:pt x="983" y="407"/>
                    <a:pt x="841" y="180"/>
                    <a:pt x="671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977400" y="4685275"/>
              <a:ext cx="20800" cy="3300"/>
            </a:xfrm>
            <a:custGeom>
              <a:avLst/>
              <a:gdLst/>
              <a:ahLst/>
              <a:cxnLst/>
              <a:rect l="l" t="t" r="r" b="b"/>
              <a:pathLst>
                <a:path w="832" h="132" extrusionOk="0">
                  <a:moveTo>
                    <a:pt x="609" y="0"/>
                  </a:moveTo>
                  <a:cubicBezTo>
                    <a:pt x="461" y="0"/>
                    <a:pt x="231" y="22"/>
                    <a:pt x="0" y="131"/>
                  </a:cubicBezTo>
                  <a:lnTo>
                    <a:pt x="794" y="131"/>
                  </a:lnTo>
                  <a:cubicBezTo>
                    <a:pt x="794" y="131"/>
                    <a:pt x="832" y="27"/>
                    <a:pt x="756" y="8"/>
                  </a:cubicBezTo>
                  <a:cubicBezTo>
                    <a:pt x="732" y="5"/>
                    <a:pt x="680" y="0"/>
                    <a:pt x="609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942900" y="4685275"/>
              <a:ext cx="21275" cy="3300"/>
            </a:xfrm>
            <a:custGeom>
              <a:avLst/>
              <a:gdLst/>
              <a:ahLst/>
              <a:cxnLst/>
              <a:rect l="l" t="t" r="r" b="b"/>
              <a:pathLst>
                <a:path w="851" h="132" extrusionOk="0">
                  <a:moveTo>
                    <a:pt x="230" y="0"/>
                  </a:moveTo>
                  <a:cubicBezTo>
                    <a:pt x="157" y="0"/>
                    <a:pt x="103" y="5"/>
                    <a:pt x="76" y="8"/>
                  </a:cubicBezTo>
                  <a:cubicBezTo>
                    <a:pt x="0" y="27"/>
                    <a:pt x="48" y="131"/>
                    <a:pt x="48" y="131"/>
                  </a:cubicBezTo>
                  <a:lnTo>
                    <a:pt x="851" y="131"/>
                  </a:lnTo>
                  <a:cubicBezTo>
                    <a:pt x="614" y="22"/>
                    <a:pt x="382" y="0"/>
                    <a:pt x="230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943125" y="4662775"/>
              <a:ext cx="29575" cy="25800"/>
            </a:xfrm>
            <a:custGeom>
              <a:avLst/>
              <a:gdLst/>
              <a:ahLst/>
              <a:cxnLst/>
              <a:rect l="l" t="t" r="r" b="b"/>
              <a:pathLst>
                <a:path w="1183" h="1032" extrusionOk="0">
                  <a:moveTo>
                    <a:pt x="292" y="1"/>
                  </a:moveTo>
                  <a:cubicBezTo>
                    <a:pt x="290" y="1"/>
                    <a:pt x="287" y="1"/>
                    <a:pt x="284" y="1"/>
                  </a:cubicBezTo>
                  <a:cubicBezTo>
                    <a:pt x="1" y="29"/>
                    <a:pt x="577" y="1031"/>
                    <a:pt x="577" y="1031"/>
                  </a:cubicBezTo>
                  <a:lnTo>
                    <a:pt x="1182" y="1031"/>
                  </a:lnTo>
                  <a:cubicBezTo>
                    <a:pt x="1154" y="1022"/>
                    <a:pt x="588" y="1"/>
                    <a:pt x="292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970550" y="4661475"/>
              <a:ext cx="24350" cy="27100"/>
            </a:xfrm>
            <a:custGeom>
              <a:avLst/>
              <a:gdLst/>
              <a:ahLst/>
              <a:cxnLst/>
              <a:rect l="l" t="t" r="r" b="b"/>
              <a:pathLst>
                <a:path w="974" h="1084" extrusionOk="0">
                  <a:moveTo>
                    <a:pt x="637" y="0"/>
                  </a:moveTo>
                  <a:cubicBezTo>
                    <a:pt x="349" y="0"/>
                    <a:pt x="0" y="1083"/>
                    <a:pt x="0" y="1083"/>
                  </a:cubicBezTo>
                  <a:lnTo>
                    <a:pt x="510" y="1083"/>
                  </a:lnTo>
                  <a:cubicBezTo>
                    <a:pt x="510" y="1083"/>
                    <a:pt x="973" y="100"/>
                    <a:pt x="671" y="6"/>
                  </a:cubicBezTo>
                  <a:cubicBezTo>
                    <a:pt x="660" y="2"/>
                    <a:pt x="648" y="0"/>
                    <a:pt x="637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952575" y="4635150"/>
              <a:ext cx="30750" cy="53425"/>
            </a:xfrm>
            <a:custGeom>
              <a:avLst/>
              <a:gdLst/>
              <a:ahLst/>
              <a:cxnLst/>
              <a:rect l="l" t="t" r="r" b="b"/>
              <a:pathLst>
                <a:path w="1230" h="2137" extrusionOk="0">
                  <a:moveTo>
                    <a:pt x="128" y="0"/>
                  </a:moveTo>
                  <a:cubicBezTo>
                    <a:pt x="112" y="0"/>
                    <a:pt x="100" y="6"/>
                    <a:pt x="95" y="19"/>
                  </a:cubicBezTo>
                  <a:cubicBezTo>
                    <a:pt x="1" y="284"/>
                    <a:pt x="105" y="1097"/>
                    <a:pt x="199" y="1673"/>
                  </a:cubicBezTo>
                  <a:cubicBezTo>
                    <a:pt x="246" y="1938"/>
                    <a:pt x="473" y="2136"/>
                    <a:pt x="747" y="2136"/>
                  </a:cubicBezTo>
                  <a:cubicBezTo>
                    <a:pt x="899" y="2136"/>
                    <a:pt x="1040" y="2051"/>
                    <a:pt x="1135" y="1928"/>
                  </a:cubicBezTo>
                  <a:cubicBezTo>
                    <a:pt x="1220" y="1796"/>
                    <a:pt x="1229" y="1626"/>
                    <a:pt x="1173" y="1484"/>
                  </a:cubicBezTo>
                  <a:cubicBezTo>
                    <a:pt x="984" y="1068"/>
                    <a:pt x="728" y="596"/>
                    <a:pt x="672" y="473"/>
                  </a:cubicBezTo>
                  <a:cubicBezTo>
                    <a:pt x="598" y="283"/>
                    <a:pt x="243" y="0"/>
                    <a:pt x="128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952825" y="4636775"/>
              <a:ext cx="27900" cy="50150"/>
            </a:xfrm>
            <a:custGeom>
              <a:avLst/>
              <a:gdLst/>
              <a:ahLst/>
              <a:cxnLst/>
              <a:rect l="l" t="t" r="r" b="b"/>
              <a:pathLst>
                <a:path w="1116" h="2006" extrusionOk="0">
                  <a:moveTo>
                    <a:pt x="126" y="1"/>
                  </a:moveTo>
                  <a:cubicBezTo>
                    <a:pt x="90" y="1"/>
                    <a:pt x="65" y="10"/>
                    <a:pt x="57" y="30"/>
                  </a:cubicBezTo>
                  <a:cubicBezTo>
                    <a:pt x="0" y="181"/>
                    <a:pt x="170" y="1098"/>
                    <a:pt x="274" y="1646"/>
                  </a:cubicBezTo>
                  <a:cubicBezTo>
                    <a:pt x="312" y="1844"/>
                    <a:pt x="482" y="2005"/>
                    <a:pt x="700" y="2005"/>
                  </a:cubicBezTo>
                  <a:lnTo>
                    <a:pt x="737" y="2005"/>
                  </a:lnTo>
                  <a:cubicBezTo>
                    <a:pt x="851" y="2005"/>
                    <a:pt x="955" y="1939"/>
                    <a:pt x="1030" y="1844"/>
                  </a:cubicBezTo>
                  <a:cubicBezTo>
                    <a:pt x="1097" y="1750"/>
                    <a:pt x="1115" y="1636"/>
                    <a:pt x="1078" y="1514"/>
                  </a:cubicBezTo>
                  <a:cubicBezTo>
                    <a:pt x="898" y="1003"/>
                    <a:pt x="615" y="323"/>
                    <a:pt x="577" y="257"/>
                  </a:cubicBezTo>
                  <a:cubicBezTo>
                    <a:pt x="525" y="123"/>
                    <a:pt x="256" y="1"/>
                    <a:pt x="126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06650" y="4450525"/>
              <a:ext cx="30825" cy="30125"/>
            </a:xfrm>
            <a:custGeom>
              <a:avLst/>
              <a:gdLst/>
              <a:ahLst/>
              <a:cxnLst/>
              <a:rect l="l" t="t" r="r" b="b"/>
              <a:pathLst>
                <a:path w="1233" h="1205" extrusionOk="0">
                  <a:moveTo>
                    <a:pt x="567" y="1"/>
                  </a:moveTo>
                  <a:cubicBezTo>
                    <a:pt x="280" y="1"/>
                    <a:pt x="1" y="153"/>
                    <a:pt x="61" y="732"/>
                  </a:cubicBezTo>
                  <a:cubicBezTo>
                    <a:pt x="108" y="1139"/>
                    <a:pt x="373" y="1205"/>
                    <a:pt x="675" y="1205"/>
                  </a:cubicBezTo>
                  <a:cubicBezTo>
                    <a:pt x="1034" y="1205"/>
                    <a:pt x="1233" y="978"/>
                    <a:pt x="1186" y="590"/>
                  </a:cubicBezTo>
                  <a:cubicBezTo>
                    <a:pt x="1186" y="118"/>
                    <a:pt x="1034" y="23"/>
                    <a:pt x="647" y="4"/>
                  </a:cubicBezTo>
                  <a:cubicBezTo>
                    <a:pt x="620" y="2"/>
                    <a:pt x="594" y="1"/>
                    <a:pt x="567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908175" y="4462900"/>
              <a:ext cx="29300" cy="17525"/>
            </a:xfrm>
            <a:custGeom>
              <a:avLst/>
              <a:gdLst/>
              <a:ahLst/>
              <a:cxnLst/>
              <a:rect l="l" t="t" r="r" b="b"/>
              <a:pathLst>
                <a:path w="1172" h="701" extrusionOk="0">
                  <a:moveTo>
                    <a:pt x="1125" y="1"/>
                  </a:moveTo>
                  <a:cubicBezTo>
                    <a:pt x="998" y="191"/>
                    <a:pt x="690" y="268"/>
                    <a:pt x="419" y="268"/>
                  </a:cubicBezTo>
                  <a:cubicBezTo>
                    <a:pt x="244" y="268"/>
                    <a:pt x="85" y="236"/>
                    <a:pt x="0" y="180"/>
                  </a:cubicBezTo>
                  <a:lnTo>
                    <a:pt x="0" y="228"/>
                  </a:lnTo>
                  <a:cubicBezTo>
                    <a:pt x="47" y="625"/>
                    <a:pt x="312" y="700"/>
                    <a:pt x="614" y="700"/>
                  </a:cubicBezTo>
                  <a:cubicBezTo>
                    <a:pt x="973" y="700"/>
                    <a:pt x="1172" y="483"/>
                    <a:pt x="1115" y="86"/>
                  </a:cubicBezTo>
                  <a:cubicBezTo>
                    <a:pt x="1125" y="58"/>
                    <a:pt x="1125" y="39"/>
                    <a:pt x="1125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911000" y="4457475"/>
              <a:ext cx="13025" cy="12300"/>
            </a:xfrm>
            <a:custGeom>
              <a:avLst/>
              <a:gdLst/>
              <a:ahLst/>
              <a:cxnLst/>
              <a:rect l="l" t="t" r="r" b="b"/>
              <a:pathLst>
                <a:path w="521" h="492" extrusionOk="0">
                  <a:moveTo>
                    <a:pt x="208" y="1"/>
                  </a:moveTo>
                  <a:cubicBezTo>
                    <a:pt x="67" y="1"/>
                    <a:pt x="0" y="86"/>
                    <a:pt x="0" y="227"/>
                  </a:cubicBezTo>
                  <a:cubicBezTo>
                    <a:pt x="0" y="369"/>
                    <a:pt x="114" y="492"/>
                    <a:pt x="256" y="492"/>
                  </a:cubicBezTo>
                  <a:cubicBezTo>
                    <a:pt x="397" y="492"/>
                    <a:pt x="520" y="369"/>
                    <a:pt x="520" y="227"/>
                  </a:cubicBezTo>
                  <a:cubicBezTo>
                    <a:pt x="520" y="86"/>
                    <a:pt x="350" y="1"/>
                    <a:pt x="208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912425" y="4460750"/>
              <a:ext cx="8525" cy="6200"/>
            </a:xfrm>
            <a:custGeom>
              <a:avLst/>
              <a:gdLst/>
              <a:ahLst/>
              <a:cxnLst/>
              <a:rect l="l" t="t" r="r" b="b"/>
              <a:pathLst>
                <a:path w="341" h="248" extrusionOk="0">
                  <a:moveTo>
                    <a:pt x="99" y="0"/>
                  </a:moveTo>
                  <a:cubicBezTo>
                    <a:pt x="39" y="0"/>
                    <a:pt x="0" y="10"/>
                    <a:pt x="0" y="77"/>
                  </a:cubicBezTo>
                  <a:cubicBezTo>
                    <a:pt x="0" y="172"/>
                    <a:pt x="76" y="248"/>
                    <a:pt x="180" y="248"/>
                  </a:cubicBezTo>
                  <a:cubicBezTo>
                    <a:pt x="255" y="248"/>
                    <a:pt x="340" y="172"/>
                    <a:pt x="340" y="77"/>
                  </a:cubicBezTo>
                  <a:cubicBezTo>
                    <a:pt x="340" y="10"/>
                    <a:pt x="307" y="0"/>
                    <a:pt x="253" y="0"/>
                  </a:cubicBezTo>
                  <a:cubicBezTo>
                    <a:pt x="231" y="0"/>
                    <a:pt x="207" y="2"/>
                    <a:pt x="180" y="2"/>
                  </a:cubicBezTo>
                  <a:cubicBezTo>
                    <a:pt x="150" y="2"/>
                    <a:pt x="123" y="0"/>
                    <a:pt x="99" y="0"/>
                  </a:cubicBezTo>
                  <a:close/>
                </a:path>
              </a:pathLst>
            </a:custGeom>
            <a:solidFill>
              <a:srgbClr val="FFD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922100" y="4458175"/>
              <a:ext cx="13025" cy="11600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313" y="1"/>
                  </a:moveTo>
                  <a:cubicBezTo>
                    <a:pt x="171" y="1"/>
                    <a:pt x="1" y="48"/>
                    <a:pt x="1" y="199"/>
                  </a:cubicBezTo>
                  <a:cubicBezTo>
                    <a:pt x="1" y="341"/>
                    <a:pt x="124" y="464"/>
                    <a:pt x="265" y="464"/>
                  </a:cubicBezTo>
                  <a:cubicBezTo>
                    <a:pt x="407" y="464"/>
                    <a:pt x="520" y="341"/>
                    <a:pt x="520" y="199"/>
                  </a:cubicBezTo>
                  <a:cubicBezTo>
                    <a:pt x="520" y="58"/>
                    <a:pt x="454" y="1"/>
                    <a:pt x="313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925175" y="4460750"/>
              <a:ext cx="8525" cy="6200"/>
            </a:xfrm>
            <a:custGeom>
              <a:avLst/>
              <a:gdLst/>
              <a:ahLst/>
              <a:cxnLst/>
              <a:rect l="l" t="t" r="r" b="b"/>
              <a:pathLst>
                <a:path w="341" h="248" extrusionOk="0">
                  <a:moveTo>
                    <a:pt x="96" y="0"/>
                  </a:moveTo>
                  <a:cubicBezTo>
                    <a:pt x="39" y="0"/>
                    <a:pt x="1" y="10"/>
                    <a:pt x="1" y="77"/>
                  </a:cubicBezTo>
                  <a:cubicBezTo>
                    <a:pt x="1" y="172"/>
                    <a:pt x="76" y="248"/>
                    <a:pt x="171" y="248"/>
                  </a:cubicBezTo>
                  <a:cubicBezTo>
                    <a:pt x="265" y="248"/>
                    <a:pt x="341" y="172"/>
                    <a:pt x="341" y="77"/>
                  </a:cubicBezTo>
                  <a:cubicBezTo>
                    <a:pt x="341" y="10"/>
                    <a:pt x="302" y="0"/>
                    <a:pt x="246" y="0"/>
                  </a:cubicBezTo>
                  <a:cubicBezTo>
                    <a:pt x="223" y="0"/>
                    <a:pt x="198" y="2"/>
                    <a:pt x="171" y="2"/>
                  </a:cubicBezTo>
                  <a:cubicBezTo>
                    <a:pt x="144" y="2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FFD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917150" y="4466225"/>
              <a:ext cx="12300" cy="13000"/>
            </a:xfrm>
            <a:custGeom>
              <a:avLst/>
              <a:gdLst/>
              <a:ahLst/>
              <a:cxnLst/>
              <a:rect l="l" t="t" r="r" b="b"/>
              <a:pathLst>
                <a:path w="492" h="520" extrusionOk="0">
                  <a:moveTo>
                    <a:pt x="246" y="0"/>
                  </a:moveTo>
                  <a:cubicBezTo>
                    <a:pt x="114" y="0"/>
                    <a:pt x="0" y="114"/>
                    <a:pt x="0" y="255"/>
                  </a:cubicBezTo>
                  <a:cubicBezTo>
                    <a:pt x="0" y="397"/>
                    <a:pt x="104" y="520"/>
                    <a:pt x="246" y="520"/>
                  </a:cubicBezTo>
                  <a:cubicBezTo>
                    <a:pt x="378" y="520"/>
                    <a:pt x="492" y="397"/>
                    <a:pt x="492" y="255"/>
                  </a:cubicBezTo>
                  <a:cubicBezTo>
                    <a:pt x="492" y="114"/>
                    <a:pt x="388" y="0"/>
                    <a:pt x="246" y="0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920450" y="4466700"/>
              <a:ext cx="5450" cy="4025"/>
            </a:xfrm>
            <a:custGeom>
              <a:avLst/>
              <a:gdLst/>
              <a:ahLst/>
              <a:cxnLst/>
              <a:rect l="l" t="t" r="r" b="b"/>
              <a:pathLst>
                <a:path w="218" h="161" extrusionOk="0">
                  <a:moveTo>
                    <a:pt x="113" y="0"/>
                  </a:moveTo>
                  <a:cubicBezTo>
                    <a:pt x="71" y="0"/>
                    <a:pt x="29" y="10"/>
                    <a:pt x="19" y="28"/>
                  </a:cubicBezTo>
                  <a:cubicBezTo>
                    <a:pt x="0" y="66"/>
                    <a:pt x="114" y="161"/>
                    <a:pt x="114" y="161"/>
                  </a:cubicBezTo>
                  <a:cubicBezTo>
                    <a:pt x="114" y="161"/>
                    <a:pt x="218" y="66"/>
                    <a:pt x="199" y="28"/>
                  </a:cubicBezTo>
                  <a:cubicBezTo>
                    <a:pt x="194" y="10"/>
                    <a:pt x="154" y="0"/>
                    <a:pt x="113" y="0"/>
                  </a:cubicBezTo>
                  <a:close/>
                </a:path>
              </a:pathLst>
            </a:custGeom>
            <a:solidFill>
              <a:srgbClr val="724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816500" y="4586000"/>
              <a:ext cx="14425" cy="24600"/>
            </a:xfrm>
            <a:custGeom>
              <a:avLst/>
              <a:gdLst/>
              <a:ahLst/>
              <a:cxnLst/>
              <a:rect l="l" t="t" r="r" b="b"/>
              <a:pathLst>
                <a:path w="577" h="984" extrusionOk="0">
                  <a:moveTo>
                    <a:pt x="123" y="1"/>
                  </a:moveTo>
                  <a:lnTo>
                    <a:pt x="123" y="1"/>
                  </a:lnTo>
                  <a:cubicBezTo>
                    <a:pt x="123" y="1"/>
                    <a:pt x="397" y="218"/>
                    <a:pt x="0" y="757"/>
                  </a:cubicBezTo>
                  <a:lnTo>
                    <a:pt x="454" y="984"/>
                  </a:lnTo>
                  <a:cubicBezTo>
                    <a:pt x="454" y="984"/>
                    <a:pt x="577" y="227"/>
                    <a:pt x="397" y="1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956600" y="4649275"/>
              <a:ext cx="22475" cy="35275"/>
            </a:xfrm>
            <a:custGeom>
              <a:avLst/>
              <a:gdLst/>
              <a:ahLst/>
              <a:cxnLst/>
              <a:rect l="l" t="t" r="r" b="b"/>
              <a:pathLst>
                <a:path w="899" h="1411" extrusionOk="0">
                  <a:moveTo>
                    <a:pt x="205" y="1"/>
                  </a:moveTo>
                  <a:cubicBezTo>
                    <a:pt x="196" y="1"/>
                    <a:pt x="188" y="1"/>
                    <a:pt x="180" y="2"/>
                  </a:cubicBezTo>
                  <a:cubicBezTo>
                    <a:pt x="0" y="21"/>
                    <a:pt x="76" y="588"/>
                    <a:pt x="142" y="995"/>
                  </a:cubicBezTo>
                  <a:cubicBezTo>
                    <a:pt x="189" y="1231"/>
                    <a:pt x="397" y="1392"/>
                    <a:pt x="634" y="1411"/>
                  </a:cubicBezTo>
                  <a:cubicBezTo>
                    <a:pt x="709" y="1411"/>
                    <a:pt x="785" y="1373"/>
                    <a:pt x="842" y="1297"/>
                  </a:cubicBezTo>
                  <a:cubicBezTo>
                    <a:pt x="889" y="1231"/>
                    <a:pt x="898" y="1146"/>
                    <a:pt x="879" y="1070"/>
                  </a:cubicBezTo>
                  <a:cubicBezTo>
                    <a:pt x="751" y="666"/>
                    <a:pt x="505" y="1"/>
                    <a:pt x="205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924225" y="4574675"/>
              <a:ext cx="32400" cy="72075"/>
            </a:xfrm>
            <a:custGeom>
              <a:avLst/>
              <a:gdLst/>
              <a:ahLst/>
              <a:cxnLst/>
              <a:rect l="l" t="t" r="r" b="b"/>
              <a:pathLst>
                <a:path w="1296" h="2883" extrusionOk="0">
                  <a:moveTo>
                    <a:pt x="719" y="0"/>
                  </a:moveTo>
                  <a:cubicBezTo>
                    <a:pt x="1" y="378"/>
                    <a:pt x="681" y="2221"/>
                    <a:pt x="1239" y="2882"/>
                  </a:cubicBezTo>
                  <a:lnTo>
                    <a:pt x="1295" y="2457"/>
                  </a:lnTo>
                  <a:cubicBezTo>
                    <a:pt x="473" y="1540"/>
                    <a:pt x="388" y="151"/>
                    <a:pt x="728" y="76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928000" y="4579150"/>
              <a:ext cx="26250" cy="67350"/>
            </a:xfrm>
            <a:custGeom>
              <a:avLst/>
              <a:gdLst/>
              <a:ahLst/>
              <a:cxnLst/>
              <a:rect l="l" t="t" r="r" b="b"/>
              <a:pathLst>
                <a:path w="1050" h="2694" extrusionOk="0">
                  <a:moveTo>
                    <a:pt x="369" y="1"/>
                  </a:moveTo>
                  <a:lnTo>
                    <a:pt x="369" y="1"/>
                  </a:lnTo>
                  <a:cubicBezTo>
                    <a:pt x="1" y="624"/>
                    <a:pt x="577" y="2127"/>
                    <a:pt x="1040" y="2694"/>
                  </a:cubicBezTo>
                  <a:lnTo>
                    <a:pt x="1050" y="2590"/>
                  </a:lnTo>
                  <a:cubicBezTo>
                    <a:pt x="625" y="2023"/>
                    <a:pt x="95" y="653"/>
                    <a:pt x="369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940050" y="4575125"/>
              <a:ext cx="2400" cy="3350"/>
            </a:xfrm>
            <a:custGeom>
              <a:avLst/>
              <a:gdLst/>
              <a:ahLst/>
              <a:cxnLst/>
              <a:rect l="l" t="t" r="r" b="b"/>
              <a:pathLst>
                <a:path w="96" h="134" extrusionOk="0">
                  <a:moveTo>
                    <a:pt x="86" y="1"/>
                  </a:moveTo>
                  <a:cubicBezTo>
                    <a:pt x="48" y="29"/>
                    <a:pt x="29" y="77"/>
                    <a:pt x="1" y="133"/>
                  </a:cubicBezTo>
                  <a:cubicBezTo>
                    <a:pt x="29" y="95"/>
                    <a:pt x="67" y="77"/>
                    <a:pt x="95" y="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955900" y="4635375"/>
              <a:ext cx="43725" cy="38075"/>
            </a:xfrm>
            <a:custGeom>
              <a:avLst/>
              <a:gdLst/>
              <a:ahLst/>
              <a:cxnLst/>
              <a:rect l="l" t="t" r="r" b="b"/>
              <a:pathLst>
                <a:path w="1749" h="1523" extrusionOk="0">
                  <a:moveTo>
                    <a:pt x="0" y="1"/>
                  </a:moveTo>
                  <a:lnTo>
                    <a:pt x="331" y="483"/>
                  </a:lnTo>
                  <a:cubicBezTo>
                    <a:pt x="372" y="476"/>
                    <a:pt x="422" y="474"/>
                    <a:pt x="477" y="474"/>
                  </a:cubicBezTo>
                  <a:cubicBezTo>
                    <a:pt x="745" y="474"/>
                    <a:pt x="1135" y="543"/>
                    <a:pt x="1276" y="606"/>
                  </a:cubicBezTo>
                  <a:cubicBezTo>
                    <a:pt x="1437" y="672"/>
                    <a:pt x="1427" y="870"/>
                    <a:pt x="1701" y="1522"/>
                  </a:cubicBezTo>
                  <a:lnTo>
                    <a:pt x="1748" y="1513"/>
                  </a:lnTo>
                  <a:cubicBezTo>
                    <a:pt x="1682" y="1371"/>
                    <a:pt x="1559" y="795"/>
                    <a:pt x="1465" y="577"/>
                  </a:cubicBezTo>
                  <a:cubicBezTo>
                    <a:pt x="1370" y="369"/>
                    <a:pt x="406" y="105"/>
                    <a:pt x="0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949500" y="4597550"/>
              <a:ext cx="37125" cy="32850"/>
            </a:xfrm>
            <a:custGeom>
              <a:avLst/>
              <a:gdLst/>
              <a:ahLst/>
              <a:cxnLst/>
              <a:rect l="l" t="t" r="r" b="b"/>
              <a:pathLst>
                <a:path w="1485" h="1314" extrusionOk="0">
                  <a:moveTo>
                    <a:pt x="877" y="1"/>
                  </a:moveTo>
                  <a:cubicBezTo>
                    <a:pt x="682" y="1"/>
                    <a:pt x="468" y="129"/>
                    <a:pt x="313" y="323"/>
                  </a:cubicBezTo>
                  <a:cubicBezTo>
                    <a:pt x="180" y="503"/>
                    <a:pt x="1" y="512"/>
                    <a:pt x="48" y="805"/>
                  </a:cubicBezTo>
                  <a:cubicBezTo>
                    <a:pt x="67" y="909"/>
                    <a:pt x="114" y="1051"/>
                    <a:pt x="284" y="1211"/>
                  </a:cubicBezTo>
                  <a:cubicBezTo>
                    <a:pt x="365" y="1282"/>
                    <a:pt x="464" y="1314"/>
                    <a:pt x="568" y="1314"/>
                  </a:cubicBezTo>
                  <a:cubicBezTo>
                    <a:pt x="760" y="1314"/>
                    <a:pt x="969" y="1206"/>
                    <a:pt x="1116" y="1022"/>
                  </a:cubicBezTo>
                  <a:cubicBezTo>
                    <a:pt x="1343" y="739"/>
                    <a:pt x="1485" y="370"/>
                    <a:pt x="1126" y="87"/>
                  </a:cubicBezTo>
                  <a:cubicBezTo>
                    <a:pt x="1051" y="27"/>
                    <a:pt x="966" y="1"/>
                    <a:pt x="877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950925" y="4604200"/>
              <a:ext cx="34050" cy="27025"/>
            </a:xfrm>
            <a:custGeom>
              <a:avLst/>
              <a:gdLst/>
              <a:ahLst/>
              <a:cxnLst/>
              <a:rect l="l" t="t" r="r" b="b"/>
              <a:pathLst>
                <a:path w="1362" h="1081" extrusionOk="0">
                  <a:moveTo>
                    <a:pt x="1220" y="0"/>
                  </a:moveTo>
                  <a:cubicBezTo>
                    <a:pt x="1248" y="199"/>
                    <a:pt x="1154" y="407"/>
                    <a:pt x="1012" y="586"/>
                  </a:cubicBezTo>
                  <a:cubicBezTo>
                    <a:pt x="863" y="772"/>
                    <a:pt x="646" y="880"/>
                    <a:pt x="450" y="880"/>
                  </a:cubicBezTo>
                  <a:cubicBezTo>
                    <a:pt x="347" y="880"/>
                    <a:pt x="249" y="850"/>
                    <a:pt x="171" y="785"/>
                  </a:cubicBezTo>
                  <a:cubicBezTo>
                    <a:pt x="86" y="719"/>
                    <a:pt x="38" y="643"/>
                    <a:pt x="1" y="577"/>
                  </a:cubicBezTo>
                  <a:lnTo>
                    <a:pt x="1" y="577"/>
                  </a:lnTo>
                  <a:cubicBezTo>
                    <a:pt x="29" y="681"/>
                    <a:pt x="76" y="832"/>
                    <a:pt x="227" y="974"/>
                  </a:cubicBezTo>
                  <a:cubicBezTo>
                    <a:pt x="307" y="1047"/>
                    <a:pt x="407" y="1080"/>
                    <a:pt x="513" y="1080"/>
                  </a:cubicBezTo>
                  <a:cubicBezTo>
                    <a:pt x="708" y="1080"/>
                    <a:pt x="922" y="968"/>
                    <a:pt x="1069" y="785"/>
                  </a:cubicBezTo>
                  <a:cubicBezTo>
                    <a:pt x="1258" y="548"/>
                    <a:pt x="1362" y="246"/>
                    <a:pt x="1220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980000" y="4612250"/>
              <a:ext cx="8175" cy="6600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116" y="1"/>
                  </a:moveTo>
                  <a:cubicBezTo>
                    <a:pt x="92" y="1"/>
                    <a:pt x="76" y="4"/>
                    <a:pt x="76" y="9"/>
                  </a:cubicBezTo>
                  <a:lnTo>
                    <a:pt x="0" y="245"/>
                  </a:lnTo>
                  <a:cubicBezTo>
                    <a:pt x="0" y="245"/>
                    <a:pt x="53" y="263"/>
                    <a:pt x="115" y="263"/>
                  </a:cubicBezTo>
                  <a:cubicBezTo>
                    <a:pt x="180" y="263"/>
                    <a:pt x="254" y="243"/>
                    <a:pt x="284" y="160"/>
                  </a:cubicBezTo>
                  <a:cubicBezTo>
                    <a:pt x="326" y="33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981175" y="4613175"/>
              <a:ext cx="4975" cy="4525"/>
            </a:xfrm>
            <a:custGeom>
              <a:avLst/>
              <a:gdLst/>
              <a:ahLst/>
              <a:cxnLst/>
              <a:rect l="l" t="t" r="r" b="b"/>
              <a:pathLst>
                <a:path w="199" h="181" extrusionOk="0">
                  <a:moveTo>
                    <a:pt x="95" y="0"/>
                  </a:moveTo>
                  <a:cubicBezTo>
                    <a:pt x="76" y="0"/>
                    <a:pt x="38" y="19"/>
                    <a:pt x="29" y="48"/>
                  </a:cubicBezTo>
                  <a:lnTo>
                    <a:pt x="10" y="86"/>
                  </a:lnTo>
                  <a:cubicBezTo>
                    <a:pt x="0" y="104"/>
                    <a:pt x="10" y="133"/>
                    <a:pt x="29" y="152"/>
                  </a:cubicBezTo>
                  <a:cubicBezTo>
                    <a:pt x="48" y="180"/>
                    <a:pt x="76" y="180"/>
                    <a:pt x="95" y="180"/>
                  </a:cubicBezTo>
                  <a:cubicBezTo>
                    <a:pt x="133" y="171"/>
                    <a:pt x="170" y="161"/>
                    <a:pt x="180" y="114"/>
                  </a:cubicBezTo>
                  <a:cubicBezTo>
                    <a:pt x="199" y="38"/>
                    <a:pt x="142" y="19"/>
                    <a:pt x="95" y="0"/>
                  </a:cubicBezTo>
                  <a:close/>
                </a:path>
              </a:pathLst>
            </a:custGeom>
            <a:solidFill>
              <a:srgbClr val="DD5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956125" y="4600000"/>
              <a:ext cx="14200" cy="12375"/>
            </a:xfrm>
            <a:custGeom>
              <a:avLst/>
              <a:gdLst/>
              <a:ahLst/>
              <a:cxnLst/>
              <a:rect l="l" t="t" r="r" b="b"/>
              <a:pathLst>
                <a:path w="568" h="495" extrusionOk="0">
                  <a:moveTo>
                    <a:pt x="440" y="0"/>
                  </a:moveTo>
                  <a:cubicBezTo>
                    <a:pt x="365" y="0"/>
                    <a:pt x="262" y="58"/>
                    <a:pt x="180" y="140"/>
                  </a:cubicBezTo>
                  <a:cubicBezTo>
                    <a:pt x="48" y="272"/>
                    <a:pt x="1" y="414"/>
                    <a:pt x="57" y="471"/>
                  </a:cubicBezTo>
                  <a:cubicBezTo>
                    <a:pt x="73" y="487"/>
                    <a:pt x="97" y="494"/>
                    <a:pt x="126" y="494"/>
                  </a:cubicBezTo>
                  <a:cubicBezTo>
                    <a:pt x="200" y="494"/>
                    <a:pt x="306" y="443"/>
                    <a:pt x="388" y="348"/>
                  </a:cubicBezTo>
                  <a:cubicBezTo>
                    <a:pt x="520" y="225"/>
                    <a:pt x="568" y="83"/>
                    <a:pt x="511" y="27"/>
                  </a:cubicBezTo>
                  <a:cubicBezTo>
                    <a:pt x="493" y="8"/>
                    <a:pt x="468" y="0"/>
                    <a:pt x="440" y="0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961100" y="4605150"/>
              <a:ext cx="16075" cy="14025"/>
            </a:xfrm>
            <a:custGeom>
              <a:avLst/>
              <a:gdLst/>
              <a:ahLst/>
              <a:cxnLst/>
              <a:rect l="l" t="t" r="r" b="b"/>
              <a:pathLst>
                <a:path w="643" h="561" extrusionOk="0">
                  <a:moveTo>
                    <a:pt x="402" y="1"/>
                  </a:moveTo>
                  <a:cubicBezTo>
                    <a:pt x="318" y="1"/>
                    <a:pt x="225" y="40"/>
                    <a:pt x="151" y="114"/>
                  </a:cubicBezTo>
                  <a:cubicBezTo>
                    <a:pt x="28" y="236"/>
                    <a:pt x="0" y="407"/>
                    <a:pt x="95" y="501"/>
                  </a:cubicBezTo>
                  <a:cubicBezTo>
                    <a:pt x="130" y="540"/>
                    <a:pt x="182" y="560"/>
                    <a:pt x="239" y="560"/>
                  </a:cubicBezTo>
                  <a:cubicBezTo>
                    <a:pt x="319" y="560"/>
                    <a:pt x="410" y="522"/>
                    <a:pt x="482" y="444"/>
                  </a:cubicBezTo>
                  <a:cubicBezTo>
                    <a:pt x="614" y="312"/>
                    <a:pt x="643" y="142"/>
                    <a:pt x="548" y="57"/>
                  </a:cubicBezTo>
                  <a:cubicBezTo>
                    <a:pt x="510" y="19"/>
                    <a:pt x="458" y="1"/>
                    <a:pt x="402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952575" y="4610350"/>
              <a:ext cx="13500" cy="13525"/>
            </a:xfrm>
            <a:custGeom>
              <a:avLst/>
              <a:gdLst/>
              <a:ahLst/>
              <a:cxnLst/>
              <a:rect l="l" t="t" r="r" b="b"/>
              <a:pathLst>
                <a:path w="540" h="541" extrusionOk="0">
                  <a:moveTo>
                    <a:pt x="369" y="1"/>
                  </a:moveTo>
                  <a:cubicBezTo>
                    <a:pt x="276" y="1"/>
                    <a:pt x="163" y="74"/>
                    <a:pt x="95" y="142"/>
                  </a:cubicBezTo>
                  <a:cubicBezTo>
                    <a:pt x="1" y="236"/>
                    <a:pt x="1" y="388"/>
                    <a:pt x="86" y="482"/>
                  </a:cubicBezTo>
                  <a:cubicBezTo>
                    <a:pt x="129" y="521"/>
                    <a:pt x="185" y="540"/>
                    <a:pt x="241" y="540"/>
                  </a:cubicBezTo>
                  <a:cubicBezTo>
                    <a:pt x="308" y="540"/>
                    <a:pt x="375" y="514"/>
                    <a:pt x="426" y="463"/>
                  </a:cubicBezTo>
                  <a:cubicBezTo>
                    <a:pt x="521" y="369"/>
                    <a:pt x="539" y="113"/>
                    <a:pt x="464" y="38"/>
                  </a:cubicBezTo>
                  <a:cubicBezTo>
                    <a:pt x="438" y="12"/>
                    <a:pt x="405" y="1"/>
                    <a:pt x="369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794750" y="4601850"/>
              <a:ext cx="37350" cy="50100"/>
            </a:xfrm>
            <a:custGeom>
              <a:avLst/>
              <a:gdLst/>
              <a:ahLst/>
              <a:cxnLst/>
              <a:rect l="l" t="t" r="r" b="b"/>
              <a:pathLst>
                <a:path w="1494" h="2004" extrusionOk="0">
                  <a:moveTo>
                    <a:pt x="1010" y="0"/>
                  </a:moveTo>
                  <a:cubicBezTo>
                    <a:pt x="895" y="0"/>
                    <a:pt x="799" y="46"/>
                    <a:pt x="804" y="132"/>
                  </a:cubicBezTo>
                  <a:cubicBezTo>
                    <a:pt x="823" y="302"/>
                    <a:pt x="256" y="983"/>
                    <a:pt x="1" y="1153"/>
                  </a:cubicBezTo>
                  <a:lnTo>
                    <a:pt x="275" y="2003"/>
                  </a:lnTo>
                  <a:cubicBezTo>
                    <a:pt x="681" y="1928"/>
                    <a:pt x="1494" y="1153"/>
                    <a:pt x="1295" y="104"/>
                  </a:cubicBezTo>
                  <a:cubicBezTo>
                    <a:pt x="1221" y="34"/>
                    <a:pt x="1109" y="0"/>
                    <a:pt x="1010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792400" y="4610875"/>
              <a:ext cx="33100" cy="25250"/>
            </a:xfrm>
            <a:custGeom>
              <a:avLst/>
              <a:gdLst/>
              <a:ahLst/>
              <a:cxnLst/>
              <a:rect l="l" t="t" r="r" b="b"/>
              <a:pathLst>
                <a:path w="1324" h="1010" extrusionOk="0">
                  <a:moveTo>
                    <a:pt x="1029" y="0"/>
                  </a:moveTo>
                  <a:cubicBezTo>
                    <a:pt x="858" y="0"/>
                    <a:pt x="692" y="263"/>
                    <a:pt x="511" y="471"/>
                  </a:cubicBezTo>
                  <a:cubicBezTo>
                    <a:pt x="237" y="754"/>
                    <a:pt x="0" y="981"/>
                    <a:pt x="265" y="1009"/>
                  </a:cubicBezTo>
                  <a:cubicBezTo>
                    <a:pt x="273" y="1010"/>
                    <a:pt x="281" y="1010"/>
                    <a:pt x="290" y="1010"/>
                  </a:cubicBezTo>
                  <a:cubicBezTo>
                    <a:pt x="439" y="1010"/>
                    <a:pt x="711" y="934"/>
                    <a:pt x="898" y="773"/>
                  </a:cubicBezTo>
                  <a:cubicBezTo>
                    <a:pt x="1163" y="537"/>
                    <a:pt x="1323" y="92"/>
                    <a:pt x="1078" y="7"/>
                  </a:cubicBezTo>
                  <a:cubicBezTo>
                    <a:pt x="1061" y="3"/>
                    <a:pt x="1045" y="0"/>
                    <a:pt x="1029" y="0"/>
                  </a:cubicBezTo>
                  <a:close/>
                </a:path>
              </a:pathLst>
            </a:custGeom>
            <a:solidFill>
              <a:srgbClr val="FFC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797825" y="4607000"/>
              <a:ext cx="35475" cy="45175"/>
            </a:xfrm>
            <a:custGeom>
              <a:avLst/>
              <a:gdLst/>
              <a:ahLst/>
              <a:cxnLst/>
              <a:rect l="l" t="t" r="r" b="b"/>
              <a:pathLst>
                <a:path w="1419" h="1807" extrusionOk="0">
                  <a:moveTo>
                    <a:pt x="1170" y="1"/>
                  </a:moveTo>
                  <a:cubicBezTo>
                    <a:pt x="1127" y="1"/>
                    <a:pt x="1161" y="1278"/>
                    <a:pt x="1" y="1315"/>
                  </a:cubicBezTo>
                  <a:lnTo>
                    <a:pt x="152" y="1807"/>
                  </a:lnTo>
                  <a:cubicBezTo>
                    <a:pt x="558" y="1722"/>
                    <a:pt x="1418" y="1136"/>
                    <a:pt x="1172" y="2"/>
                  </a:cubicBezTo>
                  <a:cubicBezTo>
                    <a:pt x="1172" y="1"/>
                    <a:pt x="1171" y="1"/>
                    <a:pt x="1170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775700" y="4662325"/>
              <a:ext cx="10800" cy="18025"/>
            </a:xfrm>
            <a:custGeom>
              <a:avLst/>
              <a:gdLst/>
              <a:ahLst/>
              <a:cxnLst/>
              <a:rect l="l" t="t" r="r" b="b"/>
              <a:pathLst>
                <a:path w="432" h="721" extrusionOk="0">
                  <a:moveTo>
                    <a:pt x="309" y="0"/>
                  </a:moveTo>
                  <a:cubicBezTo>
                    <a:pt x="243" y="19"/>
                    <a:pt x="44" y="473"/>
                    <a:pt x="26" y="586"/>
                  </a:cubicBezTo>
                  <a:cubicBezTo>
                    <a:pt x="1" y="686"/>
                    <a:pt x="71" y="720"/>
                    <a:pt x="160" y="720"/>
                  </a:cubicBezTo>
                  <a:cubicBezTo>
                    <a:pt x="172" y="720"/>
                    <a:pt x="184" y="720"/>
                    <a:pt x="196" y="718"/>
                  </a:cubicBezTo>
                  <a:cubicBezTo>
                    <a:pt x="309" y="690"/>
                    <a:pt x="432" y="57"/>
                    <a:pt x="404" y="38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779875" y="4661850"/>
              <a:ext cx="6625" cy="18200"/>
            </a:xfrm>
            <a:custGeom>
              <a:avLst/>
              <a:gdLst/>
              <a:ahLst/>
              <a:cxnLst/>
              <a:rect l="l" t="t" r="r" b="b"/>
              <a:pathLst>
                <a:path w="265" h="728" extrusionOk="0">
                  <a:moveTo>
                    <a:pt x="189" y="0"/>
                  </a:moveTo>
                  <a:cubicBezTo>
                    <a:pt x="189" y="133"/>
                    <a:pt x="95" y="662"/>
                    <a:pt x="0" y="728"/>
                  </a:cubicBezTo>
                  <a:lnTo>
                    <a:pt x="19" y="728"/>
                  </a:lnTo>
                  <a:cubicBezTo>
                    <a:pt x="142" y="709"/>
                    <a:pt x="265" y="76"/>
                    <a:pt x="237" y="57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791650" y="4624575"/>
              <a:ext cx="111025" cy="50250"/>
            </a:xfrm>
            <a:custGeom>
              <a:avLst/>
              <a:gdLst/>
              <a:ahLst/>
              <a:cxnLst/>
              <a:rect l="l" t="t" r="r" b="b"/>
              <a:pathLst>
                <a:path w="4441" h="2010" extrusionOk="0">
                  <a:moveTo>
                    <a:pt x="3630" y="0"/>
                  </a:moveTo>
                  <a:cubicBezTo>
                    <a:pt x="2461" y="0"/>
                    <a:pt x="2230" y="1450"/>
                    <a:pt x="1467" y="1765"/>
                  </a:cubicBezTo>
                  <a:cubicBezTo>
                    <a:pt x="1351" y="1813"/>
                    <a:pt x="1240" y="1834"/>
                    <a:pt x="1137" y="1834"/>
                  </a:cubicBezTo>
                  <a:cubicBezTo>
                    <a:pt x="525" y="1834"/>
                    <a:pt x="175" y="1106"/>
                    <a:pt x="531" y="953"/>
                  </a:cubicBezTo>
                  <a:lnTo>
                    <a:pt x="474" y="905"/>
                  </a:lnTo>
                  <a:lnTo>
                    <a:pt x="474" y="905"/>
                  </a:lnTo>
                  <a:cubicBezTo>
                    <a:pt x="1" y="1101"/>
                    <a:pt x="437" y="2010"/>
                    <a:pt x="1174" y="2010"/>
                  </a:cubicBezTo>
                  <a:cubicBezTo>
                    <a:pt x="1290" y="2010"/>
                    <a:pt x="1414" y="1987"/>
                    <a:pt x="1542" y="1935"/>
                  </a:cubicBezTo>
                  <a:cubicBezTo>
                    <a:pt x="2343" y="1604"/>
                    <a:pt x="2486" y="427"/>
                    <a:pt x="3483" y="427"/>
                  </a:cubicBezTo>
                  <a:cubicBezTo>
                    <a:pt x="3651" y="427"/>
                    <a:pt x="3842" y="461"/>
                    <a:pt x="4066" y="537"/>
                  </a:cubicBezTo>
                  <a:cubicBezTo>
                    <a:pt x="4098" y="549"/>
                    <a:pt x="4129" y="555"/>
                    <a:pt x="4156" y="555"/>
                  </a:cubicBezTo>
                  <a:cubicBezTo>
                    <a:pt x="4386" y="555"/>
                    <a:pt x="4440" y="177"/>
                    <a:pt x="4179" y="93"/>
                  </a:cubicBezTo>
                  <a:cubicBezTo>
                    <a:pt x="3975" y="29"/>
                    <a:pt x="3793" y="0"/>
                    <a:pt x="3630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801125" y="4647200"/>
              <a:ext cx="3575" cy="5700"/>
            </a:xfrm>
            <a:custGeom>
              <a:avLst/>
              <a:gdLst/>
              <a:ahLst/>
              <a:cxnLst/>
              <a:rect l="l" t="t" r="r" b="b"/>
              <a:pathLst>
                <a:path w="143" h="228" extrusionOk="0">
                  <a:moveTo>
                    <a:pt x="77" y="0"/>
                  </a:moveTo>
                  <a:cubicBezTo>
                    <a:pt x="67" y="0"/>
                    <a:pt x="58" y="10"/>
                    <a:pt x="39" y="10"/>
                  </a:cubicBezTo>
                  <a:cubicBezTo>
                    <a:pt x="20" y="76"/>
                    <a:pt x="1" y="142"/>
                    <a:pt x="10" y="227"/>
                  </a:cubicBezTo>
                  <a:cubicBezTo>
                    <a:pt x="20" y="142"/>
                    <a:pt x="67" y="85"/>
                    <a:pt x="143" y="48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797800" y="4631375"/>
              <a:ext cx="103200" cy="43525"/>
            </a:xfrm>
            <a:custGeom>
              <a:avLst/>
              <a:gdLst/>
              <a:ahLst/>
              <a:cxnLst/>
              <a:rect l="l" t="t" r="r" b="b"/>
              <a:pathLst>
                <a:path w="4128" h="1741" extrusionOk="0">
                  <a:moveTo>
                    <a:pt x="4103" y="0"/>
                  </a:moveTo>
                  <a:lnTo>
                    <a:pt x="4103" y="0"/>
                  </a:lnTo>
                  <a:cubicBezTo>
                    <a:pt x="4080" y="93"/>
                    <a:pt x="4006" y="173"/>
                    <a:pt x="3897" y="173"/>
                  </a:cubicBezTo>
                  <a:cubicBezTo>
                    <a:pt x="3873" y="173"/>
                    <a:pt x="3847" y="169"/>
                    <a:pt x="3820" y="161"/>
                  </a:cubicBezTo>
                  <a:cubicBezTo>
                    <a:pt x="3595" y="84"/>
                    <a:pt x="3403" y="51"/>
                    <a:pt x="3234" y="51"/>
                  </a:cubicBezTo>
                  <a:cubicBezTo>
                    <a:pt x="2240" y="51"/>
                    <a:pt x="2097" y="1219"/>
                    <a:pt x="1296" y="1550"/>
                  </a:cubicBezTo>
                  <a:cubicBezTo>
                    <a:pt x="1164" y="1608"/>
                    <a:pt x="1037" y="1633"/>
                    <a:pt x="918" y="1633"/>
                  </a:cubicBezTo>
                  <a:cubicBezTo>
                    <a:pt x="432" y="1633"/>
                    <a:pt x="77" y="1217"/>
                    <a:pt x="39" y="898"/>
                  </a:cubicBezTo>
                  <a:lnTo>
                    <a:pt x="39" y="898"/>
                  </a:lnTo>
                  <a:cubicBezTo>
                    <a:pt x="0" y="1233"/>
                    <a:pt x="378" y="1740"/>
                    <a:pt x="924" y="1740"/>
                  </a:cubicBezTo>
                  <a:cubicBezTo>
                    <a:pt x="1041" y="1740"/>
                    <a:pt x="1166" y="1717"/>
                    <a:pt x="1296" y="1663"/>
                  </a:cubicBezTo>
                  <a:cubicBezTo>
                    <a:pt x="2099" y="1331"/>
                    <a:pt x="2248" y="158"/>
                    <a:pt x="3245" y="158"/>
                  </a:cubicBezTo>
                  <a:cubicBezTo>
                    <a:pt x="3411" y="158"/>
                    <a:pt x="3600" y="191"/>
                    <a:pt x="3820" y="265"/>
                  </a:cubicBezTo>
                  <a:cubicBezTo>
                    <a:pt x="3851" y="277"/>
                    <a:pt x="3880" y="282"/>
                    <a:pt x="3907" y="282"/>
                  </a:cubicBezTo>
                  <a:cubicBezTo>
                    <a:pt x="4050" y="282"/>
                    <a:pt x="4127" y="128"/>
                    <a:pt x="4103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797125" y="4648375"/>
              <a:ext cx="7100" cy="15150"/>
            </a:xfrm>
            <a:custGeom>
              <a:avLst/>
              <a:gdLst/>
              <a:ahLst/>
              <a:cxnLst/>
              <a:rect l="l" t="t" r="r" b="b"/>
              <a:pathLst>
                <a:path w="284" h="606" extrusionOk="0">
                  <a:moveTo>
                    <a:pt x="161" y="1"/>
                  </a:moveTo>
                  <a:cubicBezTo>
                    <a:pt x="0" y="133"/>
                    <a:pt x="29" y="379"/>
                    <a:pt x="161" y="605"/>
                  </a:cubicBezTo>
                  <a:lnTo>
                    <a:pt x="284" y="568"/>
                  </a:lnTo>
                  <a:cubicBezTo>
                    <a:pt x="142" y="360"/>
                    <a:pt x="123" y="95"/>
                    <a:pt x="284" y="10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808450" y="4667750"/>
              <a:ext cx="10900" cy="6650"/>
            </a:xfrm>
            <a:custGeom>
              <a:avLst/>
              <a:gdLst/>
              <a:ahLst/>
              <a:cxnLst/>
              <a:rect l="l" t="t" r="r" b="b"/>
              <a:pathLst>
                <a:path w="436" h="266" extrusionOk="0">
                  <a:moveTo>
                    <a:pt x="95" y="1"/>
                  </a:moveTo>
                  <a:lnTo>
                    <a:pt x="1" y="123"/>
                  </a:lnTo>
                  <a:cubicBezTo>
                    <a:pt x="105" y="190"/>
                    <a:pt x="237" y="237"/>
                    <a:pt x="369" y="265"/>
                  </a:cubicBezTo>
                  <a:lnTo>
                    <a:pt x="436" y="95"/>
                  </a:lnTo>
                  <a:lnTo>
                    <a:pt x="436" y="95"/>
                  </a:lnTo>
                  <a:cubicBezTo>
                    <a:pt x="424" y="96"/>
                    <a:pt x="412" y="97"/>
                    <a:pt x="401" y="97"/>
                  </a:cubicBezTo>
                  <a:cubicBezTo>
                    <a:pt x="297" y="97"/>
                    <a:pt x="189" y="60"/>
                    <a:pt x="95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833500" y="4654275"/>
              <a:ext cx="12775" cy="15625"/>
            </a:xfrm>
            <a:custGeom>
              <a:avLst/>
              <a:gdLst/>
              <a:ahLst/>
              <a:cxnLst/>
              <a:rect l="l" t="t" r="r" b="b"/>
              <a:pathLst>
                <a:path w="511" h="625" extrusionOk="0">
                  <a:moveTo>
                    <a:pt x="407" y="1"/>
                  </a:moveTo>
                  <a:cubicBezTo>
                    <a:pt x="275" y="180"/>
                    <a:pt x="142" y="332"/>
                    <a:pt x="1" y="436"/>
                  </a:cubicBezTo>
                  <a:lnTo>
                    <a:pt x="57" y="625"/>
                  </a:lnTo>
                  <a:cubicBezTo>
                    <a:pt x="237" y="511"/>
                    <a:pt x="379" y="360"/>
                    <a:pt x="511" y="190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852400" y="4631600"/>
              <a:ext cx="13975" cy="17050"/>
            </a:xfrm>
            <a:custGeom>
              <a:avLst/>
              <a:gdLst/>
              <a:ahLst/>
              <a:cxnLst/>
              <a:rect l="l" t="t" r="r" b="b"/>
              <a:pathLst>
                <a:path w="559" h="682" extrusionOk="0">
                  <a:moveTo>
                    <a:pt x="398" y="1"/>
                  </a:moveTo>
                  <a:cubicBezTo>
                    <a:pt x="246" y="114"/>
                    <a:pt x="124" y="256"/>
                    <a:pt x="1" y="426"/>
                  </a:cubicBezTo>
                  <a:lnTo>
                    <a:pt x="86" y="681"/>
                  </a:lnTo>
                  <a:cubicBezTo>
                    <a:pt x="228" y="520"/>
                    <a:pt x="369" y="369"/>
                    <a:pt x="558" y="275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879575" y="4624525"/>
              <a:ext cx="13250" cy="12775"/>
            </a:xfrm>
            <a:custGeom>
              <a:avLst/>
              <a:gdLst/>
              <a:ahLst/>
              <a:cxnLst/>
              <a:rect l="l" t="t" r="r" b="b"/>
              <a:pathLst>
                <a:path w="530" h="511" extrusionOk="0">
                  <a:moveTo>
                    <a:pt x="152" y="0"/>
                  </a:moveTo>
                  <a:lnTo>
                    <a:pt x="1" y="435"/>
                  </a:lnTo>
                  <a:cubicBezTo>
                    <a:pt x="133" y="435"/>
                    <a:pt x="275" y="463"/>
                    <a:pt x="435" y="510"/>
                  </a:cubicBezTo>
                  <a:lnTo>
                    <a:pt x="530" y="47"/>
                  </a:lnTo>
                  <a:cubicBezTo>
                    <a:pt x="388" y="19"/>
                    <a:pt x="275" y="0"/>
                    <a:pt x="152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779875" y="4630625"/>
              <a:ext cx="30850" cy="32900"/>
            </a:xfrm>
            <a:custGeom>
              <a:avLst/>
              <a:gdLst/>
              <a:ahLst/>
              <a:cxnLst/>
              <a:rect l="l" t="t" r="r" b="b"/>
              <a:pathLst>
                <a:path w="1234" h="1316" extrusionOk="0">
                  <a:moveTo>
                    <a:pt x="636" y="1"/>
                  </a:moveTo>
                  <a:cubicBezTo>
                    <a:pt x="606" y="1"/>
                    <a:pt x="576" y="4"/>
                    <a:pt x="548" y="11"/>
                  </a:cubicBezTo>
                  <a:cubicBezTo>
                    <a:pt x="0" y="181"/>
                    <a:pt x="104" y="890"/>
                    <a:pt x="142" y="1287"/>
                  </a:cubicBezTo>
                  <a:lnTo>
                    <a:pt x="218" y="1315"/>
                  </a:lnTo>
                  <a:cubicBezTo>
                    <a:pt x="203" y="1070"/>
                    <a:pt x="205" y="660"/>
                    <a:pt x="426" y="660"/>
                  </a:cubicBezTo>
                  <a:cubicBezTo>
                    <a:pt x="494" y="660"/>
                    <a:pt x="583" y="699"/>
                    <a:pt x="700" y="796"/>
                  </a:cubicBezTo>
                  <a:cubicBezTo>
                    <a:pt x="738" y="827"/>
                    <a:pt x="790" y="842"/>
                    <a:pt x="845" y="842"/>
                  </a:cubicBezTo>
                  <a:cubicBezTo>
                    <a:pt x="991" y="842"/>
                    <a:pt x="1164" y="732"/>
                    <a:pt x="1191" y="512"/>
                  </a:cubicBezTo>
                  <a:cubicBezTo>
                    <a:pt x="1233" y="234"/>
                    <a:pt x="892" y="1"/>
                    <a:pt x="636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778925" y="4629925"/>
              <a:ext cx="28850" cy="33600"/>
            </a:xfrm>
            <a:custGeom>
              <a:avLst/>
              <a:gdLst/>
              <a:ahLst/>
              <a:cxnLst/>
              <a:rect l="l" t="t" r="r" b="b"/>
              <a:pathLst>
                <a:path w="1154" h="1344" extrusionOk="0">
                  <a:moveTo>
                    <a:pt x="636" y="1"/>
                  </a:moveTo>
                  <a:cubicBezTo>
                    <a:pt x="608" y="1"/>
                    <a:pt x="582" y="4"/>
                    <a:pt x="558" y="11"/>
                  </a:cubicBezTo>
                  <a:cubicBezTo>
                    <a:pt x="1" y="172"/>
                    <a:pt x="86" y="984"/>
                    <a:pt x="180" y="1334"/>
                  </a:cubicBezTo>
                  <a:lnTo>
                    <a:pt x="227" y="1343"/>
                  </a:lnTo>
                  <a:cubicBezTo>
                    <a:pt x="142" y="965"/>
                    <a:pt x="114" y="266"/>
                    <a:pt x="624" y="115"/>
                  </a:cubicBezTo>
                  <a:cubicBezTo>
                    <a:pt x="646" y="109"/>
                    <a:pt x="670" y="106"/>
                    <a:pt x="696" y="106"/>
                  </a:cubicBezTo>
                  <a:cubicBezTo>
                    <a:pt x="831" y="106"/>
                    <a:pt x="1017" y="184"/>
                    <a:pt x="1144" y="294"/>
                  </a:cubicBezTo>
                  <a:cubicBezTo>
                    <a:pt x="1154" y="266"/>
                    <a:pt x="1154" y="257"/>
                    <a:pt x="1154" y="257"/>
                  </a:cubicBezTo>
                  <a:cubicBezTo>
                    <a:pt x="1024" y="111"/>
                    <a:pt x="799" y="1"/>
                    <a:pt x="636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807525" y="4604000"/>
              <a:ext cx="34025" cy="32425"/>
            </a:xfrm>
            <a:custGeom>
              <a:avLst/>
              <a:gdLst/>
              <a:ahLst/>
              <a:cxnLst/>
              <a:rect l="l" t="t" r="r" b="b"/>
              <a:pathLst>
                <a:path w="1361" h="1297" extrusionOk="0">
                  <a:moveTo>
                    <a:pt x="718" y="1"/>
                  </a:moveTo>
                  <a:cubicBezTo>
                    <a:pt x="707" y="1"/>
                    <a:pt x="698" y="3"/>
                    <a:pt x="690" y="8"/>
                  </a:cubicBezTo>
                  <a:cubicBezTo>
                    <a:pt x="643" y="18"/>
                    <a:pt x="614" y="65"/>
                    <a:pt x="614" y="103"/>
                  </a:cubicBezTo>
                  <a:lnTo>
                    <a:pt x="605" y="254"/>
                  </a:lnTo>
                  <a:cubicBezTo>
                    <a:pt x="605" y="254"/>
                    <a:pt x="1172" y="613"/>
                    <a:pt x="983" y="1020"/>
                  </a:cubicBezTo>
                  <a:cubicBezTo>
                    <a:pt x="930" y="1126"/>
                    <a:pt x="799" y="1167"/>
                    <a:pt x="643" y="1167"/>
                  </a:cubicBezTo>
                  <a:cubicBezTo>
                    <a:pt x="437" y="1167"/>
                    <a:pt x="187" y="1096"/>
                    <a:pt x="10" y="1010"/>
                  </a:cubicBezTo>
                  <a:cubicBezTo>
                    <a:pt x="10" y="1029"/>
                    <a:pt x="0" y="1067"/>
                    <a:pt x="0" y="1095"/>
                  </a:cubicBezTo>
                  <a:cubicBezTo>
                    <a:pt x="221" y="1220"/>
                    <a:pt x="456" y="1296"/>
                    <a:pt x="662" y="1296"/>
                  </a:cubicBezTo>
                  <a:cubicBezTo>
                    <a:pt x="861" y="1296"/>
                    <a:pt x="1032" y="1225"/>
                    <a:pt x="1134" y="1057"/>
                  </a:cubicBezTo>
                  <a:cubicBezTo>
                    <a:pt x="1361" y="727"/>
                    <a:pt x="1068" y="339"/>
                    <a:pt x="803" y="37"/>
                  </a:cubicBezTo>
                  <a:cubicBezTo>
                    <a:pt x="776" y="16"/>
                    <a:pt x="744" y="1"/>
                    <a:pt x="718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809650" y="4568575"/>
              <a:ext cx="37100" cy="31550"/>
            </a:xfrm>
            <a:custGeom>
              <a:avLst/>
              <a:gdLst/>
              <a:ahLst/>
              <a:cxnLst/>
              <a:rect l="l" t="t" r="r" b="b"/>
              <a:pathLst>
                <a:path w="1484" h="1262" extrusionOk="0">
                  <a:moveTo>
                    <a:pt x="867" y="0"/>
                  </a:moveTo>
                  <a:cubicBezTo>
                    <a:pt x="698" y="0"/>
                    <a:pt x="509" y="73"/>
                    <a:pt x="350" y="206"/>
                  </a:cubicBezTo>
                  <a:cubicBezTo>
                    <a:pt x="189" y="348"/>
                    <a:pt x="19" y="320"/>
                    <a:pt x="0" y="613"/>
                  </a:cubicBezTo>
                  <a:cubicBezTo>
                    <a:pt x="0" y="726"/>
                    <a:pt x="0" y="896"/>
                    <a:pt x="142" y="1085"/>
                  </a:cubicBezTo>
                  <a:cubicBezTo>
                    <a:pt x="229" y="1204"/>
                    <a:pt x="367" y="1261"/>
                    <a:pt x="519" y="1261"/>
                  </a:cubicBezTo>
                  <a:cubicBezTo>
                    <a:pt x="680" y="1261"/>
                    <a:pt x="856" y="1197"/>
                    <a:pt x="1002" y="1076"/>
                  </a:cubicBezTo>
                  <a:cubicBezTo>
                    <a:pt x="1285" y="839"/>
                    <a:pt x="1484" y="490"/>
                    <a:pt x="1200" y="140"/>
                  </a:cubicBezTo>
                  <a:cubicBezTo>
                    <a:pt x="1118" y="45"/>
                    <a:pt x="998" y="0"/>
                    <a:pt x="867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813175" y="4569700"/>
              <a:ext cx="33575" cy="31150"/>
            </a:xfrm>
            <a:custGeom>
              <a:avLst/>
              <a:gdLst/>
              <a:ahLst/>
              <a:cxnLst/>
              <a:rect l="l" t="t" r="r" b="b"/>
              <a:pathLst>
                <a:path w="1343" h="1246" extrusionOk="0">
                  <a:moveTo>
                    <a:pt x="918" y="1"/>
                  </a:moveTo>
                  <a:lnTo>
                    <a:pt x="918" y="1"/>
                  </a:lnTo>
                  <a:cubicBezTo>
                    <a:pt x="1182" y="350"/>
                    <a:pt x="993" y="700"/>
                    <a:pt x="710" y="927"/>
                  </a:cubicBezTo>
                  <a:cubicBezTo>
                    <a:pt x="562" y="1049"/>
                    <a:pt x="380" y="1109"/>
                    <a:pt x="216" y="1109"/>
                  </a:cubicBezTo>
                  <a:cubicBezTo>
                    <a:pt x="138" y="1109"/>
                    <a:pt x="65" y="1096"/>
                    <a:pt x="1" y="1068"/>
                  </a:cubicBezTo>
                  <a:lnTo>
                    <a:pt x="1" y="1068"/>
                  </a:lnTo>
                  <a:cubicBezTo>
                    <a:pt x="91" y="1187"/>
                    <a:pt x="237" y="1246"/>
                    <a:pt x="397" y="1246"/>
                  </a:cubicBezTo>
                  <a:cubicBezTo>
                    <a:pt x="556" y="1246"/>
                    <a:pt x="729" y="1187"/>
                    <a:pt x="870" y="1068"/>
                  </a:cubicBezTo>
                  <a:cubicBezTo>
                    <a:pt x="1154" y="832"/>
                    <a:pt x="1343" y="454"/>
                    <a:pt x="1059" y="114"/>
                  </a:cubicBezTo>
                  <a:cubicBezTo>
                    <a:pt x="1022" y="67"/>
                    <a:pt x="965" y="29"/>
                    <a:pt x="918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838000" y="4585050"/>
              <a:ext cx="8750" cy="6875"/>
            </a:xfrm>
            <a:custGeom>
              <a:avLst/>
              <a:gdLst/>
              <a:ahLst/>
              <a:cxnLst/>
              <a:rect l="l" t="t" r="r" b="b"/>
              <a:pathLst>
                <a:path w="350" h="275" extrusionOk="0">
                  <a:moveTo>
                    <a:pt x="85" y="1"/>
                  </a:moveTo>
                  <a:lnTo>
                    <a:pt x="0" y="237"/>
                  </a:lnTo>
                  <a:cubicBezTo>
                    <a:pt x="0" y="237"/>
                    <a:pt x="68" y="274"/>
                    <a:pt x="140" y="274"/>
                  </a:cubicBezTo>
                  <a:cubicBezTo>
                    <a:pt x="195" y="274"/>
                    <a:pt x="251" y="253"/>
                    <a:pt x="284" y="180"/>
                  </a:cubicBezTo>
                  <a:cubicBezTo>
                    <a:pt x="350" y="29"/>
                    <a:pt x="85" y="1"/>
                    <a:pt x="85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838950" y="4586275"/>
              <a:ext cx="5200" cy="4950"/>
            </a:xfrm>
            <a:custGeom>
              <a:avLst/>
              <a:gdLst/>
              <a:ahLst/>
              <a:cxnLst/>
              <a:rect l="l" t="t" r="r" b="b"/>
              <a:pathLst>
                <a:path w="208" h="198" extrusionOk="0">
                  <a:moveTo>
                    <a:pt x="90" y="0"/>
                  </a:moveTo>
                  <a:cubicBezTo>
                    <a:pt x="83" y="0"/>
                    <a:pt x="75" y="3"/>
                    <a:pt x="66" y="9"/>
                  </a:cubicBezTo>
                  <a:cubicBezTo>
                    <a:pt x="47" y="18"/>
                    <a:pt x="19" y="27"/>
                    <a:pt x="9" y="56"/>
                  </a:cubicBezTo>
                  <a:cubicBezTo>
                    <a:pt x="0" y="75"/>
                    <a:pt x="0" y="113"/>
                    <a:pt x="9" y="150"/>
                  </a:cubicBezTo>
                  <a:cubicBezTo>
                    <a:pt x="19" y="169"/>
                    <a:pt x="57" y="198"/>
                    <a:pt x="76" y="198"/>
                  </a:cubicBezTo>
                  <a:cubicBezTo>
                    <a:pt x="113" y="198"/>
                    <a:pt x="151" y="179"/>
                    <a:pt x="170" y="131"/>
                  </a:cubicBezTo>
                  <a:cubicBezTo>
                    <a:pt x="208" y="84"/>
                    <a:pt x="170" y="37"/>
                    <a:pt x="142" y="18"/>
                  </a:cubicBezTo>
                  <a:cubicBezTo>
                    <a:pt x="122" y="11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DD5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816725" y="4570625"/>
              <a:ext cx="15625" cy="10475"/>
            </a:xfrm>
            <a:custGeom>
              <a:avLst/>
              <a:gdLst/>
              <a:ahLst/>
              <a:cxnLst/>
              <a:rect l="l" t="t" r="r" b="b"/>
              <a:pathLst>
                <a:path w="625" h="419" extrusionOk="0">
                  <a:moveTo>
                    <a:pt x="478" y="0"/>
                  </a:moveTo>
                  <a:cubicBezTo>
                    <a:pt x="410" y="0"/>
                    <a:pt x="319" y="30"/>
                    <a:pt x="227" y="86"/>
                  </a:cubicBezTo>
                  <a:cubicBezTo>
                    <a:pt x="67" y="181"/>
                    <a:pt x="1" y="313"/>
                    <a:pt x="38" y="379"/>
                  </a:cubicBezTo>
                  <a:cubicBezTo>
                    <a:pt x="57" y="406"/>
                    <a:pt x="92" y="419"/>
                    <a:pt x="138" y="419"/>
                  </a:cubicBezTo>
                  <a:cubicBezTo>
                    <a:pt x="206" y="419"/>
                    <a:pt x="297" y="389"/>
                    <a:pt x="388" y="332"/>
                  </a:cubicBezTo>
                  <a:cubicBezTo>
                    <a:pt x="539" y="238"/>
                    <a:pt x="624" y="105"/>
                    <a:pt x="577" y="39"/>
                  </a:cubicBezTo>
                  <a:cubicBezTo>
                    <a:pt x="558" y="13"/>
                    <a:pt x="523" y="0"/>
                    <a:pt x="478" y="0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819800" y="4576200"/>
              <a:ext cx="17275" cy="13175"/>
            </a:xfrm>
            <a:custGeom>
              <a:avLst/>
              <a:gdLst/>
              <a:ahLst/>
              <a:cxnLst/>
              <a:rect l="l" t="t" r="r" b="b"/>
              <a:pathLst>
                <a:path w="691" h="527" extrusionOk="0">
                  <a:moveTo>
                    <a:pt x="423" y="1"/>
                  </a:moveTo>
                  <a:cubicBezTo>
                    <a:pt x="357" y="1"/>
                    <a:pt x="285" y="20"/>
                    <a:pt x="218" y="62"/>
                  </a:cubicBezTo>
                  <a:cubicBezTo>
                    <a:pt x="67" y="156"/>
                    <a:pt x="1" y="327"/>
                    <a:pt x="76" y="430"/>
                  </a:cubicBezTo>
                  <a:cubicBezTo>
                    <a:pt x="121" y="496"/>
                    <a:pt x="194" y="526"/>
                    <a:pt x="273" y="526"/>
                  </a:cubicBezTo>
                  <a:cubicBezTo>
                    <a:pt x="342" y="526"/>
                    <a:pt x="416" y="503"/>
                    <a:pt x="482" y="459"/>
                  </a:cubicBezTo>
                  <a:cubicBezTo>
                    <a:pt x="634" y="364"/>
                    <a:pt x="690" y="194"/>
                    <a:pt x="624" y="90"/>
                  </a:cubicBezTo>
                  <a:cubicBezTo>
                    <a:pt x="582" y="32"/>
                    <a:pt x="507" y="1"/>
                    <a:pt x="423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810575" y="4579275"/>
              <a:ext cx="14925" cy="12850"/>
            </a:xfrm>
            <a:custGeom>
              <a:avLst/>
              <a:gdLst/>
              <a:ahLst/>
              <a:cxnLst/>
              <a:rect l="l" t="t" r="r" b="b"/>
              <a:pathLst>
                <a:path w="597" h="514" extrusionOk="0">
                  <a:moveTo>
                    <a:pt x="400" y="0"/>
                  </a:moveTo>
                  <a:cubicBezTo>
                    <a:pt x="318" y="0"/>
                    <a:pt x="221" y="40"/>
                    <a:pt x="152" y="81"/>
                  </a:cubicBezTo>
                  <a:cubicBezTo>
                    <a:pt x="29" y="156"/>
                    <a:pt x="1" y="307"/>
                    <a:pt x="67" y="411"/>
                  </a:cubicBezTo>
                  <a:cubicBezTo>
                    <a:pt x="118" y="479"/>
                    <a:pt x="193" y="513"/>
                    <a:pt x="267" y="513"/>
                  </a:cubicBezTo>
                  <a:cubicBezTo>
                    <a:pt x="317" y="513"/>
                    <a:pt x="366" y="498"/>
                    <a:pt x="407" y="468"/>
                  </a:cubicBezTo>
                  <a:cubicBezTo>
                    <a:pt x="530" y="402"/>
                    <a:pt x="596" y="166"/>
                    <a:pt x="530" y="62"/>
                  </a:cubicBezTo>
                  <a:cubicBezTo>
                    <a:pt x="500" y="17"/>
                    <a:pt x="453" y="0"/>
                    <a:pt x="400" y="0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960625" y="4609400"/>
              <a:ext cx="4275" cy="3575"/>
            </a:xfrm>
            <a:custGeom>
              <a:avLst/>
              <a:gdLst/>
              <a:ahLst/>
              <a:cxnLst/>
              <a:rect l="l" t="t" r="r" b="b"/>
              <a:pathLst>
                <a:path w="171" h="143" extrusionOk="0">
                  <a:moveTo>
                    <a:pt x="47" y="0"/>
                  </a:moveTo>
                  <a:cubicBezTo>
                    <a:pt x="10" y="10"/>
                    <a:pt x="0" y="57"/>
                    <a:pt x="0" y="95"/>
                  </a:cubicBezTo>
                  <a:cubicBezTo>
                    <a:pt x="0" y="104"/>
                    <a:pt x="0" y="123"/>
                    <a:pt x="10" y="133"/>
                  </a:cubicBezTo>
                  <a:cubicBezTo>
                    <a:pt x="19" y="133"/>
                    <a:pt x="28" y="142"/>
                    <a:pt x="47" y="142"/>
                  </a:cubicBezTo>
                  <a:cubicBezTo>
                    <a:pt x="95" y="142"/>
                    <a:pt x="142" y="142"/>
                    <a:pt x="161" y="123"/>
                  </a:cubicBezTo>
                  <a:cubicBezTo>
                    <a:pt x="170" y="85"/>
                    <a:pt x="95" y="0"/>
                    <a:pt x="47" y="0"/>
                  </a:cubicBezTo>
                  <a:close/>
                </a:path>
              </a:pathLst>
            </a:custGeom>
            <a:solidFill>
              <a:srgbClr val="8E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967000" y="4610500"/>
              <a:ext cx="4500" cy="3725"/>
            </a:xfrm>
            <a:custGeom>
              <a:avLst/>
              <a:gdLst/>
              <a:ahLst/>
              <a:cxnLst/>
              <a:rect l="l" t="t" r="r" b="b"/>
              <a:pathLst>
                <a:path w="180" h="149" extrusionOk="0">
                  <a:moveTo>
                    <a:pt x="97" y="1"/>
                  </a:moveTo>
                  <a:cubicBezTo>
                    <a:pt x="80" y="1"/>
                    <a:pt x="63" y="5"/>
                    <a:pt x="48" y="13"/>
                  </a:cubicBezTo>
                  <a:cubicBezTo>
                    <a:pt x="10" y="41"/>
                    <a:pt x="0" y="89"/>
                    <a:pt x="29" y="126"/>
                  </a:cubicBezTo>
                  <a:cubicBezTo>
                    <a:pt x="39" y="142"/>
                    <a:pt x="58" y="149"/>
                    <a:pt x="79" y="149"/>
                  </a:cubicBezTo>
                  <a:cubicBezTo>
                    <a:pt x="97" y="149"/>
                    <a:pt x="116" y="144"/>
                    <a:pt x="133" y="136"/>
                  </a:cubicBezTo>
                  <a:cubicBezTo>
                    <a:pt x="170" y="98"/>
                    <a:pt x="180" y="51"/>
                    <a:pt x="151" y="32"/>
                  </a:cubicBezTo>
                  <a:cubicBezTo>
                    <a:pt x="140" y="10"/>
                    <a:pt x="120" y="1"/>
                    <a:pt x="97" y="1"/>
                  </a:cubicBezTo>
                  <a:close/>
                </a:path>
              </a:pathLst>
            </a:custGeom>
            <a:solidFill>
              <a:srgbClr val="4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968400" y="4610150"/>
              <a:ext cx="975" cy="1275"/>
            </a:xfrm>
            <a:custGeom>
              <a:avLst/>
              <a:gdLst/>
              <a:ahLst/>
              <a:cxnLst/>
              <a:rect l="l" t="t" r="r" b="b"/>
              <a:pathLst>
                <a:path w="39" h="51" extrusionOk="0">
                  <a:moveTo>
                    <a:pt x="26" y="1"/>
                  </a:moveTo>
                  <a:cubicBezTo>
                    <a:pt x="22" y="1"/>
                    <a:pt x="20" y="3"/>
                    <a:pt x="20" y="8"/>
                  </a:cubicBezTo>
                  <a:cubicBezTo>
                    <a:pt x="1" y="18"/>
                    <a:pt x="1" y="27"/>
                    <a:pt x="20" y="36"/>
                  </a:cubicBezTo>
                  <a:cubicBezTo>
                    <a:pt x="25" y="46"/>
                    <a:pt x="29" y="51"/>
                    <a:pt x="33" y="51"/>
                  </a:cubicBezTo>
                  <a:cubicBezTo>
                    <a:pt x="36" y="51"/>
                    <a:pt x="39" y="46"/>
                    <a:pt x="39" y="36"/>
                  </a:cubicBezTo>
                  <a:lnTo>
                    <a:pt x="39" y="8"/>
                  </a:lnTo>
                  <a:cubicBezTo>
                    <a:pt x="34" y="3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962275" y="4604075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91" y="0"/>
                  </a:moveTo>
                  <a:cubicBezTo>
                    <a:pt x="77" y="0"/>
                    <a:pt x="61" y="4"/>
                    <a:pt x="48" y="15"/>
                  </a:cubicBezTo>
                  <a:cubicBezTo>
                    <a:pt x="10" y="34"/>
                    <a:pt x="0" y="81"/>
                    <a:pt x="10" y="109"/>
                  </a:cubicBezTo>
                  <a:cubicBezTo>
                    <a:pt x="16" y="121"/>
                    <a:pt x="41" y="133"/>
                    <a:pt x="65" y="133"/>
                  </a:cubicBezTo>
                  <a:cubicBezTo>
                    <a:pt x="80" y="133"/>
                    <a:pt x="94" y="129"/>
                    <a:pt x="104" y="119"/>
                  </a:cubicBezTo>
                  <a:cubicBezTo>
                    <a:pt x="142" y="81"/>
                    <a:pt x="151" y="53"/>
                    <a:pt x="142" y="24"/>
                  </a:cubicBezTo>
                  <a:cubicBezTo>
                    <a:pt x="136" y="12"/>
                    <a:pt x="115" y="0"/>
                    <a:pt x="91" y="0"/>
                  </a:cubicBezTo>
                  <a:close/>
                </a:path>
              </a:pathLst>
            </a:custGeom>
            <a:solidFill>
              <a:srgbClr val="4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963450" y="4604250"/>
              <a:ext cx="1200" cy="1275"/>
            </a:xfrm>
            <a:custGeom>
              <a:avLst/>
              <a:gdLst/>
              <a:ahLst/>
              <a:cxnLst/>
              <a:rect l="l" t="t" r="r" b="b"/>
              <a:pathLst>
                <a:path w="48" h="51" extrusionOk="0">
                  <a:moveTo>
                    <a:pt x="21" y="1"/>
                  </a:moveTo>
                  <a:cubicBezTo>
                    <a:pt x="15" y="1"/>
                    <a:pt x="10" y="3"/>
                    <a:pt x="10" y="8"/>
                  </a:cubicBezTo>
                  <a:cubicBezTo>
                    <a:pt x="1" y="17"/>
                    <a:pt x="1" y="27"/>
                    <a:pt x="10" y="36"/>
                  </a:cubicBezTo>
                  <a:cubicBezTo>
                    <a:pt x="19" y="46"/>
                    <a:pt x="27" y="50"/>
                    <a:pt x="31" y="50"/>
                  </a:cubicBezTo>
                  <a:cubicBezTo>
                    <a:pt x="36" y="50"/>
                    <a:pt x="38" y="46"/>
                    <a:pt x="38" y="36"/>
                  </a:cubicBezTo>
                  <a:cubicBezTo>
                    <a:pt x="38" y="27"/>
                    <a:pt x="48" y="17"/>
                    <a:pt x="38" y="8"/>
                  </a:cubicBezTo>
                  <a:cubicBezTo>
                    <a:pt x="34" y="3"/>
                    <a:pt x="27" y="1"/>
                    <a:pt x="21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954000" y="4613400"/>
              <a:ext cx="7825" cy="7125"/>
            </a:xfrm>
            <a:custGeom>
              <a:avLst/>
              <a:gdLst/>
              <a:ahLst/>
              <a:cxnLst/>
              <a:rect l="l" t="t" r="r" b="b"/>
              <a:pathLst>
                <a:path w="313" h="285" extrusionOk="0">
                  <a:moveTo>
                    <a:pt x="194" y="0"/>
                  </a:moveTo>
                  <a:cubicBezTo>
                    <a:pt x="152" y="0"/>
                    <a:pt x="109" y="31"/>
                    <a:pt x="76" y="58"/>
                  </a:cubicBezTo>
                  <a:cubicBezTo>
                    <a:pt x="29" y="105"/>
                    <a:pt x="0" y="218"/>
                    <a:pt x="57" y="266"/>
                  </a:cubicBezTo>
                  <a:cubicBezTo>
                    <a:pt x="79" y="279"/>
                    <a:pt x="102" y="285"/>
                    <a:pt x="125" y="285"/>
                  </a:cubicBezTo>
                  <a:cubicBezTo>
                    <a:pt x="182" y="285"/>
                    <a:pt x="238" y="249"/>
                    <a:pt x="265" y="209"/>
                  </a:cubicBezTo>
                  <a:cubicBezTo>
                    <a:pt x="284" y="171"/>
                    <a:pt x="312" y="67"/>
                    <a:pt x="246" y="20"/>
                  </a:cubicBezTo>
                  <a:cubicBezTo>
                    <a:pt x="229" y="6"/>
                    <a:pt x="211" y="0"/>
                    <a:pt x="194" y="0"/>
                  </a:cubicBezTo>
                  <a:close/>
                </a:path>
              </a:pathLst>
            </a:custGeom>
            <a:solidFill>
              <a:srgbClr val="4C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817200" y="4578675"/>
              <a:ext cx="4525" cy="3825"/>
            </a:xfrm>
            <a:custGeom>
              <a:avLst/>
              <a:gdLst/>
              <a:ahLst/>
              <a:cxnLst/>
              <a:rect l="l" t="t" r="r" b="b"/>
              <a:pathLst>
                <a:path w="181" h="153" extrusionOk="0">
                  <a:moveTo>
                    <a:pt x="67" y="1"/>
                  </a:moveTo>
                  <a:cubicBezTo>
                    <a:pt x="19" y="1"/>
                    <a:pt x="1" y="142"/>
                    <a:pt x="1" y="142"/>
                  </a:cubicBezTo>
                  <a:cubicBezTo>
                    <a:pt x="1" y="142"/>
                    <a:pt x="52" y="153"/>
                    <a:pt x="97" y="153"/>
                  </a:cubicBezTo>
                  <a:cubicBezTo>
                    <a:pt x="126" y="153"/>
                    <a:pt x="154" y="148"/>
                    <a:pt x="161" y="133"/>
                  </a:cubicBezTo>
                  <a:cubicBezTo>
                    <a:pt x="180" y="95"/>
                    <a:pt x="114" y="1"/>
                    <a:pt x="67" y="1"/>
                  </a:cubicBezTo>
                  <a:close/>
                </a:path>
              </a:pathLst>
            </a:custGeom>
            <a:solidFill>
              <a:srgbClr val="8E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775625" y="4545850"/>
              <a:ext cx="28600" cy="13325"/>
            </a:xfrm>
            <a:custGeom>
              <a:avLst/>
              <a:gdLst/>
              <a:ahLst/>
              <a:cxnLst/>
              <a:rect l="l" t="t" r="r" b="b"/>
              <a:pathLst>
                <a:path w="1144" h="533" extrusionOk="0">
                  <a:moveTo>
                    <a:pt x="57" y="0"/>
                  </a:moveTo>
                  <a:lnTo>
                    <a:pt x="0" y="28"/>
                  </a:lnTo>
                  <a:cubicBezTo>
                    <a:pt x="0" y="28"/>
                    <a:pt x="105" y="533"/>
                    <a:pt x="713" y="533"/>
                  </a:cubicBezTo>
                  <a:cubicBezTo>
                    <a:pt x="835" y="533"/>
                    <a:pt x="977" y="512"/>
                    <a:pt x="1144" y="463"/>
                  </a:cubicBezTo>
                  <a:lnTo>
                    <a:pt x="1144" y="416"/>
                  </a:lnTo>
                  <a:cubicBezTo>
                    <a:pt x="1144" y="416"/>
                    <a:pt x="218" y="255"/>
                    <a:pt x="57" y="0"/>
                  </a:cubicBezTo>
                  <a:close/>
                </a:path>
              </a:pathLst>
            </a:custGeom>
            <a:solidFill>
              <a:srgbClr val="FFB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071900" y="4500100"/>
              <a:ext cx="16800" cy="12450"/>
            </a:xfrm>
            <a:custGeom>
              <a:avLst/>
              <a:gdLst/>
              <a:ahLst/>
              <a:cxnLst/>
              <a:rect l="l" t="t" r="r" b="b"/>
              <a:pathLst>
                <a:path w="672" h="498" extrusionOk="0">
                  <a:moveTo>
                    <a:pt x="216" y="0"/>
                  </a:moveTo>
                  <a:cubicBezTo>
                    <a:pt x="184" y="0"/>
                    <a:pt x="153" y="11"/>
                    <a:pt x="123" y="34"/>
                  </a:cubicBezTo>
                  <a:cubicBezTo>
                    <a:pt x="0" y="129"/>
                    <a:pt x="170" y="479"/>
                    <a:pt x="671" y="498"/>
                  </a:cubicBezTo>
                  <a:cubicBezTo>
                    <a:pt x="671" y="498"/>
                    <a:pt x="433" y="0"/>
                    <a:pt x="216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085525" y="4493225"/>
              <a:ext cx="17100" cy="7175"/>
            </a:xfrm>
            <a:custGeom>
              <a:avLst/>
              <a:gdLst/>
              <a:ahLst/>
              <a:cxnLst/>
              <a:rect l="l" t="t" r="r" b="b"/>
              <a:pathLst>
                <a:path w="684" h="287" extrusionOk="0">
                  <a:moveTo>
                    <a:pt x="684" y="187"/>
                  </a:moveTo>
                  <a:cubicBezTo>
                    <a:pt x="684" y="187"/>
                    <a:pt x="684" y="187"/>
                    <a:pt x="684" y="187"/>
                  </a:cubicBezTo>
                  <a:lnTo>
                    <a:pt x="684" y="187"/>
                  </a:lnTo>
                  <a:cubicBezTo>
                    <a:pt x="684" y="187"/>
                    <a:pt x="684" y="187"/>
                    <a:pt x="684" y="187"/>
                  </a:cubicBezTo>
                  <a:close/>
                  <a:moveTo>
                    <a:pt x="183" y="0"/>
                  </a:moveTo>
                  <a:cubicBezTo>
                    <a:pt x="113" y="0"/>
                    <a:pt x="57" y="25"/>
                    <a:pt x="32" y="92"/>
                  </a:cubicBezTo>
                  <a:cubicBezTo>
                    <a:pt x="1" y="185"/>
                    <a:pt x="116" y="286"/>
                    <a:pt x="314" y="286"/>
                  </a:cubicBezTo>
                  <a:cubicBezTo>
                    <a:pt x="417" y="286"/>
                    <a:pt x="544" y="258"/>
                    <a:pt x="684" y="187"/>
                  </a:cubicBezTo>
                  <a:lnTo>
                    <a:pt x="684" y="187"/>
                  </a:lnTo>
                  <a:cubicBezTo>
                    <a:pt x="684" y="187"/>
                    <a:pt x="683" y="187"/>
                    <a:pt x="683" y="187"/>
                  </a:cubicBezTo>
                  <a:cubicBezTo>
                    <a:pt x="666" y="187"/>
                    <a:pt x="374" y="0"/>
                    <a:pt x="183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078275" y="4488425"/>
              <a:ext cx="11125" cy="6000"/>
            </a:xfrm>
            <a:custGeom>
              <a:avLst/>
              <a:gdLst/>
              <a:ahLst/>
              <a:cxnLst/>
              <a:rect l="l" t="t" r="r" b="b"/>
              <a:pathLst>
                <a:path w="445" h="240" extrusionOk="0">
                  <a:moveTo>
                    <a:pt x="445" y="1"/>
                  </a:moveTo>
                  <a:cubicBezTo>
                    <a:pt x="445" y="1"/>
                    <a:pt x="1" y="10"/>
                    <a:pt x="48" y="190"/>
                  </a:cubicBezTo>
                  <a:cubicBezTo>
                    <a:pt x="57" y="221"/>
                    <a:pt x="89" y="239"/>
                    <a:pt x="133" y="239"/>
                  </a:cubicBezTo>
                  <a:cubicBezTo>
                    <a:pt x="219" y="239"/>
                    <a:pt x="351" y="170"/>
                    <a:pt x="445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37800" y="4505575"/>
              <a:ext cx="14975" cy="9200"/>
            </a:xfrm>
            <a:custGeom>
              <a:avLst/>
              <a:gdLst/>
              <a:ahLst/>
              <a:cxnLst/>
              <a:rect l="l" t="t" r="r" b="b"/>
              <a:pathLst>
                <a:path w="599" h="368" extrusionOk="0">
                  <a:moveTo>
                    <a:pt x="182" y="0"/>
                  </a:moveTo>
                  <a:cubicBezTo>
                    <a:pt x="148" y="0"/>
                    <a:pt x="117" y="13"/>
                    <a:pt x="89" y="42"/>
                  </a:cubicBezTo>
                  <a:cubicBezTo>
                    <a:pt x="0" y="131"/>
                    <a:pt x="159" y="367"/>
                    <a:pt x="520" y="367"/>
                  </a:cubicBezTo>
                  <a:cubicBezTo>
                    <a:pt x="545" y="367"/>
                    <a:pt x="571" y="366"/>
                    <a:pt x="599" y="364"/>
                  </a:cubicBezTo>
                  <a:cubicBezTo>
                    <a:pt x="599" y="364"/>
                    <a:pt x="363" y="0"/>
                    <a:pt x="18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86500" y="4455450"/>
              <a:ext cx="15425" cy="6375"/>
            </a:xfrm>
            <a:custGeom>
              <a:avLst/>
              <a:gdLst/>
              <a:ahLst/>
              <a:cxnLst/>
              <a:rect l="l" t="t" r="r" b="b"/>
              <a:pathLst>
                <a:path w="617" h="255" extrusionOk="0">
                  <a:moveTo>
                    <a:pt x="194" y="1"/>
                  </a:moveTo>
                  <a:cubicBezTo>
                    <a:pt x="104" y="1"/>
                    <a:pt x="31" y="28"/>
                    <a:pt x="12" y="110"/>
                  </a:cubicBezTo>
                  <a:cubicBezTo>
                    <a:pt x="1" y="185"/>
                    <a:pt x="92" y="255"/>
                    <a:pt x="233" y="255"/>
                  </a:cubicBezTo>
                  <a:cubicBezTo>
                    <a:pt x="339" y="255"/>
                    <a:pt x="475" y="215"/>
                    <a:pt x="617" y="110"/>
                  </a:cubicBezTo>
                  <a:cubicBezTo>
                    <a:pt x="617" y="110"/>
                    <a:pt x="373" y="1"/>
                    <a:pt x="194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63775" y="4450625"/>
              <a:ext cx="12925" cy="13150"/>
            </a:xfrm>
            <a:custGeom>
              <a:avLst/>
              <a:gdLst/>
              <a:ahLst/>
              <a:cxnLst/>
              <a:rect l="l" t="t" r="r" b="b"/>
              <a:pathLst>
                <a:path w="517" h="526" extrusionOk="0">
                  <a:moveTo>
                    <a:pt x="486" y="0"/>
                  </a:moveTo>
                  <a:cubicBezTo>
                    <a:pt x="486" y="1"/>
                    <a:pt x="486" y="1"/>
                    <a:pt x="486" y="2"/>
                  </a:cubicBezTo>
                  <a:lnTo>
                    <a:pt x="486" y="2"/>
                  </a:lnTo>
                  <a:cubicBezTo>
                    <a:pt x="487" y="1"/>
                    <a:pt x="487" y="0"/>
                    <a:pt x="486" y="0"/>
                  </a:cubicBezTo>
                  <a:close/>
                  <a:moveTo>
                    <a:pt x="486" y="2"/>
                  </a:moveTo>
                  <a:cubicBezTo>
                    <a:pt x="470" y="23"/>
                    <a:pt x="1" y="337"/>
                    <a:pt x="174" y="501"/>
                  </a:cubicBezTo>
                  <a:cubicBezTo>
                    <a:pt x="190" y="517"/>
                    <a:pt x="211" y="525"/>
                    <a:pt x="234" y="525"/>
                  </a:cubicBezTo>
                  <a:cubicBezTo>
                    <a:pt x="347" y="525"/>
                    <a:pt x="517" y="338"/>
                    <a:pt x="486" y="2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859500" y="4650750"/>
              <a:ext cx="13250" cy="16325"/>
            </a:xfrm>
            <a:custGeom>
              <a:avLst/>
              <a:gdLst/>
              <a:ahLst/>
              <a:cxnLst/>
              <a:rect l="l" t="t" r="r" b="b"/>
              <a:pathLst>
                <a:path w="530" h="653" extrusionOk="0">
                  <a:moveTo>
                    <a:pt x="529" y="0"/>
                  </a:moveTo>
                  <a:lnTo>
                    <a:pt x="227" y="416"/>
                  </a:lnTo>
                  <a:lnTo>
                    <a:pt x="0" y="652"/>
                  </a:lnTo>
                  <a:lnTo>
                    <a:pt x="312" y="51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01075" y="4519850"/>
              <a:ext cx="59100" cy="11375"/>
            </a:xfrm>
            <a:custGeom>
              <a:avLst/>
              <a:gdLst/>
              <a:ahLst/>
              <a:cxnLst/>
              <a:rect l="l" t="t" r="r" b="b"/>
              <a:pathLst>
                <a:path w="2364" h="455" extrusionOk="0">
                  <a:moveTo>
                    <a:pt x="1267" y="0"/>
                  </a:moveTo>
                  <a:lnTo>
                    <a:pt x="1" y="379"/>
                  </a:lnTo>
                  <a:lnTo>
                    <a:pt x="1" y="379"/>
                  </a:lnTo>
                  <a:lnTo>
                    <a:pt x="851" y="284"/>
                  </a:lnTo>
                  <a:lnTo>
                    <a:pt x="1295" y="454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723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869900" y="4535925"/>
              <a:ext cx="6350" cy="5825"/>
            </a:xfrm>
            <a:custGeom>
              <a:avLst/>
              <a:gdLst/>
              <a:ahLst/>
              <a:cxnLst/>
              <a:rect l="l" t="t" r="r" b="b"/>
              <a:pathLst>
                <a:path w="254" h="233" extrusionOk="0">
                  <a:moveTo>
                    <a:pt x="66" y="0"/>
                  </a:moveTo>
                  <a:cubicBezTo>
                    <a:pt x="66" y="0"/>
                    <a:pt x="0" y="199"/>
                    <a:pt x="38" y="227"/>
                  </a:cubicBezTo>
                  <a:cubicBezTo>
                    <a:pt x="41" y="231"/>
                    <a:pt x="47" y="233"/>
                    <a:pt x="56" y="233"/>
                  </a:cubicBezTo>
                  <a:cubicBezTo>
                    <a:pt x="110" y="233"/>
                    <a:pt x="254" y="167"/>
                    <a:pt x="246" y="95"/>
                  </a:cubicBezTo>
                  <a:cubicBezTo>
                    <a:pt x="240" y="47"/>
                    <a:pt x="220" y="29"/>
                    <a:pt x="197" y="29"/>
                  </a:cubicBezTo>
                  <a:cubicBezTo>
                    <a:pt x="179" y="29"/>
                    <a:pt x="158" y="40"/>
                    <a:pt x="142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26175" y="4580450"/>
              <a:ext cx="4050" cy="3925"/>
            </a:xfrm>
            <a:custGeom>
              <a:avLst/>
              <a:gdLst/>
              <a:ahLst/>
              <a:cxnLst/>
              <a:rect l="l" t="t" r="r" b="b"/>
              <a:pathLst>
                <a:path w="162" h="157" extrusionOk="0">
                  <a:moveTo>
                    <a:pt x="84" y="1"/>
                  </a:moveTo>
                  <a:cubicBezTo>
                    <a:pt x="73" y="1"/>
                    <a:pt x="61" y="5"/>
                    <a:pt x="48" y="15"/>
                  </a:cubicBezTo>
                  <a:cubicBezTo>
                    <a:pt x="10" y="34"/>
                    <a:pt x="1" y="81"/>
                    <a:pt x="10" y="119"/>
                  </a:cubicBezTo>
                  <a:cubicBezTo>
                    <a:pt x="23" y="144"/>
                    <a:pt x="44" y="157"/>
                    <a:pt x="68" y="157"/>
                  </a:cubicBezTo>
                  <a:cubicBezTo>
                    <a:pt x="79" y="157"/>
                    <a:pt x="92" y="153"/>
                    <a:pt x="105" y="147"/>
                  </a:cubicBezTo>
                  <a:cubicBezTo>
                    <a:pt x="152" y="119"/>
                    <a:pt x="161" y="71"/>
                    <a:pt x="142" y="34"/>
                  </a:cubicBezTo>
                  <a:cubicBezTo>
                    <a:pt x="124" y="15"/>
                    <a:pt x="106" y="1"/>
                    <a:pt x="84" y="1"/>
                  </a:cubicBezTo>
                  <a:close/>
                </a:path>
              </a:pathLst>
            </a:custGeom>
            <a:solidFill>
              <a:srgbClr val="4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28550" y="4581800"/>
              <a:ext cx="1200" cy="1325"/>
            </a:xfrm>
            <a:custGeom>
              <a:avLst/>
              <a:gdLst/>
              <a:ahLst/>
              <a:cxnLst/>
              <a:rect l="l" t="t" r="r" b="b"/>
              <a:pathLst>
                <a:path w="48" h="53" extrusionOk="0">
                  <a:moveTo>
                    <a:pt x="27" y="1"/>
                  </a:moveTo>
                  <a:cubicBezTo>
                    <a:pt x="21" y="1"/>
                    <a:pt x="14" y="3"/>
                    <a:pt x="10" y="8"/>
                  </a:cubicBezTo>
                  <a:cubicBezTo>
                    <a:pt x="0" y="17"/>
                    <a:pt x="0" y="27"/>
                    <a:pt x="0" y="46"/>
                  </a:cubicBezTo>
                  <a:cubicBezTo>
                    <a:pt x="0" y="51"/>
                    <a:pt x="3" y="53"/>
                    <a:pt x="6" y="53"/>
                  </a:cubicBezTo>
                  <a:cubicBezTo>
                    <a:pt x="10" y="53"/>
                    <a:pt x="14" y="51"/>
                    <a:pt x="19" y="46"/>
                  </a:cubicBezTo>
                  <a:cubicBezTo>
                    <a:pt x="38" y="27"/>
                    <a:pt x="47" y="17"/>
                    <a:pt x="38" y="8"/>
                  </a:cubicBezTo>
                  <a:cubicBezTo>
                    <a:pt x="38" y="3"/>
                    <a:pt x="33" y="1"/>
                    <a:pt x="27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21450" y="4573950"/>
              <a:ext cx="4050" cy="3350"/>
            </a:xfrm>
            <a:custGeom>
              <a:avLst/>
              <a:gdLst/>
              <a:ahLst/>
              <a:cxnLst/>
              <a:rect l="l" t="t" r="r" b="b"/>
              <a:pathLst>
                <a:path w="162" h="134" extrusionOk="0">
                  <a:moveTo>
                    <a:pt x="99" y="0"/>
                  </a:moveTo>
                  <a:cubicBezTo>
                    <a:pt x="85" y="0"/>
                    <a:pt x="71" y="3"/>
                    <a:pt x="57" y="10"/>
                  </a:cubicBezTo>
                  <a:cubicBezTo>
                    <a:pt x="20" y="38"/>
                    <a:pt x="1" y="76"/>
                    <a:pt x="20" y="105"/>
                  </a:cubicBezTo>
                  <a:cubicBezTo>
                    <a:pt x="32" y="123"/>
                    <a:pt x="56" y="133"/>
                    <a:pt x="79" y="133"/>
                  </a:cubicBezTo>
                  <a:cubicBezTo>
                    <a:pt x="92" y="133"/>
                    <a:pt x="104" y="130"/>
                    <a:pt x="114" y="124"/>
                  </a:cubicBezTo>
                  <a:cubicBezTo>
                    <a:pt x="152" y="95"/>
                    <a:pt x="161" y="48"/>
                    <a:pt x="152" y="29"/>
                  </a:cubicBezTo>
                  <a:cubicBezTo>
                    <a:pt x="146" y="11"/>
                    <a:pt x="124" y="0"/>
                    <a:pt x="99" y="0"/>
                  </a:cubicBezTo>
                  <a:close/>
                </a:path>
              </a:pathLst>
            </a:custGeom>
            <a:solidFill>
              <a:srgbClr val="4C4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24050" y="4574950"/>
              <a:ext cx="975" cy="1325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31" y="1"/>
                  </a:moveTo>
                  <a:cubicBezTo>
                    <a:pt x="27" y="1"/>
                    <a:pt x="20" y="3"/>
                    <a:pt x="10" y="8"/>
                  </a:cubicBezTo>
                  <a:cubicBezTo>
                    <a:pt x="1" y="17"/>
                    <a:pt x="1" y="36"/>
                    <a:pt x="1" y="46"/>
                  </a:cubicBezTo>
                  <a:cubicBezTo>
                    <a:pt x="1" y="50"/>
                    <a:pt x="8" y="53"/>
                    <a:pt x="15" y="53"/>
                  </a:cubicBezTo>
                  <a:cubicBezTo>
                    <a:pt x="22" y="53"/>
                    <a:pt x="29" y="50"/>
                    <a:pt x="29" y="46"/>
                  </a:cubicBezTo>
                  <a:cubicBezTo>
                    <a:pt x="38" y="36"/>
                    <a:pt x="38" y="17"/>
                    <a:pt x="38" y="8"/>
                  </a:cubicBezTo>
                  <a:cubicBezTo>
                    <a:pt x="38" y="3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813425" y="4583600"/>
              <a:ext cx="3575" cy="4925"/>
            </a:xfrm>
            <a:custGeom>
              <a:avLst/>
              <a:gdLst/>
              <a:ahLst/>
              <a:cxnLst/>
              <a:rect l="l" t="t" r="r" b="b"/>
              <a:pathLst>
                <a:path w="143" h="197" extrusionOk="0">
                  <a:moveTo>
                    <a:pt x="114" y="1"/>
                  </a:moveTo>
                  <a:cubicBezTo>
                    <a:pt x="85" y="1"/>
                    <a:pt x="46" y="35"/>
                    <a:pt x="29" y="78"/>
                  </a:cubicBezTo>
                  <a:cubicBezTo>
                    <a:pt x="0" y="125"/>
                    <a:pt x="0" y="182"/>
                    <a:pt x="29" y="191"/>
                  </a:cubicBezTo>
                  <a:cubicBezTo>
                    <a:pt x="32" y="195"/>
                    <a:pt x="36" y="196"/>
                    <a:pt x="41" y="196"/>
                  </a:cubicBezTo>
                  <a:cubicBezTo>
                    <a:pt x="64" y="196"/>
                    <a:pt x="100" y="164"/>
                    <a:pt x="123" y="125"/>
                  </a:cubicBezTo>
                  <a:cubicBezTo>
                    <a:pt x="142" y="78"/>
                    <a:pt x="142" y="12"/>
                    <a:pt x="123" y="2"/>
                  </a:cubicBezTo>
                  <a:cubicBezTo>
                    <a:pt x="120" y="1"/>
                    <a:pt x="117" y="1"/>
                    <a:pt x="114" y="1"/>
                  </a:cubicBezTo>
                  <a:close/>
                </a:path>
              </a:pathLst>
            </a:custGeom>
            <a:solidFill>
              <a:srgbClr val="4C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851925" y="4661600"/>
              <a:ext cx="30050" cy="27200"/>
            </a:xfrm>
            <a:custGeom>
              <a:avLst/>
              <a:gdLst/>
              <a:ahLst/>
              <a:cxnLst/>
              <a:rect l="l" t="t" r="r" b="b"/>
              <a:pathLst>
                <a:path w="1202" h="1088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059" y="162"/>
                    <a:pt x="832" y="662"/>
                    <a:pt x="832" y="662"/>
                  </a:cubicBezTo>
                  <a:cubicBezTo>
                    <a:pt x="880" y="511"/>
                    <a:pt x="785" y="228"/>
                    <a:pt x="785" y="228"/>
                  </a:cubicBezTo>
                  <a:cubicBezTo>
                    <a:pt x="785" y="436"/>
                    <a:pt x="625" y="757"/>
                    <a:pt x="625" y="757"/>
                  </a:cubicBezTo>
                  <a:cubicBezTo>
                    <a:pt x="681" y="454"/>
                    <a:pt x="596" y="48"/>
                    <a:pt x="596" y="48"/>
                  </a:cubicBezTo>
                  <a:cubicBezTo>
                    <a:pt x="596" y="332"/>
                    <a:pt x="407" y="700"/>
                    <a:pt x="407" y="700"/>
                  </a:cubicBezTo>
                  <a:cubicBezTo>
                    <a:pt x="436" y="455"/>
                    <a:pt x="313" y="266"/>
                    <a:pt x="313" y="265"/>
                  </a:cubicBezTo>
                  <a:lnTo>
                    <a:pt x="313" y="265"/>
                  </a:lnTo>
                  <a:cubicBezTo>
                    <a:pt x="355" y="479"/>
                    <a:pt x="228" y="855"/>
                    <a:pt x="203" y="925"/>
                  </a:cubicBezTo>
                  <a:lnTo>
                    <a:pt x="203" y="925"/>
                  </a:lnTo>
                  <a:cubicBezTo>
                    <a:pt x="236" y="825"/>
                    <a:pt x="218" y="615"/>
                    <a:pt x="218" y="615"/>
                  </a:cubicBezTo>
                  <a:lnTo>
                    <a:pt x="218" y="615"/>
                  </a:lnTo>
                  <a:cubicBezTo>
                    <a:pt x="161" y="861"/>
                    <a:pt x="1" y="1088"/>
                    <a:pt x="1" y="1088"/>
                  </a:cubicBezTo>
                  <a:lnTo>
                    <a:pt x="1003" y="1088"/>
                  </a:lnTo>
                  <a:cubicBezTo>
                    <a:pt x="955" y="662"/>
                    <a:pt x="1201" y="1"/>
                    <a:pt x="1201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869900" y="4661600"/>
              <a:ext cx="30025" cy="27200"/>
            </a:xfrm>
            <a:custGeom>
              <a:avLst/>
              <a:gdLst/>
              <a:ahLst/>
              <a:cxnLst/>
              <a:rect l="l" t="t" r="r" b="b"/>
              <a:pathLst>
                <a:path w="1201" h="1088" extrusionOk="0">
                  <a:moveTo>
                    <a:pt x="1200" y="1"/>
                  </a:moveTo>
                  <a:lnTo>
                    <a:pt x="1200" y="1"/>
                  </a:lnTo>
                  <a:cubicBezTo>
                    <a:pt x="1059" y="162"/>
                    <a:pt x="841" y="662"/>
                    <a:pt x="841" y="662"/>
                  </a:cubicBezTo>
                  <a:cubicBezTo>
                    <a:pt x="888" y="511"/>
                    <a:pt x="794" y="228"/>
                    <a:pt x="794" y="228"/>
                  </a:cubicBezTo>
                  <a:cubicBezTo>
                    <a:pt x="794" y="436"/>
                    <a:pt x="624" y="757"/>
                    <a:pt x="624" y="757"/>
                  </a:cubicBezTo>
                  <a:cubicBezTo>
                    <a:pt x="681" y="454"/>
                    <a:pt x="605" y="48"/>
                    <a:pt x="605" y="48"/>
                  </a:cubicBezTo>
                  <a:cubicBezTo>
                    <a:pt x="605" y="332"/>
                    <a:pt x="416" y="700"/>
                    <a:pt x="416" y="700"/>
                  </a:cubicBezTo>
                  <a:cubicBezTo>
                    <a:pt x="435" y="455"/>
                    <a:pt x="321" y="266"/>
                    <a:pt x="321" y="265"/>
                  </a:cubicBezTo>
                  <a:lnTo>
                    <a:pt x="321" y="265"/>
                  </a:lnTo>
                  <a:cubicBezTo>
                    <a:pt x="366" y="488"/>
                    <a:pt x="217" y="887"/>
                    <a:pt x="200" y="932"/>
                  </a:cubicBezTo>
                  <a:lnTo>
                    <a:pt x="200" y="932"/>
                  </a:lnTo>
                  <a:cubicBezTo>
                    <a:pt x="236" y="835"/>
                    <a:pt x="227" y="615"/>
                    <a:pt x="227" y="615"/>
                  </a:cubicBezTo>
                  <a:lnTo>
                    <a:pt x="227" y="615"/>
                  </a:lnTo>
                  <a:cubicBezTo>
                    <a:pt x="161" y="861"/>
                    <a:pt x="0" y="1088"/>
                    <a:pt x="0" y="1088"/>
                  </a:cubicBezTo>
                  <a:lnTo>
                    <a:pt x="1002" y="1088"/>
                  </a:lnTo>
                  <a:cubicBezTo>
                    <a:pt x="955" y="662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829475" y="4667275"/>
              <a:ext cx="25075" cy="20825"/>
            </a:xfrm>
            <a:custGeom>
              <a:avLst/>
              <a:gdLst/>
              <a:ahLst/>
              <a:cxnLst/>
              <a:rect l="l" t="t" r="r" b="b"/>
              <a:pathLst>
                <a:path w="1003" h="833" extrusionOk="0">
                  <a:moveTo>
                    <a:pt x="974" y="1"/>
                  </a:moveTo>
                  <a:lnTo>
                    <a:pt x="974" y="1"/>
                  </a:lnTo>
                  <a:cubicBezTo>
                    <a:pt x="870" y="124"/>
                    <a:pt x="738" y="520"/>
                    <a:pt x="738" y="520"/>
                  </a:cubicBezTo>
                  <a:cubicBezTo>
                    <a:pt x="757" y="407"/>
                    <a:pt x="615" y="180"/>
                    <a:pt x="615" y="180"/>
                  </a:cubicBezTo>
                  <a:lnTo>
                    <a:pt x="615" y="180"/>
                  </a:lnTo>
                  <a:cubicBezTo>
                    <a:pt x="663" y="341"/>
                    <a:pt x="549" y="596"/>
                    <a:pt x="549" y="596"/>
                  </a:cubicBezTo>
                  <a:cubicBezTo>
                    <a:pt x="549" y="360"/>
                    <a:pt x="389" y="29"/>
                    <a:pt x="388" y="29"/>
                  </a:cubicBezTo>
                  <a:lnTo>
                    <a:pt x="388" y="29"/>
                  </a:lnTo>
                  <a:cubicBezTo>
                    <a:pt x="445" y="246"/>
                    <a:pt x="332" y="530"/>
                    <a:pt x="332" y="530"/>
                  </a:cubicBezTo>
                  <a:cubicBezTo>
                    <a:pt x="303" y="331"/>
                    <a:pt x="152" y="180"/>
                    <a:pt x="152" y="180"/>
                  </a:cubicBezTo>
                  <a:lnTo>
                    <a:pt x="152" y="180"/>
                  </a:lnTo>
                  <a:cubicBezTo>
                    <a:pt x="247" y="369"/>
                    <a:pt x="162" y="709"/>
                    <a:pt x="162" y="709"/>
                  </a:cubicBezTo>
                  <a:cubicBezTo>
                    <a:pt x="171" y="643"/>
                    <a:pt x="124" y="464"/>
                    <a:pt x="124" y="464"/>
                  </a:cubicBezTo>
                  <a:cubicBezTo>
                    <a:pt x="114" y="662"/>
                    <a:pt x="1" y="832"/>
                    <a:pt x="1" y="832"/>
                  </a:cubicBezTo>
                  <a:lnTo>
                    <a:pt x="1003" y="832"/>
                  </a:lnTo>
                  <a:cubicBezTo>
                    <a:pt x="861" y="520"/>
                    <a:pt x="974" y="1"/>
                    <a:pt x="974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784125" y="4667275"/>
              <a:ext cx="25075" cy="20825"/>
            </a:xfrm>
            <a:custGeom>
              <a:avLst/>
              <a:gdLst/>
              <a:ahLst/>
              <a:cxnLst/>
              <a:rect l="l" t="t" r="r" b="b"/>
              <a:pathLst>
                <a:path w="1003" h="833" extrusionOk="0">
                  <a:moveTo>
                    <a:pt x="983" y="1"/>
                  </a:moveTo>
                  <a:lnTo>
                    <a:pt x="983" y="1"/>
                  </a:lnTo>
                  <a:cubicBezTo>
                    <a:pt x="879" y="124"/>
                    <a:pt x="747" y="520"/>
                    <a:pt x="747" y="520"/>
                  </a:cubicBezTo>
                  <a:cubicBezTo>
                    <a:pt x="757" y="407"/>
                    <a:pt x="615" y="180"/>
                    <a:pt x="615" y="180"/>
                  </a:cubicBezTo>
                  <a:lnTo>
                    <a:pt x="615" y="180"/>
                  </a:lnTo>
                  <a:cubicBezTo>
                    <a:pt x="662" y="341"/>
                    <a:pt x="558" y="596"/>
                    <a:pt x="558" y="596"/>
                  </a:cubicBezTo>
                  <a:cubicBezTo>
                    <a:pt x="558" y="360"/>
                    <a:pt x="397" y="29"/>
                    <a:pt x="397" y="29"/>
                  </a:cubicBezTo>
                  <a:lnTo>
                    <a:pt x="397" y="29"/>
                  </a:lnTo>
                  <a:cubicBezTo>
                    <a:pt x="454" y="246"/>
                    <a:pt x="331" y="530"/>
                    <a:pt x="331" y="530"/>
                  </a:cubicBezTo>
                  <a:cubicBezTo>
                    <a:pt x="312" y="331"/>
                    <a:pt x="161" y="180"/>
                    <a:pt x="161" y="180"/>
                  </a:cubicBezTo>
                  <a:lnTo>
                    <a:pt x="161" y="180"/>
                  </a:lnTo>
                  <a:cubicBezTo>
                    <a:pt x="256" y="369"/>
                    <a:pt x="171" y="709"/>
                    <a:pt x="171" y="709"/>
                  </a:cubicBezTo>
                  <a:cubicBezTo>
                    <a:pt x="180" y="643"/>
                    <a:pt x="133" y="464"/>
                    <a:pt x="133" y="464"/>
                  </a:cubicBezTo>
                  <a:cubicBezTo>
                    <a:pt x="123" y="662"/>
                    <a:pt x="0" y="832"/>
                    <a:pt x="0" y="832"/>
                  </a:cubicBezTo>
                  <a:lnTo>
                    <a:pt x="1002" y="832"/>
                  </a:lnTo>
                  <a:cubicBezTo>
                    <a:pt x="870" y="520"/>
                    <a:pt x="983" y="1"/>
                    <a:pt x="983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804925" y="4679575"/>
              <a:ext cx="22700" cy="8275"/>
            </a:xfrm>
            <a:custGeom>
              <a:avLst/>
              <a:gdLst/>
              <a:ahLst/>
              <a:cxnLst/>
              <a:rect l="l" t="t" r="r" b="b"/>
              <a:pathLst>
                <a:path w="908" h="331" extrusionOk="0">
                  <a:moveTo>
                    <a:pt x="898" y="0"/>
                  </a:moveTo>
                  <a:cubicBezTo>
                    <a:pt x="803" y="57"/>
                    <a:pt x="681" y="217"/>
                    <a:pt x="681" y="217"/>
                  </a:cubicBezTo>
                  <a:cubicBezTo>
                    <a:pt x="699" y="170"/>
                    <a:pt x="567" y="76"/>
                    <a:pt x="567" y="76"/>
                  </a:cubicBezTo>
                  <a:lnTo>
                    <a:pt x="567" y="76"/>
                  </a:lnTo>
                  <a:cubicBezTo>
                    <a:pt x="605" y="142"/>
                    <a:pt x="510" y="236"/>
                    <a:pt x="510" y="236"/>
                  </a:cubicBezTo>
                  <a:cubicBezTo>
                    <a:pt x="510" y="151"/>
                    <a:pt x="350" y="19"/>
                    <a:pt x="350" y="19"/>
                  </a:cubicBezTo>
                  <a:lnTo>
                    <a:pt x="350" y="19"/>
                  </a:lnTo>
                  <a:cubicBezTo>
                    <a:pt x="397" y="114"/>
                    <a:pt x="303" y="217"/>
                    <a:pt x="303" y="217"/>
                  </a:cubicBezTo>
                  <a:cubicBezTo>
                    <a:pt x="284" y="132"/>
                    <a:pt x="142" y="76"/>
                    <a:pt x="142" y="76"/>
                  </a:cubicBezTo>
                  <a:lnTo>
                    <a:pt x="142" y="76"/>
                  </a:lnTo>
                  <a:cubicBezTo>
                    <a:pt x="236" y="142"/>
                    <a:pt x="151" y="284"/>
                    <a:pt x="151" y="284"/>
                  </a:cubicBezTo>
                  <a:cubicBezTo>
                    <a:pt x="161" y="265"/>
                    <a:pt x="114" y="180"/>
                    <a:pt x="114" y="180"/>
                  </a:cubicBezTo>
                  <a:cubicBezTo>
                    <a:pt x="114" y="265"/>
                    <a:pt x="0" y="331"/>
                    <a:pt x="0" y="331"/>
                  </a:cubicBezTo>
                  <a:lnTo>
                    <a:pt x="907" y="331"/>
                  </a:lnTo>
                  <a:cubicBezTo>
                    <a:pt x="794" y="217"/>
                    <a:pt x="898" y="0"/>
                    <a:pt x="898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915025" y="4461975"/>
              <a:ext cx="3075" cy="3075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57" y="0"/>
                  </a:moveTo>
                  <a:cubicBezTo>
                    <a:pt x="19" y="0"/>
                    <a:pt x="0" y="28"/>
                    <a:pt x="0" y="66"/>
                  </a:cubicBezTo>
                  <a:cubicBezTo>
                    <a:pt x="0" y="95"/>
                    <a:pt x="19" y="123"/>
                    <a:pt x="57" y="123"/>
                  </a:cubicBezTo>
                  <a:cubicBezTo>
                    <a:pt x="95" y="123"/>
                    <a:pt x="123" y="95"/>
                    <a:pt x="123" y="66"/>
                  </a:cubicBezTo>
                  <a:cubicBezTo>
                    <a:pt x="123" y="28"/>
                    <a:pt x="95" y="0"/>
                    <a:pt x="57" y="0"/>
                  </a:cubicBezTo>
                  <a:close/>
                </a:path>
              </a:pathLst>
            </a:custGeom>
            <a:solidFill>
              <a:srgbClr val="513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928250" y="4461725"/>
              <a:ext cx="3100" cy="3575"/>
            </a:xfrm>
            <a:custGeom>
              <a:avLst/>
              <a:gdLst/>
              <a:ahLst/>
              <a:cxnLst/>
              <a:rect l="l" t="t" r="r" b="b"/>
              <a:pathLst>
                <a:path w="124" h="143" extrusionOk="0">
                  <a:moveTo>
                    <a:pt x="67" y="1"/>
                  </a:moveTo>
                  <a:cubicBezTo>
                    <a:pt x="29" y="1"/>
                    <a:pt x="0" y="29"/>
                    <a:pt x="0" y="76"/>
                  </a:cubicBezTo>
                  <a:cubicBezTo>
                    <a:pt x="0" y="105"/>
                    <a:pt x="29" y="142"/>
                    <a:pt x="67" y="142"/>
                  </a:cubicBezTo>
                  <a:cubicBezTo>
                    <a:pt x="95" y="142"/>
                    <a:pt x="123" y="105"/>
                    <a:pt x="123" y="76"/>
                  </a:cubicBezTo>
                  <a:cubicBezTo>
                    <a:pt x="123" y="38"/>
                    <a:pt x="95" y="1"/>
                    <a:pt x="67" y="1"/>
                  </a:cubicBezTo>
                  <a:close/>
                </a:path>
              </a:pathLst>
            </a:custGeom>
            <a:solidFill>
              <a:srgbClr val="513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929425" y="4462425"/>
              <a:ext cx="1200" cy="1225"/>
            </a:xfrm>
            <a:custGeom>
              <a:avLst/>
              <a:gdLst/>
              <a:ahLst/>
              <a:cxnLst/>
              <a:rect l="l" t="t" r="r" b="b"/>
              <a:pathLst>
                <a:path w="48" h="49" extrusionOk="0">
                  <a:moveTo>
                    <a:pt x="29" y="1"/>
                  </a:moveTo>
                  <a:cubicBezTo>
                    <a:pt x="20" y="1"/>
                    <a:pt x="1" y="10"/>
                    <a:pt x="1" y="20"/>
                  </a:cubicBezTo>
                  <a:cubicBezTo>
                    <a:pt x="1" y="29"/>
                    <a:pt x="20" y="48"/>
                    <a:pt x="29" y="48"/>
                  </a:cubicBezTo>
                  <a:cubicBezTo>
                    <a:pt x="38" y="48"/>
                    <a:pt x="48" y="29"/>
                    <a:pt x="48" y="20"/>
                  </a:cubicBezTo>
                  <a:cubicBezTo>
                    <a:pt x="48" y="10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916200" y="4462425"/>
              <a:ext cx="1200" cy="1225"/>
            </a:xfrm>
            <a:custGeom>
              <a:avLst/>
              <a:gdLst/>
              <a:ahLst/>
              <a:cxnLst/>
              <a:rect l="l" t="t" r="r" b="b"/>
              <a:pathLst>
                <a:path w="48" h="49" extrusionOk="0">
                  <a:moveTo>
                    <a:pt x="29" y="1"/>
                  </a:moveTo>
                  <a:cubicBezTo>
                    <a:pt x="10" y="1"/>
                    <a:pt x="0" y="10"/>
                    <a:pt x="0" y="20"/>
                  </a:cubicBezTo>
                  <a:cubicBezTo>
                    <a:pt x="0" y="29"/>
                    <a:pt x="10" y="48"/>
                    <a:pt x="29" y="48"/>
                  </a:cubicBezTo>
                  <a:cubicBezTo>
                    <a:pt x="48" y="48"/>
                    <a:pt x="48" y="29"/>
                    <a:pt x="48" y="20"/>
                  </a:cubicBezTo>
                  <a:cubicBezTo>
                    <a:pt x="48" y="10"/>
                    <a:pt x="38" y="1"/>
                    <a:pt x="29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917375" y="4472375"/>
              <a:ext cx="12550" cy="950"/>
            </a:xfrm>
            <a:custGeom>
              <a:avLst/>
              <a:gdLst/>
              <a:ahLst/>
              <a:cxnLst/>
              <a:rect l="l" t="t" r="r" b="b"/>
              <a:pathLst>
                <a:path w="502" h="38" extrusionOk="0">
                  <a:moveTo>
                    <a:pt x="263" y="1"/>
                  </a:moveTo>
                  <a:cubicBezTo>
                    <a:pt x="182" y="1"/>
                    <a:pt x="104" y="8"/>
                    <a:pt x="1" y="19"/>
                  </a:cubicBezTo>
                  <a:lnTo>
                    <a:pt x="1" y="38"/>
                  </a:lnTo>
                  <a:cubicBezTo>
                    <a:pt x="100" y="18"/>
                    <a:pt x="182" y="6"/>
                    <a:pt x="264" y="6"/>
                  </a:cubicBezTo>
                  <a:cubicBezTo>
                    <a:pt x="338" y="6"/>
                    <a:pt x="412" y="15"/>
                    <a:pt x="502" y="38"/>
                  </a:cubicBezTo>
                  <a:lnTo>
                    <a:pt x="483" y="19"/>
                  </a:lnTo>
                  <a:cubicBezTo>
                    <a:pt x="397" y="6"/>
                    <a:pt x="329" y="1"/>
                    <a:pt x="263" y="1"/>
                  </a:cubicBezTo>
                  <a:close/>
                </a:path>
              </a:pathLst>
            </a:custGeom>
            <a:solidFill>
              <a:srgbClr val="E8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813425" y="4600175"/>
              <a:ext cx="17750" cy="9275"/>
            </a:xfrm>
            <a:custGeom>
              <a:avLst/>
              <a:gdLst/>
              <a:ahLst/>
              <a:cxnLst/>
              <a:rect l="l" t="t" r="r" b="b"/>
              <a:pathLst>
                <a:path w="710" h="371" extrusionOk="0">
                  <a:moveTo>
                    <a:pt x="0" y="1"/>
                  </a:moveTo>
                  <a:cubicBezTo>
                    <a:pt x="0" y="1"/>
                    <a:pt x="124" y="371"/>
                    <a:pt x="651" y="371"/>
                  </a:cubicBezTo>
                  <a:cubicBezTo>
                    <a:pt x="670" y="371"/>
                    <a:pt x="689" y="370"/>
                    <a:pt x="709" y="369"/>
                  </a:cubicBezTo>
                  <a:cubicBezTo>
                    <a:pt x="671" y="303"/>
                    <a:pt x="643" y="228"/>
                    <a:pt x="577" y="171"/>
                  </a:cubicBezTo>
                  <a:cubicBezTo>
                    <a:pt x="538" y="132"/>
                    <a:pt x="556" y="31"/>
                    <a:pt x="364" y="31"/>
                  </a:cubicBezTo>
                  <a:cubicBezTo>
                    <a:pt x="320" y="31"/>
                    <a:pt x="266" y="36"/>
                    <a:pt x="199" y="48"/>
                  </a:cubicBezTo>
                  <a:cubicBezTo>
                    <a:pt x="133" y="38"/>
                    <a:pt x="57" y="38"/>
                    <a:pt x="0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775625" y="4546300"/>
              <a:ext cx="28600" cy="12875"/>
            </a:xfrm>
            <a:custGeom>
              <a:avLst/>
              <a:gdLst/>
              <a:ahLst/>
              <a:cxnLst/>
              <a:rect l="l" t="t" r="r" b="b"/>
              <a:pathLst>
                <a:path w="1144" h="515" extrusionOk="0">
                  <a:moveTo>
                    <a:pt x="38" y="1"/>
                  </a:moveTo>
                  <a:lnTo>
                    <a:pt x="0" y="10"/>
                  </a:lnTo>
                  <a:cubicBezTo>
                    <a:pt x="0" y="10"/>
                    <a:pt x="105" y="515"/>
                    <a:pt x="713" y="515"/>
                  </a:cubicBezTo>
                  <a:cubicBezTo>
                    <a:pt x="835" y="515"/>
                    <a:pt x="977" y="494"/>
                    <a:pt x="1144" y="445"/>
                  </a:cubicBezTo>
                  <a:lnTo>
                    <a:pt x="1144" y="407"/>
                  </a:lnTo>
                  <a:cubicBezTo>
                    <a:pt x="1056" y="419"/>
                    <a:pt x="974" y="424"/>
                    <a:pt x="898" y="424"/>
                  </a:cubicBezTo>
                  <a:cubicBezTo>
                    <a:pt x="350" y="424"/>
                    <a:pt x="121" y="150"/>
                    <a:pt x="38" y="1"/>
                  </a:cubicBezTo>
                  <a:close/>
                </a:path>
              </a:pathLst>
            </a:custGeom>
            <a:solidFill>
              <a:srgbClr val="FF9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931325" y="4509925"/>
              <a:ext cx="34525" cy="5925"/>
            </a:xfrm>
            <a:custGeom>
              <a:avLst/>
              <a:gdLst/>
              <a:ahLst/>
              <a:cxnLst/>
              <a:rect l="l" t="t" r="r" b="b"/>
              <a:pathLst>
                <a:path w="1381" h="237" extrusionOk="0">
                  <a:moveTo>
                    <a:pt x="983" y="1"/>
                  </a:moveTo>
                  <a:lnTo>
                    <a:pt x="718" y="95"/>
                  </a:lnTo>
                  <a:lnTo>
                    <a:pt x="0" y="67"/>
                  </a:lnTo>
                  <a:lnTo>
                    <a:pt x="1380" y="237"/>
                  </a:lnTo>
                  <a:lnTo>
                    <a:pt x="1200" y="13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723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1073550" y="4622150"/>
              <a:ext cx="11850" cy="32150"/>
            </a:xfrm>
            <a:custGeom>
              <a:avLst/>
              <a:gdLst/>
              <a:ahLst/>
              <a:cxnLst/>
              <a:rect l="l" t="t" r="r" b="b"/>
              <a:pathLst>
                <a:path w="474" h="1286" extrusionOk="0">
                  <a:moveTo>
                    <a:pt x="1" y="1"/>
                  </a:moveTo>
                  <a:lnTo>
                    <a:pt x="76" y="624"/>
                  </a:lnTo>
                  <a:lnTo>
                    <a:pt x="379" y="1286"/>
                  </a:lnTo>
                  <a:lnTo>
                    <a:pt x="379" y="1286"/>
                  </a:lnTo>
                  <a:lnTo>
                    <a:pt x="322" y="624"/>
                  </a:lnTo>
                  <a:lnTo>
                    <a:pt x="473" y="5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749150" y="4663975"/>
              <a:ext cx="21775" cy="19625"/>
            </a:xfrm>
            <a:custGeom>
              <a:avLst/>
              <a:gdLst/>
              <a:ahLst/>
              <a:cxnLst/>
              <a:rect l="l" t="t" r="r" b="b"/>
              <a:pathLst>
                <a:path w="871" h="785" extrusionOk="0">
                  <a:moveTo>
                    <a:pt x="870" y="0"/>
                  </a:moveTo>
                  <a:lnTo>
                    <a:pt x="1" y="596"/>
                  </a:lnTo>
                  <a:lnTo>
                    <a:pt x="483" y="596"/>
                  </a:lnTo>
                  <a:lnTo>
                    <a:pt x="691" y="785"/>
                  </a:lnTo>
                  <a:lnTo>
                    <a:pt x="691" y="501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9B9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861625" y="4493150"/>
              <a:ext cx="11825" cy="5925"/>
            </a:xfrm>
            <a:custGeom>
              <a:avLst/>
              <a:gdLst/>
              <a:ahLst/>
              <a:cxnLst/>
              <a:rect l="l" t="t" r="r" b="b"/>
              <a:pathLst>
                <a:path w="473" h="237" extrusionOk="0">
                  <a:moveTo>
                    <a:pt x="142" y="1"/>
                  </a:moveTo>
                  <a:lnTo>
                    <a:pt x="0" y="190"/>
                  </a:lnTo>
                  <a:cubicBezTo>
                    <a:pt x="133" y="218"/>
                    <a:pt x="274" y="237"/>
                    <a:pt x="416" y="237"/>
                  </a:cubicBezTo>
                  <a:lnTo>
                    <a:pt x="473" y="76"/>
                  </a:lnTo>
                  <a:cubicBezTo>
                    <a:pt x="350" y="57"/>
                    <a:pt x="246" y="29"/>
                    <a:pt x="142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843200" y="4481575"/>
              <a:ext cx="12300" cy="11600"/>
            </a:xfrm>
            <a:custGeom>
              <a:avLst/>
              <a:gdLst/>
              <a:ahLst/>
              <a:cxnLst/>
              <a:rect l="l" t="t" r="r" b="b"/>
              <a:pathLst>
                <a:path w="492" h="464" extrusionOk="0">
                  <a:moveTo>
                    <a:pt x="255" y="0"/>
                  </a:moveTo>
                  <a:lnTo>
                    <a:pt x="0" y="199"/>
                  </a:lnTo>
                  <a:cubicBezTo>
                    <a:pt x="95" y="293"/>
                    <a:pt x="208" y="388"/>
                    <a:pt x="312" y="464"/>
                  </a:cubicBezTo>
                  <a:lnTo>
                    <a:pt x="492" y="246"/>
                  </a:lnTo>
                  <a:cubicBezTo>
                    <a:pt x="397" y="180"/>
                    <a:pt x="321" y="95"/>
                    <a:pt x="255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830900" y="4458900"/>
              <a:ext cx="13500" cy="13725"/>
            </a:xfrm>
            <a:custGeom>
              <a:avLst/>
              <a:gdLst/>
              <a:ahLst/>
              <a:cxnLst/>
              <a:rect l="l" t="t" r="r" b="b"/>
              <a:pathLst>
                <a:path w="540" h="549" extrusionOk="0">
                  <a:moveTo>
                    <a:pt x="445" y="0"/>
                  </a:moveTo>
                  <a:lnTo>
                    <a:pt x="1" y="29"/>
                  </a:lnTo>
                  <a:cubicBezTo>
                    <a:pt x="10" y="208"/>
                    <a:pt x="57" y="388"/>
                    <a:pt x="142" y="548"/>
                  </a:cubicBezTo>
                  <a:lnTo>
                    <a:pt x="539" y="435"/>
                  </a:lnTo>
                  <a:cubicBezTo>
                    <a:pt x="483" y="303"/>
                    <a:pt x="445" y="151"/>
                    <a:pt x="445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832550" y="4433150"/>
              <a:ext cx="16575" cy="15850"/>
            </a:xfrm>
            <a:custGeom>
              <a:avLst/>
              <a:gdLst/>
              <a:ahLst/>
              <a:cxnLst/>
              <a:rect l="l" t="t" r="r" b="b"/>
              <a:pathLst>
                <a:path w="663" h="634" extrusionOk="0">
                  <a:moveTo>
                    <a:pt x="313" y="0"/>
                  </a:moveTo>
                  <a:cubicBezTo>
                    <a:pt x="171" y="123"/>
                    <a:pt x="76" y="284"/>
                    <a:pt x="1" y="444"/>
                  </a:cubicBezTo>
                  <a:lnTo>
                    <a:pt x="426" y="633"/>
                  </a:lnTo>
                  <a:cubicBezTo>
                    <a:pt x="473" y="492"/>
                    <a:pt x="549" y="369"/>
                    <a:pt x="662" y="255"/>
                  </a:cubicBezTo>
                  <a:lnTo>
                    <a:pt x="313" y="0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854775" y="4421275"/>
              <a:ext cx="13475" cy="13075"/>
            </a:xfrm>
            <a:custGeom>
              <a:avLst/>
              <a:gdLst/>
              <a:ahLst/>
              <a:cxnLst/>
              <a:rect l="l" t="t" r="r" b="b"/>
              <a:pathLst>
                <a:path w="539" h="523" extrusionOk="0">
                  <a:moveTo>
                    <a:pt x="470" y="0"/>
                  </a:moveTo>
                  <a:cubicBezTo>
                    <a:pt x="334" y="0"/>
                    <a:pt x="177" y="26"/>
                    <a:pt x="0" y="107"/>
                  </a:cubicBezTo>
                  <a:lnTo>
                    <a:pt x="66" y="522"/>
                  </a:lnTo>
                  <a:cubicBezTo>
                    <a:pt x="195" y="455"/>
                    <a:pt x="304" y="421"/>
                    <a:pt x="404" y="421"/>
                  </a:cubicBezTo>
                  <a:cubicBezTo>
                    <a:pt x="444" y="421"/>
                    <a:pt x="482" y="427"/>
                    <a:pt x="520" y="437"/>
                  </a:cubicBezTo>
                  <a:lnTo>
                    <a:pt x="539" y="3"/>
                  </a:lnTo>
                  <a:cubicBezTo>
                    <a:pt x="516" y="1"/>
                    <a:pt x="493" y="0"/>
                    <a:pt x="470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871075" y="4427475"/>
              <a:ext cx="16800" cy="16325"/>
            </a:xfrm>
            <a:custGeom>
              <a:avLst/>
              <a:gdLst/>
              <a:ahLst/>
              <a:cxnLst/>
              <a:rect l="l" t="t" r="r" b="b"/>
              <a:pathLst>
                <a:path w="672" h="653" extrusionOk="0">
                  <a:moveTo>
                    <a:pt x="397" y="0"/>
                  </a:moveTo>
                  <a:lnTo>
                    <a:pt x="0" y="246"/>
                  </a:lnTo>
                  <a:cubicBezTo>
                    <a:pt x="114" y="341"/>
                    <a:pt x="199" y="482"/>
                    <a:pt x="246" y="652"/>
                  </a:cubicBezTo>
                  <a:lnTo>
                    <a:pt x="671" y="501"/>
                  </a:lnTo>
                  <a:cubicBezTo>
                    <a:pt x="624" y="312"/>
                    <a:pt x="530" y="133"/>
                    <a:pt x="397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875825" y="4452275"/>
              <a:ext cx="13225" cy="12075"/>
            </a:xfrm>
            <a:custGeom>
              <a:avLst/>
              <a:gdLst/>
              <a:ahLst/>
              <a:cxnLst/>
              <a:rect l="l" t="t" r="r" b="b"/>
              <a:pathLst>
                <a:path w="529" h="483" extrusionOk="0">
                  <a:moveTo>
                    <a:pt x="94" y="1"/>
                  </a:moveTo>
                  <a:cubicBezTo>
                    <a:pt x="84" y="76"/>
                    <a:pt x="84" y="133"/>
                    <a:pt x="56" y="180"/>
                  </a:cubicBezTo>
                  <a:cubicBezTo>
                    <a:pt x="1" y="396"/>
                    <a:pt x="73" y="483"/>
                    <a:pt x="174" y="483"/>
                  </a:cubicBezTo>
                  <a:cubicBezTo>
                    <a:pt x="281" y="483"/>
                    <a:pt x="419" y="387"/>
                    <a:pt x="472" y="246"/>
                  </a:cubicBezTo>
                  <a:cubicBezTo>
                    <a:pt x="491" y="180"/>
                    <a:pt x="519" y="105"/>
                    <a:pt x="529" y="20"/>
                  </a:cubicBezTo>
                  <a:lnTo>
                    <a:pt x="94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912425" y="4445425"/>
              <a:ext cx="18925" cy="7825"/>
            </a:xfrm>
            <a:custGeom>
              <a:avLst/>
              <a:gdLst/>
              <a:ahLst/>
              <a:cxnLst/>
              <a:rect l="l" t="t" r="r" b="b"/>
              <a:pathLst>
                <a:path w="757" h="313" extrusionOk="0">
                  <a:moveTo>
                    <a:pt x="6" y="201"/>
                  </a:moveTo>
                  <a:lnTo>
                    <a:pt x="6" y="201"/>
                  </a:lnTo>
                  <a:cubicBezTo>
                    <a:pt x="2" y="203"/>
                    <a:pt x="0" y="206"/>
                    <a:pt x="0" y="208"/>
                  </a:cubicBezTo>
                  <a:cubicBezTo>
                    <a:pt x="2" y="206"/>
                    <a:pt x="4" y="203"/>
                    <a:pt x="6" y="201"/>
                  </a:cubicBezTo>
                  <a:close/>
                  <a:moveTo>
                    <a:pt x="359" y="1"/>
                  </a:moveTo>
                  <a:lnTo>
                    <a:pt x="359" y="1"/>
                  </a:lnTo>
                  <a:cubicBezTo>
                    <a:pt x="359" y="1"/>
                    <a:pt x="313" y="38"/>
                    <a:pt x="331" y="94"/>
                  </a:cubicBezTo>
                  <a:lnTo>
                    <a:pt x="331" y="94"/>
                  </a:lnTo>
                  <a:cubicBezTo>
                    <a:pt x="327" y="85"/>
                    <a:pt x="301" y="17"/>
                    <a:pt x="218" y="17"/>
                  </a:cubicBezTo>
                  <a:cubicBezTo>
                    <a:pt x="209" y="17"/>
                    <a:pt x="199" y="18"/>
                    <a:pt x="189" y="19"/>
                  </a:cubicBezTo>
                  <a:cubicBezTo>
                    <a:pt x="189" y="19"/>
                    <a:pt x="255" y="76"/>
                    <a:pt x="227" y="114"/>
                  </a:cubicBezTo>
                  <a:cubicBezTo>
                    <a:pt x="219" y="120"/>
                    <a:pt x="207" y="123"/>
                    <a:pt x="195" y="123"/>
                  </a:cubicBezTo>
                  <a:cubicBezTo>
                    <a:pt x="152" y="123"/>
                    <a:pt x="97" y="91"/>
                    <a:pt x="104" y="76"/>
                  </a:cubicBezTo>
                  <a:lnTo>
                    <a:pt x="104" y="76"/>
                  </a:lnTo>
                  <a:cubicBezTo>
                    <a:pt x="104" y="76"/>
                    <a:pt x="66" y="114"/>
                    <a:pt x="114" y="171"/>
                  </a:cubicBezTo>
                  <a:cubicBezTo>
                    <a:pt x="127" y="187"/>
                    <a:pt x="127" y="191"/>
                    <a:pt x="119" y="191"/>
                  </a:cubicBezTo>
                  <a:cubicBezTo>
                    <a:pt x="107" y="191"/>
                    <a:pt x="80" y="182"/>
                    <a:pt x="53" y="182"/>
                  </a:cubicBezTo>
                  <a:cubicBezTo>
                    <a:pt x="35" y="182"/>
                    <a:pt x="18" y="186"/>
                    <a:pt x="6" y="201"/>
                  </a:cubicBezTo>
                  <a:lnTo>
                    <a:pt x="6" y="201"/>
                  </a:lnTo>
                  <a:cubicBezTo>
                    <a:pt x="12" y="196"/>
                    <a:pt x="23" y="193"/>
                    <a:pt x="36" y="193"/>
                  </a:cubicBezTo>
                  <a:cubicBezTo>
                    <a:pt x="65" y="193"/>
                    <a:pt x="102" y="209"/>
                    <a:pt x="114" y="265"/>
                  </a:cubicBezTo>
                  <a:cubicBezTo>
                    <a:pt x="114" y="265"/>
                    <a:pt x="218" y="238"/>
                    <a:pt x="359" y="238"/>
                  </a:cubicBezTo>
                  <a:cubicBezTo>
                    <a:pt x="468" y="238"/>
                    <a:pt x="599" y="255"/>
                    <a:pt x="718" y="312"/>
                  </a:cubicBezTo>
                  <a:cubicBezTo>
                    <a:pt x="718" y="312"/>
                    <a:pt x="728" y="161"/>
                    <a:pt x="756" y="123"/>
                  </a:cubicBezTo>
                  <a:lnTo>
                    <a:pt x="756" y="123"/>
                  </a:lnTo>
                  <a:cubicBezTo>
                    <a:pt x="756" y="123"/>
                    <a:pt x="671" y="171"/>
                    <a:pt x="662" y="208"/>
                  </a:cubicBezTo>
                  <a:cubicBezTo>
                    <a:pt x="662" y="208"/>
                    <a:pt x="681" y="95"/>
                    <a:pt x="633" y="38"/>
                  </a:cubicBezTo>
                  <a:cubicBezTo>
                    <a:pt x="633" y="38"/>
                    <a:pt x="614" y="114"/>
                    <a:pt x="605" y="133"/>
                  </a:cubicBezTo>
                  <a:cubicBezTo>
                    <a:pt x="605" y="133"/>
                    <a:pt x="539" y="67"/>
                    <a:pt x="558" y="19"/>
                  </a:cubicBezTo>
                  <a:lnTo>
                    <a:pt x="558" y="19"/>
                  </a:lnTo>
                  <a:cubicBezTo>
                    <a:pt x="558" y="19"/>
                    <a:pt x="492" y="67"/>
                    <a:pt x="520" y="133"/>
                  </a:cubicBezTo>
                  <a:cubicBezTo>
                    <a:pt x="523" y="160"/>
                    <a:pt x="517" y="172"/>
                    <a:pt x="507" y="172"/>
                  </a:cubicBezTo>
                  <a:cubicBezTo>
                    <a:pt x="490" y="172"/>
                    <a:pt x="463" y="137"/>
                    <a:pt x="463" y="95"/>
                  </a:cubicBezTo>
                  <a:cubicBezTo>
                    <a:pt x="463" y="38"/>
                    <a:pt x="435" y="19"/>
                    <a:pt x="435" y="19"/>
                  </a:cubicBezTo>
                  <a:cubicBezTo>
                    <a:pt x="435" y="19"/>
                    <a:pt x="435" y="95"/>
                    <a:pt x="397" y="123"/>
                  </a:cubicBezTo>
                  <a:cubicBezTo>
                    <a:pt x="397" y="123"/>
                    <a:pt x="340" y="76"/>
                    <a:pt x="359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970550" y="4676350"/>
              <a:ext cx="2150" cy="2600"/>
            </a:xfrm>
            <a:custGeom>
              <a:avLst/>
              <a:gdLst/>
              <a:ahLst/>
              <a:cxnLst/>
              <a:rect l="l" t="t" r="r" b="b"/>
              <a:pathLst>
                <a:path w="86" h="104" extrusionOk="0">
                  <a:moveTo>
                    <a:pt x="42" y="0"/>
                  </a:moveTo>
                  <a:cubicBezTo>
                    <a:pt x="37" y="0"/>
                    <a:pt x="33" y="2"/>
                    <a:pt x="28" y="6"/>
                  </a:cubicBezTo>
                  <a:cubicBezTo>
                    <a:pt x="0" y="6"/>
                    <a:pt x="0" y="25"/>
                    <a:pt x="0" y="63"/>
                  </a:cubicBezTo>
                  <a:cubicBezTo>
                    <a:pt x="0" y="86"/>
                    <a:pt x="19" y="103"/>
                    <a:pt x="37" y="103"/>
                  </a:cubicBezTo>
                  <a:cubicBezTo>
                    <a:pt x="40" y="103"/>
                    <a:pt x="44" y="102"/>
                    <a:pt x="47" y="101"/>
                  </a:cubicBezTo>
                  <a:cubicBezTo>
                    <a:pt x="76" y="91"/>
                    <a:pt x="85" y="63"/>
                    <a:pt x="76" y="44"/>
                  </a:cubicBezTo>
                  <a:cubicBezTo>
                    <a:pt x="76" y="22"/>
                    <a:pt x="59" y="0"/>
                    <a:pt x="42" y="0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950450" y="4628050"/>
              <a:ext cx="23650" cy="15600"/>
            </a:xfrm>
            <a:custGeom>
              <a:avLst/>
              <a:gdLst/>
              <a:ahLst/>
              <a:cxnLst/>
              <a:rect l="l" t="t" r="r" b="b"/>
              <a:pathLst>
                <a:path w="946" h="624" extrusionOk="0">
                  <a:moveTo>
                    <a:pt x="1" y="1"/>
                  </a:moveTo>
                  <a:cubicBezTo>
                    <a:pt x="8" y="214"/>
                    <a:pt x="262" y="623"/>
                    <a:pt x="620" y="623"/>
                  </a:cubicBezTo>
                  <a:cubicBezTo>
                    <a:pt x="721" y="623"/>
                    <a:pt x="831" y="590"/>
                    <a:pt x="946" y="511"/>
                  </a:cubicBezTo>
                  <a:cubicBezTo>
                    <a:pt x="710" y="426"/>
                    <a:pt x="473" y="341"/>
                    <a:pt x="294" y="284"/>
                  </a:cubicBezTo>
                  <a:cubicBezTo>
                    <a:pt x="275" y="275"/>
                    <a:pt x="246" y="275"/>
                    <a:pt x="237" y="275"/>
                  </a:cubicBezTo>
                  <a:cubicBezTo>
                    <a:pt x="152" y="180"/>
                    <a:pt x="57" y="105"/>
                    <a:pt x="1" y="1"/>
                  </a:cubicBezTo>
                  <a:close/>
                </a:path>
              </a:pathLst>
            </a:custGeom>
            <a:solidFill>
              <a:srgbClr val="EA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957575" y="4614175"/>
              <a:ext cx="3075" cy="2125"/>
            </a:xfrm>
            <a:custGeom>
              <a:avLst/>
              <a:gdLst/>
              <a:ahLst/>
              <a:cxnLst/>
              <a:rect l="l" t="t" r="r" b="b"/>
              <a:pathLst>
                <a:path w="123" h="85" extrusionOk="0">
                  <a:moveTo>
                    <a:pt x="61" y="1"/>
                  </a:moveTo>
                  <a:cubicBezTo>
                    <a:pt x="49" y="1"/>
                    <a:pt x="37" y="3"/>
                    <a:pt x="28" y="8"/>
                  </a:cubicBezTo>
                  <a:cubicBezTo>
                    <a:pt x="1" y="8"/>
                    <a:pt x="110" y="84"/>
                    <a:pt x="121" y="84"/>
                  </a:cubicBezTo>
                  <a:cubicBezTo>
                    <a:pt x="122" y="84"/>
                    <a:pt x="122" y="84"/>
                    <a:pt x="122" y="83"/>
                  </a:cubicBezTo>
                  <a:cubicBezTo>
                    <a:pt x="122" y="74"/>
                    <a:pt x="103" y="17"/>
                    <a:pt x="94" y="8"/>
                  </a:cubicBezTo>
                  <a:cubicBezTo>
                    <a:pt x="84" y="3"/>
                    <a:pt x="72" y="1"/>
                    <a:pt x="61" y="1"/>
                  </a:cubicBezTo>
                  <a:close/>
                </a:path>
              </a:pathLst>
            </a:custGeom>
            <a:solidFill>
              <a:srgbClr val="FFE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999125" y="4678850"/>
              <a:ext cx="8775" cy="5000"/>
            </a:xfrm>
            <a:custGeom>
              <a:avLst/>
              <a:gdLst/>
              <a:ahLst/>
              <a:cxnLst/>
              <a:rect l="l" t="t" r="r" b="b"/>
              <a:pathLst>
                <a:path w="351" h="200" extrusionOk="0">
                  <a:moveTo>
                    <a:pt x="275" y="1"/>
                  </a:moveTo>
                  <a:cubicBezTo>
                    <a:pt x="190" y="29"/>
                    <a:pt x="95" y="67"/>
                    <a:pt x="1" y="105"/>
                  </a:cubicBezTo>
                  <a:lnTo>
                    <a:pt x="67" y="199"/>
                  </a:lnTo>
                  <a:cubicBezTo>
                    <a:pt x="161" y="180"/>
                    <a:pt x="256" y="143"/>
                    <a:pt x="350" y="9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1014475" y="4666325"/>
              <a:ext cx="10425" cy="9725"/>
            </a:xfrm>
            <a:custGeom>
              <a:avLst/>
              <a:gdLst/>
              <a:ahLst/>
              <a:cxnLst/>
              <a:rect l="l" t="t" r="r" b="b"/>
              <a:pathLst>
                <a:path w="417" h="389" extrusionOk="0">
                  <a:moveTo>
                    <a:pt x="284" y="1"/>
                  </a:moveTo>
                  <a:cubicBezTo>
                    <a:pt x="256" y="39"/>
                    <a:pt x="228" y="86"/>
                    <a:pt x="190" y="124"/>
                  </a:cubicBezTo>
                  <a:cubicBezTo>
                    <a:pt x="133" y="180"/>
                    <a:pt x="76" y="237"/>
                    <a:pt x="1" y="294"/>
                  </a:cubicBezTo>
                  <a:lnTo>
                    <a:pt x="86" y="388"/>
                  </a:lnTo>
                  <a:cubicBezTo>
                    <a:pt x="190" y="322"/>
                    <a:pt x="294" y="237"/>
                    <a:pt x="379" y="162"/>
                  </a:cubicBezTo>
                  <a:cubicBezTo>
                    <a:pt x="398" y="143"/>
                    <a:pt x="407" y="133"/>
                    <a:pt x="417" y="114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1025600" y="4649325"/>
              <a:ext cx="7800" cy="10900"/>
            </a:xfrm>
            <a:custGeom>
              <a:avLst/>
              <a:gdLst/>
              <a:ahLst/>
              <a:cxnLst/>
              <a:rect l="l" t="t" r="r" b="b"/>
              <a:pathLst>
                <a:path w="312" h="436" extrusionOk="0">
                  <a:moveTo>
                    <a:pt x="312" y="0"/>
                  </a:moveTo>
                  <a:lnTo>
                    <a:pt x="57" y="10"/>
                  </a:lnTo>
                  <a:cubicBezTo>
                    <a:pt x="57" y="152"/>
                    <a:pt x="28" y="284"/>
                    <a:pt x="0" y="397"/>
                  </a:cubicBezTo>
                  <a:lnTo>
                    <a:pt x="198" y="435"/>
                  </a:lnTo>
                  <a:cubicBezTo>
                    <a:pt x="265" y="293"/>
                    <a:pt x="302" y="152"/>
                    <a:pt x="312" y="0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1020875" y="4626400"/>
              <a:ext cx="11825" cy="13250"/>
            </a:xfrm>
            <a:custGeom>
              <a:avLst/>
              <a:gdLst/>
              <a:ahLst/>
              <a:cxnLst/>
              <a:rect l="l" t="t" r="r" b="b"/>
              <a:pathLst>
                <a:path w="473" h="530" extrusionOk="0">
                  <a:moveTo>
                    <a:pt x="340" y="1"/>
                  </a:moveTo>
                  <a:lnTo>
                    <a:pt x="0" y="152"/>
                  </a:lnTo>
                  <a:cubicBezTo>
                    <a:pt x="66" y="275"/>
                    <a:pt x="123" y="407"/>
                    <a:pt x="161" y="530"/>
                  </a:cubicBezTo>
                  <a:lnTo>
                    <a:pt x="473" y="454"/>
                  </a:lnTo>
                  <a:cubicBezTo>
                    <a:pt x="444" y="303"/>
                    <a:pt x="397" y="152"/>
                    <a:pt x="340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1007400" y="4605375"/>
              <a:ext cx="14675" cy="14450"/>
            </a:xfrm>
            <a:custGeom>
              <a:avLst/>
              <a:gdLst/>
              <a:ahLst/>
              <a:cxnLst/>
              <a:rect l="l" t="t" r="r" b="b"/>
              <a:pathLst>
                <a:path w="587" h="578" extrusionOk="0">
                  <a:moveTo>
                    <a:pt x="303" y="1"/>
                  </a:moveTo>
                  <a:lnTo>
                    <a:pt x="0" y="256"/>
                  </a:lnTo>
                  <a:cubicBezTo>
                    <a:pt x="38" y="294"/>
                    <a:pt x="66" y="341"/>
                    <a:pt x="95" y="388"/>
                  </a:cubicBezTo>
                  <a:cubicBezTo>
                    <a:pt x="161" y="445"/>
                    <a:pt x="208" y="520"/>
                    <a:pt x="256" y="577"/>
                  </a:cubicBezTo>
                  <a:lnTo>
                    <a:pt x="586" y="369"/>
                  </a:lnTo>
                  <a:cubicBezTo>
                    <a:pt x="558" y="331"/>
                    <a:pt x="539" y="294"/>
                    <a:pt x="511" y="265"/>
                  </a:cubicBezTo>
                  <a:cubicBezTo>
                    <a:pt x="426" y="161"/>
                    <a:pt x="350" y="67"/>
                    <a:pt x="303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1001500" y="4583600"/>
              <a:ext cx="16350" cy="12125"/>
            </a:xfrm>
            <a:custGeom>
              <a:avLst/>
              <a:gdLst/>
              <a:ahLst/>
              <a:cxnLst/>
              <a:rect l="l" t="t" r="r" b="b"/>
              <a:pathLst>
                <a:path w="654" h="485" extrusionOk="0">
                  <a:moveTo>
                    <a:pt x="372" y="1"/>
                  </a:moveTo>
                  <a:cubicBezTo>
                    <a:pt x="365" y="1"/>
                    <a:pt x="357" y="1"/>
                    <a:pt x="350" y="2"/>
                  </a:cubicBezTo>
                  <a:cubicBezTo>
                    <a:pt x="180" y="31"/>
                    <a:pt x="38" y="153"/>
                    <a:pt x="0" y="361"/>
                  </a:cubicBezTo>
                  <a:lnTo>
                    <a:pt x="350" y="484"/>
                  </a:lnTo>
                  <a:cubicBezTo>
                    <a:pt x="321" y="409"/>
                    <a:pt x="359" y="361"/>
                    <a:pt x="425" y="361"/>
                  </a:cubicBezTo>
                  <a:cubicBezTo>
                    <a:pt x="653" y="352"/>
                    <a:pt x="565" y="1"/>
                    <a:pt x="372" y="1"/>
                  </a:cubicBezTo>
                  <a:close/>
                </a:path>
              </a:pathLst>
            </a:custGeom>
            <a:solidFill>
              <a:srgbClr val="DD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1032925" y="4503800"/>
              <a:ext cx="10400" cy="4975"/>
            </a:xfrm>
            <a:custGeom>
              <a:avLst/>
              <a:gdLst/>
              <a:ahLst/>
              <a:cxnLst/>
              <a:rect l="l" t="t" r="r" b="b"/>
              <a:pathLst>
                <a:path w="416" h="199" extrusionOk="0">
                  <a:moveTo>
                    <a:pt x="0" y="9"/>
                  </a:moveTo>
                  <a:lnTo>
                    <a:pt x="9" y="57"/>
                  </a:lnTo>
                  <a:cubicBezTo>
                    <a:pt x="9" y="57"/>
                    <a:pt x="35" y="51"/>
                    <a:pt x="75" y="51"/>
                  </a:cubicBezTo>
                  <a:cubicBezTo>
                    <a:pt x="154" y="51"/>
                    <a:pt x="293" y="72"/>
                    <a:pt x="412" y="194"/>
                  </a:cubicBezTo>
                  <a:lnTo>
                    <a:pt x="412" y="194"/>
                  </a:lnTo>
                  <a:cubicBezTo>
                    <a:pt x="224" y="0"/>
                    <a:pt x="9" y="19"/>
                    <a:pt x="0" y="9"/>
                  </a:cubicBezTo>
                  <a:close/>
                  <a:moveTo>
                    <a:pt x="412" y="194"/>
                  </a:moveTo>
                  <a:lnTo>
                    <a:pt x="412" y="194"/>
                  </a:lnTo>
                  <a:cubicBezTo>
                    <a:pt x="413" y="195"/>
                    <a:pt x="414" y="197"/>
                    <a:pt x="416" y="198"/>
                  </a:cubicBezTo>
                  <a:cubicBezTo>
                    <a:pt x="414" y="197"/>
                    <a:pt x="413" y="195"/>
                    <a:pt x="412" y="194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1065275" y="4459375"/>
              <a:ext cx="4750" cy="12075"/>
            </a:xfrm>
            <a:custGeom>
              <a:avLst/>
              <a:gdLst/>
              <a:ahLst/>
              <a:cxnLst/>
              <a:rect l="l" t="t" r="r" b="b"/>
              <a:pathLst>
                <a:path w="190" h="483" extrusionOk="0">
                  <a:moveTo>
                    <a:pt x="190" y="0"/>
                  </a:moveTo>
                  <a:cubicBezTo>
                    <a:pt x="1" y="246"/>
                    <a:pt x="39" y="473"/>
                    <a:pt x="48" y="482"/>
                  </a:cubicBezTo>
                  <a:lnTo>
                    <a:pt x="86" y="473"/>
                  </a:lnTo>
                  <a:cubicBezTo>
                    <a:pt x="86" y="463"/>
                    <a:pt x="20" y="236"/>
                    <a:pt x="190" y="0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1068600" y="4496225"/>
              <a:ext cx="9225" cy="7100"/>
            </a:xfrm>
            <a:custGeom>
              <a:avLst/>
              <a:gdLst/>
              <a:ahLst/>
              <a:cxnLst/>
              <a:rect l="l" t="t" r="r" b="b"/>
              <a:pathLst>
                <a:path w="369" h="284" extrusionOk="0">
                  <a:moveTo>
                    <a:pt x="0" y="0"/>
                  </a:moveTo>
                  <a:lnTo>
                    <a:pt x="0" y="48"/>
                  </a:lnTo>
                  <a:cubicBezTo>
                    <a:pt x="10" y="48"/>
                    <a:pt x="236" y="67"/>
                    <a:pt x="369" y="284"/>
                  </a:cubicBezTo>
                  <a:cubicBezTo>
                    <a:pt x="227" y="38"/>
                    <a:pt x="10" y="10"/>
                    <a:pt x="0" y="0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1081350" y="4495375"/>
              <a:ext cx="11125" cy="3000"/>
            </a:xfrm>
            <a:custGeom>
              <a:avLst/>
              <a:gdLst/>
              <a:ahLst/>
              <a:cxnLst/>
              <a:rect l="l" t="t" r="r" b="b"/>
              <a:pathLst>
                <a:path w="445" h="120" extrusionOk="0">
                  <a:moveTo>
                    <a:pt x="258" y="1"/>
                  </a:moveTo>
                  <a:cubicBezTo>
                    <a:pt x="102" y="1"/>
                    <a:pt x="7" y="75"/>
                    <a:pt x="0" y="82"/>
                  </a:cubicBezTo>
                  <a:lnTo>
                    <a:pt x="19" y="119"/>
                  </a:lnTo>
                  <a:cubicBezTo>
                    <a:pt x="19" y="112"/>
                    <a:pt x="138" y="17"/>
                    <a:pt x="314" y="17"/>
                  </a:cubicBezTo>
                  <a:cubicBezTo>
                    <a:pt x="355" y="17"/>
                    <a:pt x="398" y="22"/>
                    <a:pt x="445" y="34"/>
                  </a:cubicBezTo>
                  <a:cubicBezTo>
                    <a:pt x="376" y="10"/>
                    <a:pt x="313" y="1"/>
                    <a:pt x="258" y="1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1082050" y="4456650"/>
              <a:ext cx="11125" cy="2500"/>
            </a:xfrm>
            <a:custGeom>
              <a:avLst/>
              <a:gdLst/>
              <a:ahLst/>
              <a:cxnLst/>
              <a:rect l="l" t="t" r="r" b="b"/>
              <a:pathLst>
                <a:path w="445" h="100" extrusionOk="0">
                  <a:moveTo>
                    <a:pt x="92" y="0"/>
                  </a:moveTo>
                  <a:cubicBezTo>
                    <a:pt x="42" y="0"/>
                    <a:pt x="8" y="5"/>
                    <a:pt x="1" y="5"/>
                  </a:cubicBezTo>
                  <a:lnTo>
                    <a:pt x="20" y="24"/>
                  </a:lnTo>
                  <a:cubicBezTo>
                    <a:pt x="20" y="24"/>
                    <a:pt x="48" y="21"/>
                    <a:pt x="93" y="21"/>
                  </a:cubicBezTo>
                  <a:cubicBezTo>
                    <a:pt x="176" y="21"/>
                    <a:pt x="317" y="32"/>
                    <a:pt x="445" y="100"/>
                  </a:cubicBezTo>
                  <a:cubicBezTo>
                    <a:pt x="319" y="15"/>
                    <a:pt x="181" y="0"/>
                    <a:pt x="92" y="0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1078050" y="4492200"/>
              <a:ext cx="5675" cy="4750"/>
            </a:xfrm>
            <a:custGeom>
              <a:avLst/>
              <a:gdLst/>
              <a:ahLst/>
              <a:cxnLst/>
              <a:rect l="l" t="t" r="r" b="b"/>
              <a:pathLst>
                <a:path w="227" h="190" extrusionOk="0">
                  <a:moveTo>
                    <a:pt x="227" y="1"/>
                  </a:moveTo>
                  <a:cubicBezTo>
                    <a:pt x="205" y="7"/>
                    <a:pt x="185" y="14"/>
                    <a:pt x="167" y="22"/>
                  </a:cubicBezTo>
                  <a:lnTo>
                    <a:pt x="167" y="22"/>
                  </a:lnTo>
                  <a:cubicBezTo>
                    <a:pt x="185" y="15"/>
                    <a:pt x="205" y="7"/>
                    <a:pt x="227" y="1"/>
                  </a:cubicBezTo>
                  <a:close/>
                  <a:moveTo>
                    <a:pt x="167" y="22"/>
                  </a:moveTo>
                  <a:cubicBezTo>
                    <a:pt x="30" y="82"/>
                    <a:pt x="0" y="171"/>
                    <a:pt x="0" y="171"/>
                  </a:cubicBezTo>
                  <a:lnTo>
                    <a:pt x="38" y="190"/>
                  </a:lnTo>
                  <a:cubicBezTo>
                    <a:pt x="38" y="190"/>
                    <a:pt x="45" y="81"/>
                    <a:pt x="167" y="22"/>
                  </a:cubicBezTo>
                  <a:close/>
                </a:path>
              </a:pathLst>
            </a:custGeom>
            <a:solidFill>
              <a:srgbClr val="AD5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946450" y="4495875"/>
              <a:ext cx="8525" cy="7600"/>
            </a:xfrm>
            <a:custGeom>
              <a:avLst/>
              <a:gdLst/>
              <a:ahLst/>
              <a:cxnLst/>
              <a:rect l="l" t="t" r="r" b="b"/>
              <a:pathLst>
                <a:path w="341" h="304" extrusionOk="0">
                  <a:moveTo>
                    <a:pt x="238" y="1"/>
                  </a:moveTo>
                  <a:cubicBezTo>
                    <a:pt x="181" y="1"/>
                    <a:pt x="51" y="62"/>
                    <a:pt x="28" y="99"/>
                  </a:cubicBezTo>
                  <a:cubicBezTo>
                    <a:pt x="0" y="194"/>
                    <a:pt x="47" y="241"/>
                    <a:pt x="151" y="288"/>
                  </a:cubicBezTo>
                  <a:cubicBezTo>
                    <a:pt x="174" y="294"/>
                    <a:pt x="194" y="303"/>
                    <a:pt x="210" y="303"/>
                  </a:cubicBezTo>
                  <a:cubicBezTo>
                    <a:pt x="220" y="303"/>
                    <a:pt x="229" y="300"/>
                    <a:pt x="236" y="288"/>
                  </a:cubicBezTo>
                  <a:cubicBezTo>
                    <a:pt x="246" y="279"/>
                    <a:pt x="208" y="260"/>
                    <a:pt x="180" y="251"/>
                  </a:cubicBezTo>
                  <a:cubicBezTo>
                    <a:pt x="161" y="241"/>
                    <a:pt x="161" y="232"/>
                    <a:pt x="161" y="232"/>
                  </a:cubicBezTo>
                  <a:lnTo>
                    <a:pt x="161" y="232"/>
                  </a:lnTo>
                  <a:cubicBezTo>
                    <a:pt x="161" y="232"/>
                    <a:pt x="180" y="241"/>
                    <a:pt x="217" y="251"/>
                  </a:cubicBezTo>
                  <a:cubicBezTo>
                    <a:pt x="236" y="255"/>
                    <a:pt x="255" y="258"/>
                    <a:pt x="269" y="258"/>
                  </a:cubicBezTo>
                  <a:cubicBezTo>
                    <a:pt x="284" y="258"/>
                    <a:pt x="293" y="255"/>
                    <a:pt x="293" y="251"/>
                  </a:cubicBezTo>
                  <a:cubicBezTo>
                    <a:pt x="302" y="241"/>
                    <a:pt x="265" y="232"/>
                    <a:pt x="246" y="222"/>
                  </a:cubicBezTo>
                  <a:cubicBezTo>
                    <a:pt x="217" y="203"/>
                    <a:pt x="199" y="194"/>
                    <a:pt x="208" y="185"/>
                  </a:cubicBezTo>
                  <a:cubicBezTo>
                    <a:pt x="208" y="181"/>
                    <a:pt x="210" y="180"/>
                    <a:pt x="214" y="180"/>
                  </a:cubicBezTo>
                  <a:cubicBezTo>
                    <a:pt x="223" y="180"/>
                    <a:pt x="239" y="185"/>
                    <a:pt x="265" y="185"/>
                  </a:cubicBezTo>
                  <a:cubicBezTo>
                    <a:pt x="302" y="185"/>
                    <a:pt x="321" y="185"/>
                    <a:pt x="340" y="156"/>
                  </a:cubicBezTo>
                  <a:cubicBezTo>
                    <a:pt x="340" y="137"/>
                    <a:pt x="321" y="147"/>
                    <a:pt x="274" y="137"/>
                  </a:cubicBezTo>
                  <a:cubicBezTo>
                    <a:pt x="217" y="128"/>
                    <a:pt x="208" y="128"/>
                    <a:pt x="180" y="90"/>
                  </a:cubicBezTo>
                  <a:cubicBezTo>
                    <a:pt x="161" y="52"/>
                    <a:pt x="274" y="52"/>
                    <a:pt x="265" y="14"/>
                  </a:cubicBezTo>
                  <a:cubicBezTo>
                    <a:pt x="263" y="5"/>
                    <a:pt x="253" y="1"/>
                    <a:pt x="238" y="1"/>
                  </a:cubicBezTo>
                  <a:close/>
                </a:path>
              </a:pathLst>
            </a:custGeom>
            <a:solidFill>
              <a:srgbClr val="F47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941025" y="4569150"/>
              <a:ext cx="7800" cy="8000"/>
            </a:xfrm>
            <a:custGeom>
              <a:avLst/>
              <a:gdLst/>
              <a:ahLst/>
              <a:cxnLst/>
              <a:rect l="l" t="t" r="r" b="b"/>
              <a:pathLst>
                <a:path w="312" h="320" extrusionOk="0">
                  <a:moveTo>
                    <a:pt x="142" y="1"/>
                  </a:moveTo>
                  <a:cubicBezTo>
                    <a:pt x="97" y="1"/>
                    <a:pt x="0" y="159"/>
                    <a:pt x="9" y="212"/>
                  </a:cubicBezTo>
                  <a:cubicBezTo>
                    <a:pt x="31" y="300"/>
                    <a:pt x="70" y="319"/>
                    <a:pt x="144" y="319"/>
                  </a:cubicBezTo>
                  <a:cubicBezTo>
                    <a:pt x="165" y="319"/>
                    <a:pt x="190" y="318"/>
                    <a:pt x="217" y="316"/>
                  </a:cubicBezTo>
                  <a:cubicBezTo>
                    <a:pt x="245" y="316"/>
                    <a:pt x="283" y="287"/>
                    <a:pt x="283" y="259"/>
                  </a:cubicBezTo>
                  <a:cubicBezTo>
                    <a:pt x="283" y="256"/>
                    <a:pt x="279" y="255"/>
                    <a:pt x="273" y="255"/>
                  </a:cubicBezTo>
                  <a:cubicBezTo>
                    <a:pt x="260" y="255"/>
                    <a:pt x="239" y="259"/>
                    <a:pt x="227" y="259"/>
                  </a:cubicBezTo>
                  <a:cubicBezTo>
                    <a:pt x="198" y="259"/>
                    <a:pt x="189" y="259"/>
                    <a:pt x="189" y="249"/>
                  </a:cubicBezTo>
                  <a:cubicBezTo>
                    <a:pt x="189" y="249"/>
                    <a:pt x="217" y="240"/>
                    <a:pt x="245" y="230"/>
                  </a:cubicBezTo>
                  <a:cubicBezTo>
                    <a:pt x="283" y="221"/>
                    <a:pt x="312" y="202"/>
                    <a:pt x="312" y="183"/>
                  </a:cubicBezTo>
                  <a:cubicBezTo>
                    <a:pt x="312" y="177"/>
                    <a:pt x="308" y="175"/>
                    <a:pt x="303" y="175"/>
                  </a:cubicBezTo>
                  <a:cubicBezTo>
                    <a:pt x="292" y="175"/>
                    <a:pt x="271" y="183"/>
                    <a:pt x="245" y="183"/>
                  </a:cubicBezTo>
                  <a:cubicBezTo>
                    <a:pt x="234" y="183"/>
                    <a:pt x="224" y="185"/>
                    <a:pt x="217" y="185"/>
                  </a:cubicBezTo>
                  <a:cubicBezTo>
                    <a:pt x="205" y="185"/>
                    <a:pt x="198" y="181"/>
                    <a:pt x="198" y="164"/>
                  </a:cubicBezTo>
                  <a:cubicBezTo>
                    <a:pt x="198" y="155"/>
                    <a:pt x="227" y="155"/>
                    <a:pt x="245" y="136"/>
                  </a:cubicBezTo>
                  <a:cubicBezTo>
                    <a:pt x="283" y="108"/>
                    <a:pt x="293" y="98"/>
                    <a:pt x="293" y="79"/>
                  </a:cubicBezTo>
                  <a:cubicBezTo>
                    <a:pt x="290" y="71"/>
                    <a:pt x="287" y="67"/>
                    <a:pt x="283" y="67"/>
                  </a:cubicBezTo>
                  <a:cubicBezTo>
                    <a:pt x="275" y="67"/>
                    <a:pt x="262" y="85"/>
                    <a:pt x="236" y="98"/>
                  </a:cubicBezTo>
                  <a:cubicBezTo>
                    <a:pt x="203" y="115"/>
                    <a:pt x="186" y="125"/>
                    <a:pt x="170" y="125"/>
                  </a:cubicBezTo>
                  <a:cubicBezTo>
                    <a:pt x="159" y="125"/>
                    <a:pt x="148" y="119"/>
                    <a:pt x="132" y="108"/>
                  </a:cubicBezTo>
                  <a:cubicBezTo>
                    <a:pt x="94" y="98"/>
                    <a:pt x="189" y="23"/>
                    <a:pt x="151" y="4"/>
                  </a:cubicBezTo>
                  <a:cubicBezTo>
                    <a:pt x="148" y="2"/>
                    <a:pt x="145" y="1"/>
                    <a:pt x="142" y="1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996775" y="4671150"/>
              <a:ext cx="8225" cy="6400"/>
            </a:xfrm>
            <a:custGeom>
              <a:avLst/>
              <a:gdLst/>
              <a:ahLst/>
              <a:cxnLst/>
              <a:rect l="l" t="t" r="r" b="b"/>
              <a:pathLst>
                <a:path w="329" h="256" extrusionOk="0">
                  <a:moveTo>
                    <a:pt x="147" y="0"/>
                  </a:moveTo>
                  <a:cubicBezTo>
                    <a:pt x="116" y="0"/>
                    <a:pt x="89" y="5"/>
                    <a:pt x="76" y="16"/>
                  </a:cubicBezTo>
                  <a:cubicBezTo>
                    <a:pt x="0" y="35"/>
                    <a:pt x="28" y="101"/>
                    <a:pt x="85" y="205"/>
                  </a:cubicBezTo>
                  <a:cubicBezTo>
                    <a:pt x="110" y="229"/>
                    <a:pt x="127" y="254"/>
                    <a:pt x="150" y="254"/>
                  </a:cubicBezTo>
                  <a:cubicBezTo>
                    <a:pt x="153" y="254"/>
                    <a:pt x="157" y="253"/>
                    <a:pt x="161" y="252"/>
                  </a:cubicBezTo>
                  <a:cubicBezTo>
                    <a:pt x="170" y="233"/>
                    <a:pt x="142" y="224"/>
                    <a:pt x="132" y="205"/>
                  </a:cubicBezTo>
                  <a:cubicBezTo>
                    <a:pt x="123" y="176"/>
                    <a:pt x="123" y="176"/>
                    <a:pt x="132" y="167"/>
                  </a:cubicBezTo>
                  <a:cubicBezTo>
                    <a:pt x="132" y="167"/>
                    <a:pt x="161" y="186"/>
                    <a:pt x="170" y="214"/>
                  </a:cubicBezTo>
                  <a:cubicBezTo>
                    <a:pt x="185" y="243"/>
                    <a:pt x="205" y="255"/>
                    <a:pt x="217" y="255"/>
                  </a:cubicBezTo>
                  <a:cubicBezTo>
                    <a:pt x="221" y="255"/>
                    <a:pt x="225" y="254"/>
                    <a:pt x="227" y="252"/>
                  </a:cubicBezTo>
                  <a:cubicBezTo>
                    <a:pt x="236" y="233"/>
                    <a:pt x="217" y="224"/>
                    <a:pt x="208" y="186"/>
                  </a:cubicBezTo>
                  <a:cubicBezTo>
                    <a:pt x="189" y="167"/>
                    <a:pt x="180" y="158"/>
                    <a:pt x="189" y="139"/>
                  </a:cubicBezTo>
                  <a:cubicBezTo>
                    <a:pt x="208" y="139"/>
                    <a:pt x="217" y="158"/>
                    <a:pt x="236" y="176"/>
                  </a:cubicBezTo>
                  <a:cubicBezTo>
                    <a:pt x="265" y="198"/>
                    <a:pt x="288" y="208"/>
                    <a:pt x="301" y="208"/>
                  </a:cubicBezTo>
                  <a:cubicBezTo>
                    <a:pt x="306" y="208"/>
                    <a:pt x="310" y="207"/>
                    <a:pt x="312" y="205"/>
                  </a:cubicBezTo>
                  <a:cubicBezTo>
                    <a:pt x="321" y="186"/>
                    <a:pt x="302" y="186"/>
                    <a:pt x="274" y="158"/>
                  </a:cubicBezTo>
                  <a:cubicBezTo>
                    <a:pt x="236" y="101"/>
                    <a:pt x="217" y="101"/>
                    <a:pt x="217" y="72"/>
                  </a:cubicBezTo>
                  <a:cubicBezTo>
                    <a:pt x="217" y="62"/>
                    <a:pt x="224" y="59"/>
                    <a:pt x="234" y="59"/>
                  </a:cubicBezTo>
                  <a:cubicBezTo>
                    <a:pt x="254" y="59"/>
                    <a:pt x="286" y="71"/>
                    <a:pt x="305" y="71"/>
                  </a:cubicBezTo>
                  <a:cubicBezTo>
                    <a:pt x="313" y="71"/>
                    <a:pt x="319" y="69"/>
                    <a:pt x="321" y="63"/>
                  </a:cubicBezTo>
                  <a:cubicBezTo>
                    <a:pt x="328" y="29"/>
                    <a:pt x="224" y="0"/>
                    <a:pt x="147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802325" y="4624750"/>
              <a:ext cx="6850" cy="7025"/>
            </a:xfrm>
            <a:custGeom>
              <a:avLst/>
              <a:gdLst/>
              <a:ahLst/>
              <a:cxnLst/>
              <a:rect l="l" t="t" r="r" b="b"/>
              <a:pathLst>
                <a:path w="274" h="281" extrusionOk="0">
                  <a:moveTo>
                    <a:pt x="202" y="0"/>
                  </a:moveTo>
                  <a:cubicBezTo>
                    <a:pt x="201" y="0"/>
                    <a:pt x="200" y="0"/>
                    <a:pt x="199" y="1"/>
                  </a:cubicBezTo>
                  <a:cubicBezTo>
                    <a:pt x="161" y="10"/>
                    <a:pt x="218" y="105"/>
                    <a:pt x="189" y="105"/>
                  </a:cubicBezTo>
                  <a:cubicBezTo>
                    <a:pt x="151" y="105"/>
                    <a:pt x="151" y="86"/>
                    <a:pt x="104" y="48"/>
                  </a:cubicBezTo>
                  <a:cubicBezTo>
                    <a:pt x="71" y="31"/>
                    <a:pt x="67" y="8"/>
                    <a:pt x="60" y="8"/>
                  </a:cubicBezTo>
                  <a:cubicBezTo>
                    <a:pt x="59" y="8"/>
                    <a:pt x="58" y="9"/>
                    <a:pt x="57" y="10"/>
                  </a:cubicBezTo>
                  <a:cubicBezTo>
                    <a:pt x="38" y="29"/>
                    <a:pt x="57" y="48"/>
                    <a:pt x="76" y="86"/>
                  </a:cubicBezTo>
                  <a:cubicBezTo>
                    <a:pt x="104" y="105"/>
                    <a:pt x="114" y="123"/>
                    <a:pt x="114" y="133"/>
                  </a:cubicBezTo>
                  <a:cubicBezTo>
                    <a:pt x="111" y="136"/>
                    <a:pt x="108" y="137"/>
                    <a:pt x="105" y="137"/>
                  </a:cubicBezTo>
                  <a:cubicBezTo>
                    <a:pt x="97" y="137"/>
                    <a:pt x="86" y="130"/>
                    <a:pt x="66" y="123"/>
                  </a:cubicBezTo>
                  <a:cubicBezTo>
                    <a:pt x="35" y="108"/>
                    <a:pt x="23" y="93"/>
                    <a:pt x="15" y="93"/>
                  </a:cubicBezTo>
                  <a:cubicBezTo>
                    <a:pt x="13" y="93"/>
                    <a:pt x="11" y="93"/>
                    <a:pt x="10" y="95"/>
                  </a:cubicBezTo>
                  <a:cubicBezTo>
                    <a:pt x="0" y="105"/>
                    <a:pt x="10" y="133"/>
                    <a:pt x="47" y="152"/>
                  </a:cubicBezTo>
                  <a:cubicBezTo>
                    <a:pt x="66" y="171"/>
                    <a:pt x="95" y="190"/>
                    <a:pt x="95" y="190"/>
                  </a:cubicBezTo>
                  <a:cubicBezTo>
                    <a:pt x="76" y="190"/>
                    <a:pt x="76" y="190"/>
                    <a:pt x="57" y="180"/>
                  </a:cubicBezTo>
                  <a:cubicBezTo>
                    <a:pt x="32" y="172"/>
                    <a:pt x="22" y="150"/>
                    <a:pt x="14" y="150"/>
                  </a:cubicBezTo>
                  <a:cubicBezTo>
                    <a:pt x="12" y="150"/>
                    <a:pt x="11" y="150"/>
                    <a:pt x="10" y="152"/>
                  </a:cubicBezTo>
                  <a:cubicBezTo>
                    <a:pt x="0" y="180"/>
                    <a:pt x="19" y="199"/>
                    <a:pt x="57" y="227"/>
                  </a:cubicBezTo>
                  <a:cubicBezTo>
                    <a:pt x="112" y="260"/>
                    <a:pt x="154" y="281"/>
                    <a:pt x="187" y="281"/>
                  </a:cubicBezTo>
                  <a:cubicBezTo>
                    <a:pt x="211" y="281"/>
                    <a:pt x="230" y="270"/>
                    <a:pt x="246" y="246"/>
                  </a:cubicBezTo>
                  <a:cubicBezTo>
                    <a:pt x="274" y="200"/>
                    <a:pt x="247" y="0"/>
                    <a:pt x="202" y="0"/>
                  </a:cubicBezTo>
                  <a:close/>
                </a:path>
              </a:pathLst>
            </a:custGeom>
            <a:solidFill>
              <a:srgbClr val="F7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1094350" y="4597275"/>
              <a:ext cx="13475" cy="17575"/>
            </a:xfrm>
            <a:custGeom>
              <a:avLst/>
              <a:gdLst/>
              <a:ahLst/>
              <a:cxnLst/>
              <a:rect l="l" t="t" r="r" b="b"/>
              <a:pathLst>
                <a:path w="539" h="703" extrusionOk="0">
                  <a:moveTo>
                    <a:pt x="1" y="1"/>
                  </a:moveTo>
                  <a:cubicBezTo>
                    <a:pt x="0" y="1"/>
                    <a:pt x="0" y="3"/>
                    <a:pt x="0" y="13"/>
                  </a:cubicBezTo>
                  <a:lnTo>
                    <a:pt x="0" y="145"/>
                  </a:lnTo>
                  <a:lnTo>
                    <a:pt x="0" y="353"/>
                  </a:lnTo>
                  <a:lnTo>
                    <a:pt x="0" y="655"/>
                  </a:lnTo>
                  <a:lnTo>
                    <a:pt x="0" y="665"/>
                  </a:lnTo>
                  <a:lnTo>
                    <a:pt x="0" y="674"/>
                  </a:lnTo>
                  <a:lnTo>
                    <a:pt x="38" y="674"/>
                  </a:lnTo>
                  <a:cubicBezTo>
                    <a:pt x="47" y="674"/>
                    <a:pt x="47" y="674"/>
                    <a:pt x="47" y="665"/>
                  </a:cubicBezTo>
                  <a:lnTo>
                    <a:pt x="47" y="570"/>
                  </a:lnTo>
                  <a:lnTo>
                    <a:pt x="47" y="514"/>
                  </a:lnTo>
                  <a:lnTo>
                    <a:pt x="47" y="325"/>
                  </a:lnTo>
                  <a:cubicBezTo>
                    <a:pt x="47" y="296"/>
                    <a:pt x="47" y="277"/>
                    <a:pt x="104" y="249"/>
                  </a:cubicBezTo>
                  <a:lnTo>
                    <a:pt x="104" y="211"/>
                  </a:lnTo>
                  <a:cubicBezTo>
                    <a:pt x="114" y="221"/>
                    <a:pt x="114" y="249"/>
                    <a:pt x="132" y="277"/>
                  </a:cubicBezTo>
                  <a:cubicBezTo>
                    <a:pt x="132" y="306"/>
                    <a:pt x="142" y="344"/>
                    <a:pt x="151" y="372"/>
                  </a:cubicBezTo>
                  <a:cubicBezTo>
                    <a:pt x="161" y="400"/>
                    <a:pt x="199" y="514"/>
                    <a:pt x="208" y="533"/>
                  </a:cubicBezTo>
                  <a:cubicBezTo>
                    <a:pt x="218" y="570"/>
                    <a:pt x="255" y="665"/>
                    <a:pt x="255" y="674"/>
                  </a:cubicBezTo>
                  <a:cubicBezTo>
                    <a:pt x="255" y="684"/>
                    <a:pt x="255" y="703"/>
                    <a:pt x="274" y="703"/>
                  </a:cubicBezTo>
                  <a:cubicBezTo>
                    <a:pt x="274" y="703"/>
                    <a:pt x="284" y="674"/>
                    <a:pt x="293" y="665"/>
                  </a:cubicBezTo>
                  <a:cubicBezTo>
                    <a:pt x="293" y="655"/>
                    <a:pt x="340" y="561"/>
                    <a:pt x="369" y="523"/>
                  </a:cubicBezTo>
                  <a:cubicBezTo>
                    <a:pt x="378" y="485"/>
                    <a:pt x="425" y="381"/>
                    <a:pt x="444" y="344"/>
                  </a:cubicBezTo>
                  <a:lnTo>
                    <a:pt x="482" y="277"/>
                  </a:lnTo>
                  <a:cubicBezTo>
                    <a:pt x="492" y="249"/>
                    <a:pt x="492" y="240"/>
                    <a:pt x="511" y="230"/>
                  </a:cubicBezTo>
                  <a:lnTo>
                    <a:pt x="511" y="287"/>
                  </a:lnTo>
                  <a:lnTo>
                    <a:pt x="511" y="381"/>
                  </a:lnTo>
                  <a:cubicBezTo>
                    <a:pt x="492" y="429"/>
                    <a:pt x="492" y="627"/>
                    <a:pt x="492" y="636"/>
                  </a:cubicBezTo>
                  <a:lnTo>
                    <a:pt x="492" y="655"/>
                  </a:lnTo>
                  <a:lnTo>
                    <a:pt x="492" y="665"/>
                  </a:lnTo>
                  <a:lnTo>
                    <a:pt x="529" y="665"/>
                  </a:lnTo>
                  <a:cubicBezTo>
                    <a:pt x="539" y="665"/>
                    <a:pt x="539" y="665"/>
                    <a:pt x="539" y="655"/>
                  </a:cubicBezTo>
                  <a:lnTo>
                    <a:pt x="539" y="495"/>
                  </a:lnTo>
                  <a:lnTo>
                    <a:pt x="539" y="287"/>
                  </a:lnTo>
                  <a:lnTo>
                    <a:pt x="539" y="107"/>
                  </a:lnTo>
                  <a:lnTo>
                    <a:pt x="539" y="22"/>
                  </a:lnTo>
                  <a:cubicBezTo>
                    <a:pt x="539" y="13"/>
                    <a:pt x="529" y="3"/>
                    <a:pt x="529" y="3"/>
                  </a:cubicBezTo>
                  <a:cubicBezTo>
                    <a:pt x="520" y="3"/>
                    <a:pt x="492" y="69"/>
                    <a:pt x="482" y="107"/>
                  </a:cubicBezTo>
                  <a:cubicBezTo>
                    <a:pt x="473" y="136"/>
                    <a:pt x="435" y="202"/>
                    <a:pt x="407" y="258"/>
                  </a:cubicBezTo>
                  <a:cubicBezTo>
                    <a:pt x="388" y="306"/>
                    <a:pt x="312" y="447"/>
                    <a:pt x="293" y="485"/>
                  </a:cubicBezTo>
                  <a:lnTo>
                    <a:pt x="274" y="533"/>
                  </a:lnTo>
                  <a:lnTo>
                    <a:pt x="255" y="561"/>
                  </a:lnTo>
                  <a:lnTo>
                    <a:pt x="236" y="495"/>
                  </a:lnTo>
                  <a:cubicBezTo>
                    <a:pt x="218" y="466"/>
                    <a:pt x="208" y="429"/>
                    <a:pt x="199" y="400"/>
                  </a:cubicBezTo>
                  <a:cubicBezTo>
                    <a:pt x="170" y="372"/>
                    <a:pt x="104" y="183"/>
                    <a:pt x="95" y="145"/>
                  </a:cubicBezTo>
                  <a:cubicBezTo>
                    <a:pt x="85" y="98"/>
                    <a:pt x="66" y="60"/>
                    <a:pt x="66" y="22"/>
                  </a:cubicBezTo>
                  <a:cubicBezTo>
                    <a:pt x="57" y="13"/>
                    <a:pt x="57" y="3"/>
                    <a:pt x="47" y="3"/>
                  </a:cubicBezTo>
                  <a:lnTo>
                    <a:pt x="10" y="3"/>
                  </a:lnTo>
                  <a:cubicBezTo>
                    <a:pt x="5" y="3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3" name="Google Shape;1703;p41"/>
          <p:cNvSpPr txBox="1">
            <a:spLocks noGrp="1"/>
          </p:cNvSpPr>
          <p:nvPr>
            <p:ph type="title"/>
          </p:nvPr>
        </p:nvSpPr>
        <p:spPr>
          <a:xfrm>
            <a:off x="1659612" y="1004965"/>
            <a:ext cx="414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705" name="Google Shape;1705;p41"/>
          <p:cNvGrpSpPr/>
          <p:nvPr/>
        </p:nvGrpSpPr>
        <p:grpSpPr>
          <a:xfrm>
            <a:off x="5757485" y="780577"/>
            <a:ext cx="3283056" cy="3403655"/>
            <a:chOff x="5604351" y="1798151"/>
            <a:chExt cx="3356565" cy="3342816"/>
          </a:xfrm>
        </p:grpSpPr>
        <p:sp>
          <p:nvSpPr>
            <p:cNvPr id="1706" name="Google Shape;1706;p41"/>
            <p:cNvSpPr/>
            <p:nvPr/>
          </p:nvSpPr>
          <p:spPr>
            <a:xfrm>
              <a:off x="5724182" y="1888491"/>
              <a:ext cx="282864" cy="3252476"/>
            </a:xfrm>
            <a:custGeom>
              <a:avLst/>
              <a:gdLst/>
              <a:ahLst/>
              <a:cxnLst/>
              <a:rect l="l" t="t" r="r" b="b"/>
              <a:pathLst>
                <a:path w="1362" h="15661" extrusionOk="0">
                  <a:moveTo>
                    <a:pt x="0" y="1"/>
                  </a:moveTo>
                  <a:lnTo>
                    <a:pt x="0" y="15660"/>
                  </a:lnTo>
                  <a:lnTo>
                    <a:pt x="1361" y="1566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D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5706530" y="1888491"/>
              <a:ext cx="310278" cy="3252476"/>
            </a:xfrm>
            <a:custGeom>
              <a:avLst/>
              <a:gdLst/>
              <a:ahLst/>
              <a:cxnLst/>
              <a:rect l="l" t="t" r="r" b="b"/>
              <a:pathLst>
                <a:path w="1494" h="15661" extrusionOk="0">
                  <a:moveTo>
                    <a:pt x="85" y="1"/>
                  </a:moveTo>
                  <a:lnTo>
                    <a:pt x="85" y="15660"/>
                  </a:lnTo>
                  <a:lnTo>
                    <a:pt x="161" y="15660"/>
                  </a:lnTo>
                  <a:lnTo>
                    <a:pt x="161" y="15641"/>
                  </a:lnTo>
                  <a:cubicBezTo>
                    <a:pt x="161" y="11700"/>
                    <a:pt x="0" y="4764"/>
                    <a:pt x="747" y="4764"/>
                  </a:cubicBezTo>
                  <a:cubicBezTo>
                    <a:pt x="1493" y="4764"/>
                    <a:pt x="1342" y="11700"/>
                    <a:pt x="1342" y="15641"/>
                  </a:cubicBezTo>
                  <a:lnTo>
                    <a:pt x="1342" y="15660"/>
                  </a:lnTo>
                  <a:lnTo>
                    <a:pt x="1446" y="15660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FFB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8530772" y="1888491"/>
              <a:ext cx="282864" cy="3252476"/>
            </a:xfrm>
            <a:custGeom>
              <a:avLst/>
              <a:gdLst/>
              <a:ahLst/>
              <a:cxnLst/>
              <a:rect l="l" t="t" r="r" b="b"/>
              <a:pathLst>
                <a:path w="1362" h="15661" extrusionOk="0">
                  <a:moveTo>
                    <a:pt x="1" y="1"/>
                  </a:moveTo>
                  <a:lnTo>
                    <a:pt x="1" y="15660"/>
                  </a:lnTo>
                  <a:lnTo>
                    <a:pt x="1362" y="15660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FFD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8513120" y="1888491"/>
              <a:ext cx="310278" cy="3252476"/>
            </a:xfrm>
            <a:custGeom>
              <a:avLst/>
              <a:gdLst/>
              <a:ahLst/>
              <a:cxnLst/>
              <a:rect l="l" t="t" r="r" b="b"/>
              <a:pathLst>
                <a:path w="1494" h="15661" extrusionOk="0">
                  <a:moveTo>
                    <a:pt x="86" y="1"/>
                  </a:moveTo>
                  <a:lnTo>
                    <a:pt x="86" y="15660"/>
                  </a:lnTo>
                  <a:lnTo>
                    <a:pt x="161" y="15660"/>
                  </a:lnTo>
                  <a:lnTo>
                    <a:pt x="161" y="15641"/>
                  </a:lnTo>
                  <a:cubicBezTo>
                    <a:pt x="161" y="11700"/>
                    <a:pt x="1" y="4764"/>
                    <a:pt x="747" y="4764"/>
                  </a:cubicBezTo>
                  <a:cubicBezTo>
                    <a:pt x="1494" y="4764"/>
                    <a:pt x="1343" y="11700"/>
                    <a:pt x="1343" y="15641"/>
                  </a:cubicBezTo>
                  <a:lnTo>
                    <a:pt x="1343" y="15660"/>
                  </a:lnTo>
                  <a:lnTo>
                    <a:pt x="1447" y="1566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B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5724182" y="2406651"/>
              <a:ext cx="282864" cy="384831"/>
            </a:xfrm>
            <a:custGeom>
              <a:avLst/>
              <a:gdLst/>
              <a:ahLst/>
              <a:cxnLst/>
              <a:rect l="l" t="t" r="r" b="b"/>
              <a:pathLst>
                <a:path w="1362" h="1853" extrusionOk="0">
                  <a:moveTo>
                    <a:pt x="0" y="0"/>
                  </a:moveTo>
                  <a:lnTo>
                    <a:pt x="0" y="1853"/>
                  </a:lnTo>
                  <a:lnTo>
                    <a:pt x="1361" y="1853"/>
                  </a:lnTo>
                  <a:lnTo>
                    <a:pt x="1361" y="0"/>
                  </a:lnTo>
                  <a:close/>
                </a:path>
              </a:pathLst>
            </a:custGeom>
            <a:solidFill>
              <a:srgbClr val="BC5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8530772" y="2406651"/>
              <a:ext cx="282864" cy="384831"/>
            </a:xfrm>
            <a:custGeom>
              <a:avLst/>
              <a:gdLst/>
              <a:ahLst/>
              <a:cxnLst/>
              <a:rect l="l" t="t" r="r" b="b"/>
              <a:pathLst>
                <a:path w="1362" h="1853" extrusionOk="0">
                  <a:moveTo>
                    <a:pt x="1" y="0"/>
                  </a:moveTo>
                  <a:lnTo>
                    <a:pt x="1" y="1853"/>
                  </a:lnTo>
                  <a:lnTo>
                    <a:pt x="1362" y="1853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BC5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5604351" y="1798151"/>
              <a:ext cx="3356565" cy="895308"/>
            </a:xfrm>
            <a:custGeom>
              <a:avLst/>
              <a:gdLst/>
              <a:ahLst/>
              <a:cxnLst/>
              <a:rect l="l" t="t" r="r" b="b"/>
              <a:pathLst>
                <a:path w="16162" h="4311" extrusionOk="0">
                  <a:moveTo>
                    <a:pt x="965" y="1"/>
                  </a:moveTo>
                  <a:cubicBezTo>
                    <a:pt x="435" y="1"/>
                    <a:pt x="1" y="436"/>
                    <a:pt x="1" y="974"/>
                  </a:cubicBezTo>
                  <a:lnTo>
                    <a:pt x="1" y="3346"/>
                  </a:lnTo>
                  <a:cubicBezTo>
                    <a:pt x="1" y="3876"/>
                    <a:pt x="435" y="4310"/>
                    <a:pt x="965" y="4310"/>
                  </a:cubicBezTo>
                  <a:lnTo>
                    <a:pt x="15188" y="4310"/>
                  </a:lnTo>
                  <a:cubicBezTo>
                    <a:pt x="15727" y="4310"/>
                    <a:pt x="16161" y="3876"/>
                    <a:pt x="16161" y="3346"/>
                  </a:cubicBezTo>
                  <a:lnTo>
                    <a:pt x="16161" y="974"/>
                  </a:lnTo>
                  <a:cubicBezTo>
                    <a:pt x="16161" y="436"/>
                    <a:pt x="15727" y="1"/>
                    <a:pt x="15188" y="1"/>
                  </a:cubicBezTo>
                  <a:close/>
                </a:path>
              </a:pathLst>
            </a:custGeom>
            <a:solidFill>
              <a:srgbClr val="FFD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5604351" y="2092640"/>
              <a:ext cx="3356565" cy="600818"/>
            </a:xfrm>
            <a:custGeom>
              <a:avLst/>
              <a:gdLst/>
              <a:ahLst/>
              <a:cxnLst/>
              <a:rect l="l" t="t" r="r" b="b"/>
              <a:pathLst>
                <a:path w="16162" h="2893" extrusionOk="0">
                  <a:moveTo>
                    <a:pt x="1" y="0"/>
                  </a:moveTo>
                  <a:lnTo>
                    <a:pt x="1" y="1928"/>
                  </a:lnTo>
                  <a:cubicBezTo>
                    <a:pt x="1" y="2458"/>
                    <a:pt x="435" y="2892"/>
                    <a:pt x="965" y="2892"/>
                  </a:cubicBezTo>
                  <a:lnTo>
                    <a:pt x="15188" y="2892"/>
                  </a:lnTo>
                  <a:cubicBezTo>
                    <a:pt x="15727" y="2892"/>
                    <a:pt x="16161" y="2458"/>
                    <a:pt x="16161" y="1928"/>
                  </a:cubicBezTo>
                  <a:lnTo>
                    <a:pt x="16161" y="0"/>
                  </a:lnTo>
                  <a:cubicBezTo>
                    <a:pt x="16161" y="530"/>
                    <a:pt x="15736" y="974"/>
                    <a:pt x="15188" y="974"/>
                  </a:cubicBezTo>
                  <a:lnTo>
                    <a:pt x="965" y="974"/>
                  </a:lnTo>
                  <a:cubicBezTo>
                    <a:pt x="435" y="974"/>
                    <a:pt x="1" y="530"/>
                    <a:pt x="1" y="0"/>
                  </a:cubicBezTo>
                  <a:close/>
                </a:path>
              </a:pathLst>
            </a:custGeom>
            <a:solidFill>
              <a:srgbClr val="FFB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8509174" y="4661838"/>
              <a:ext cx="326062" cy="475172"/>
            </a:xfrm>
            <a:custGeom>
              <a:avLst/>
              <a:gdLst/>
              <a:ahLst/>
              <a:cxnLst/>
              <a:rect l="l" t="t" r="r" b="b"/>
              <a:pathLst>
                <a:path w="1570" h="2288" extrusionOk="0">
                  <a:moveTo>
                    <a:pt x="1" y="0"/>
                  </a:moveTo>
                  <a:lnTo>
                    <a:pt x="1" y="2287"/>
                  </a:lnTo>
                  <a:lnTo>
                    <a:pt x="1570" y="2287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8509174" y="4661838"/>
              <a:ext cx="326062" cy="475172"/>
            </a:xfrm>
            <a:custGeom>
              <a:avLst/>
              <a:gdLst/>
              <a:ahLst/>
              <a:cxnLst/>
              <a:rect l="l" t="t" r="r" b="b"/>
              <a:pathLst>
                <a:path w="1570" h="2288" extrusionOk="0">
                  <a:moveTo>
                    <a:pt x="1" y="0"/>
                  </a:moveTo>
                  <a:lnTo>
                    <a:pt x="1" y="2287"/>
                  </a:lnTo>
                  <a:lnTo>
                    <a:pt x="1570" y="2287"/>
                  </a:lnTo>
                  <a:lnTo>
                    <a:pt x="1570" y="0"/>
                  </a:lnTo>
                  <a:lnTo>
                    <a:pt x="1418" y="0"/>
                  </a:lnTo>
                  <a:cubicBezTo>
                    <a:pt x="1484" y="709"/>
                    <a:pt x="1503" y="2004"/>
                    <a:pt x="795" y="2004"/>
                  </a:cubicBezTo>
                  <a:cubicBezTo>
                    <a:pt x="86" y="2004"/>
                    <a:pt x="95" y="709"/>
                    <a:pt x="161" y="0"/>
                  </a:cubicBezTo>
                  <a:close/>
                </a:path>
              </a:pathLst>
            </a:custGeom>
            <a:solidFill>
              <a:srgbClr val="E5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702584" y="4661838"/>
              <a:ext cx="326062" cy="475172"/>
            </a:xfrm>
            <a:custGeom>
              <a:avLst/>
              <a:gdLst/>
              <a:ahLst/>
              <a:cxnLst/>
              <a:rect l="l" t="t" r="r" b="b"/>
              <a:pathLst>
                <a:path w="1570" h="2288" extrusionOk="0">
                  <a:moveTo>
                    <a:pt x="0" y="0"/>
                  </a:moveTo>
                  <a:lnTo>
                    <a:pt x="0" y="2287"/>
                  </a:lnTo>
                  <a:lnTo>
                    <a:pt x="1569" y="2287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5702584" y="4661838"/>
              <a:ext cx="326062" cy="475172"/>
            </a:xfrm>
            <a:custGeom>
              <a:avLst/>
              <a:gdLst/>
              <a:ahLst/>
              <a:cxnLst/>
              <a:rect l="l" t="t" r="r" b="b"/>
              <a:pathLst>
                <a:path w="1570" h="2288" extrusionOk="0">
                  <a:moveTo>
                    <a:pt x="0" y="0"/>
                  </a:moveTo>
                  <a:lnTo>
                    <a:pt x="0" y="2287"/>
                  </a:lnTo>
                  <a:lnTo>
                    <a:pt x="1569" y="2287"/>
                  </a:lnTo>
                  <a:lnTo>
                    <a:pt x="1569" y="0"/>
                  </a:lnTo>
                  <a:lnTo>
                    <a:pt x="1418" y="0"/>
                  </a:lnTo>
                  <a:cubicBezTo>
                    <a:pt x="1484" y="709"/>
                    <a:pt x="1503" y="2004"/>
                    <a:pt x="794" y="2004"/>
                  </a:cubicBezTo>
                  <a:cubicBezTo>
                    <a:pt x="85" y="2004"/>
                    <a:pt x="95" y="709"/>
                    <a:pt x="161" y="0"/>
                  </a:cubicBezTo>
                  <a:close/>
                </a:path>
              </a:pathLst>
            </a:custGeom>
            <a:solidFill>
              <a:srgbClr val="E5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5663332" y="1859001"/>
              <a:ext cx="3238601" cy="775477"/>
            </a:xfrm>
            <a:custGeom>
              <a:avLst/>
              <a:gdLst/>
              <a:ahLst/>
              <a:cxnLst/>
              <a:rect l="l" t="t" r="r" b="b"/>
              <a:pathLst>
                <a:path w="15594" h="3734" extrusionOk="0">
                  <a:moveTo>
                    <a:pt x="936" y="1"/>
                  </a:moveTo>
                  <a:cubicBezTo>
                    <a:pt x="416" y="1"/>
                    <a:pt x="0" y="379"/>
                    <a:pt x="0" y="842"/>
                  </a:cubicBezTo>
                  <a:lnTo>
                    <a:pt x="0" y="2902"/>
                  </a:lnTo>
                  <a:cubicBezTo>
                    <a:pt x="0" y="3356"/>
                    <a:pt x="416" y="3734"/>
                    <a:pt x="936" y="3734"/>
                  </a:cubicBezTo>
                  <a:lnTo>
                    <a:pt x="14658" y="3734"/>
                  </a:lnTo>
                  <a:cubicBezTo>
                    <a:pt x="15178" y="3734"/>
                    <a:pt x="15594" y="3356"/>
                    <a:pt x="15594" y="2902"/>
                  </a:cubicBezTo>
                  <a:lnTo>
                    <a:pt x="15594" y="842"/>
                  </a:lnTo>
                  <a:cubicBezTo>
                    <a:pt x="15594" y="379"/>
                    <a:pt x="15178" y="1"/>
                    <a:pt x="14658" y="1"/>
                  </a:cubicBezTo>
                  <a:close/>
                </a:path>
              </a:pathLst>
            </a:custGeom>
            <a:solidFill>
              <a:srgbClr val="FFF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5698638" y="1886622"/>
              <a:ext cx="3167989" cy="716496"/>
            </a:xfrm>
            <a:custGeom>
              <a:avLst/>
              <a:gdLst/>
              <a:ahLst/>
              <a:cxnLst/>
              <a:rect l="l" t="t" r="r" b="b"/>
              <a:pathLst>
                <a:path w="15254" h="3450" extrusionOk="0">
                  <a:moveTo>
                    <a:pt x="917" y="0"/>
                  </a:moveTo>
                  <a:cubicBezTo>
                    <a:pt x="407" y="0"/>
                    <a:pt x="0" y="340"/>
                    <a:pt x="0" y="784"/>
                  </a:cubicBezTo>
                  <a:lnTo>
                    <a:pt x="0" y="2675"/>
                  </a:lnTo>
                  <a:cubicBezTo>
                    <a:pt x="0" y="3100"/>
                    <a:pt x="416" y="3450"/>
                    <a:pt x="917" y="3450"/>
                  </a:cubicBezTo>
                  <a:lnTo>
                    <a:pt x="14346" y="3450"/>
                  </a:lnTo>
                  <a:cubicBezTo>
                    <a:pt x="14857" y="3450"/>
                    <a:pt x="15254" y="3109"/>
                    <a:pt x="15254" y="2675"/>
                  </a:cubicBezTo>
                  <a:lnTo>
                    <a:pt x="15254" y="784"/>
                  </a:lnTo>
                  <a:cubicBezTo>
                    <a:pt x="15254" y="359"/>
                    <a:pt x="14847" y="0"/>
                    <a:pt x="14346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5698638" y="1886622"/>
              <a:ext cx="3167989" cy="282652"/>
            </a:xfrm>
            <a:custGeom>
              <a:avLst/>
              <a:gdLst/>
              <a:ahLst/>
              <a:cxnLst/>
              <a:rect l="l" t="t" r="r" b="b"/>
              <a:pathLst>
                <a:path w="15254" h="1361" extrusionOk="0">
                  <a:moveTo>
                    <a:pt x="917" y="0"/>
                  </a:moveTo>
                  <a:cubicBezTo>
                    <a:pt x="407" y="0"/>
                    <a:pt x="0" y="340"/>
                    <a:pt x="0" y="784"/>
                  </a:cubicBezTo>
                  <a:lnTo>
                    <a:pt x="0" y="1361"/>
                  </a:lnTo>
                  <a:cubicBezTo>
                    <a:pt x="2098" y="671"/>
                    <a:pt x="5312" y="227"/>
                    <a:pt x="8903" y="227"/>
                  </a:cubicBezTo>
                  <a:cubicBezTo>
                    <a:pt x="11256" y="227"/>
                    <a:pt x="13439" y="416"/>
                    <a:pt x="15254" y="737"/>
                  </a:cubicBezTo>
                  <a:cubicBezTo>
                    <a:pt x="15235" y="331"/>
                    <a:pt x="14828" y="0"/>
                    <a:pt x="14346" y="0"/>
                  </a:cubicBezTo>
                  <a:close/>
                </a:path>
              </a:pathLst>
            </a:custGeom>
            <a:solidFill>
              <a:srgbClr val="B7B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6775982" y="2109459"/>
              <a:ext cx="361823" cy="331861"/>
            </a:xfrm>
            <a:custGeom>
              <a:avLst/>
              <a:gdLst/>
              <a:ahLst/>
              <a:cxnLst/>
              <a:rect l="l" t="t" r="r" b="b"/>
              <a:pathLst>
                <a:path w="1248" h="1598" extrusionOk="0">
                  <a:moveTo>
                    <a:pt x="359" y="1"/>
                  </a:moveTo>
                  <a:cubicBezTo>
                    <a:pt x="265" y="1"/>
                    <a:pt x="151" y="20"/>
                    <a:pt x="76" y="20"/>
                  </a:cubicBezTo>
                  <a:cubicBezTo>
                    <a:pt x="63" y="20"/>
                    <a:pt x="49" y="16"/>
                    <a:pt x="36" y="16"/>
                  </a:cubicBezTo>
                  <a:cubicBezTo>
                    <a:pt x="21" y="16"/>
                    <a:pt x="10" y="22"/>
                    <a:pt x="10" y="48"/>
                  </a:cubicBezTo>
                  <a:cubicBezTo>
                    <a:pt x="19" y="86"/>
                    <a:pt x="19" y="124"/>
                    <a:pt x="19" y="133"/>
                  </a:cubicBezTo>
                  <a:cubicBezTo>
                    <a:pt x="19" y="152"/>
                    <a:pt x="10" y="161"/>
                    <a:pt x="47" y="161"/>
                  </a:cubicBezTo>
                  <a:lnTo>
                    <a:pt x="482" y="161"/>
                  </a:lnTo>
                  <a:lnTo>
                    <a:pt x="709" y="218"/>
                  </a:lnTo>
                  <a:lnTo>
                    <a:pt x="775" y="218"/>
                  </a:lnTo>
                  <a:lnTo>
                    <a:pt x="737" y="303"/>
                  </a:lnTo>
                  <a:cubicBezTo>
                    <a:pt x="718" y="350"/>
                    <a:pt x="681" y="407"/>
                    <a:pt x="662" y="445"/>
                  </a:cubicBezTo>
                  <a:cubicBezTo>
                    <a:pt x="614" y="511"/>
                    <a:pt x="454" y="700"/>
                    <a:pt x="425" y="776"/>
                  </a:cubicBezTo>
                  <a:cubicBezTo>
                    <a:pt x="388" y="842"/>
                    <a:pt x="161" y="1135"/>
                    <a:pt x="113" y="1201"/>
                  </a:cubicBezTo>
                  <a:cubicBezTo>
                    <a:pt x="66" y="1248"/>
                    <a:pt x="19" y="1296"/>
                    <a:pt x="19" y="1324"/>
                  </a:cubicBezTo>
                  <a:cubicBezTo>
                    <a:pt x="19" y="1362"/>
                    <a:pt x="10" y="1503"/>
                    <a:pt x="10" y="1532"/>
                  </a:cubicBezTo>
                  <a:cubicBezTo>
                    <a:pt x="10" y="1570"/>
                    <a:pt x="0" y="1598"/>
                    <a:pt x="76" y="1598"/>
                  </a:cubicBezTo>
                  <a:lnTo>
                    <a:pt x="1049" y="1598"/>
                  </a:lnTo>
                  <a:cubicBezTo>
                    <a:pt x="1096" y="1593"/>
                    <a:pt x="1132" y="1593"/>
                    <a:pt x="1158" y="1593"/>
                  </a:cubicBezTo>
                  <a:cubicBezTo>
                    <a:pt x="1184" y="1593"/>
                    <a:pt x="1200" y="1593"/>
                    <a:pt x="1210" y="1588"/>
                  </a:cubicBezTo>
                  <a:cubicBezTo>
                    <a:pt x="1248" y="1588"/>
                    <a:pt x="1248" y="1579"/>
                    <a:pt x="1248" y="1551"/>
                  </a:cubicBezTo>
                  <a:lnTo>
                    <a:pt x="1248" y="1541"/>
                  </a:lnTo>
                  <a:lnTo>
                    <a:pt x="1248" y="1381"/>
                  </a:lnTo>
                  <a:cubicBezTo>
                    <a:pt x="1238" y="1343"/>
                    <a:pt x="1248" y="1305"/>
                    <a:pt x="1200" y="1305"/>
                  </a:cubicBezTo>
                  <a:cubicBezTo>
                    <a:pt x="1144" y="1305"/>
                    <a:pt x="907" y="1314"/>
                    <a:pt x="822" y="1314"/>
                  </a:cubicBezTo>
                  <a:lnTo>
                    <a:pt x="577" y="1314"/>
                  </a:lnTo>
                  <a:cubicBezTo>
                    <a:pt x="529" y="1314"/>
                    <a:pt x="454" y="1314"/>
                    <a:pt x="406" y="1305"/>
                  </a:cubicBezTo>
                  <a:cubicBezTo>
                    <a:pt x="378" y="1305"/>
                    <a:pt x="350" y="1296"/>
                    <a:pt x="312" y="1296"/>
                  </a:cubicBezTo>
                  <a:lnTo>
                    <a:pt x="529" y="993"/>
                  </a:lnTo>
                  <a:cubicBezTo>
                    <a:pt x="633" y="842"/>
                    <a:pt x="756" y="681"/>
                    <a:pt x="803" y="615"/>
                  </a:cubicBezTo>
                  <a:cubicBezTo>
                    <a:pt x="879" y="502"/>
                    <a:pt x="1087" y="209"/>
                    <a:pt x="1106" y="171"/>
                  </a:cubicBezTo>
                  <a:cubicBezTo>
                    <a:pt x="1134" y="133"/>
                    <a:pt x="1134" y="76"/>
                    <a:pt x="1134" y="48"/>
                  </a:cubicBezTo>
                  <a:cubicBezTo>
                    <a:pt x="1134" y="39"/>
                    <a:pt x="1144" y="20"/>
                    <a:pt x="1106" y="20"/>
                  </a:cubicBezTo>
                  <a:lnTo>
                    <a:pt x="737" y="20"/>
                  </a:lnTo>
                  <a:cubicBezTo>
                    <a:pt x="690" y="20"/>
                    <a:pt x="45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7200423" y="2103644"/>
              <a:ext cx="296301" cy="343698"/>
            </a:xfrm>
            <a:custGeom>
              <a:avLst/>
              <a:gdLst/>
              <a:ahLst/>
              <a:cxnLst/>
              <a:rect l="l" t="t" r="r" b="b"/>
              <a:pathLst>
                <a:path w="1022" h="1655" extrusionOk="0">
                  <a:moveTo>
                    <a:pt x="530" y="624"/>
                  </a:moveTo>
                  <a:cubicBezTo>
                    <a:pt x="596" y="624"/>
                    <a:pt x="634" y="728"/>
                    <a:pt x="634" y="851"/>
                  </a:cubicBezTo>
                  <a:cubicBezTo>
                    <a:pt x="634" y="955"/>
                    <a:pt x="596" y="1078"/>
                    <a:pt x="502" y="1087"/>
                  </a:cubicBezTo>
                  <a:cubicBezTo>
                    <a:pt x="426" y="1087"/>
                    <a:pt x="407" y="964"/>
                    <a:pt x="407" y="870"/>
                  </a:cubicBezTo>
                  <a:cubicBezTo>
                    <a:pt x="407" y="775"/>
                    <a:pt x="445" y="624"/>
                    <a:pt x="530" y="624"/>
                  </a:cubicBezTo>
                  <a:close/>
                  <a:moveTo>
                    <a:pt x="534" y="0"/>
                  </a:moveTo>
                  <a:cubicBezTo>
                    <a:pt x="530" y="0"/>
                    <a:pt x="525" y="0"/>
                    <a:pt x="521" y="0"/>
                  </a:cubicBezTo>
                  <a:cubicBezTo>
                    <a:pt x="313" y="0"/>
                    <a:pt x="1" y="152"/>
                    <a:pt x="1" y="804"/>
                  </a:cubicBezTo>
                  <a:cubicBezTo>
                    <a:pt x="1" y="1040"/>
                    <a:pt x="29" y="1654"/>
                    <a:pt x="530" y="1654"/>
                  </a:cubicBezTo>
                  <a:cubicBezTo>
                    <a:pt x="880" y="1654"/>
                    <a:pt x="1022" y="1153"/>
                    <a:pt x="1022" y="823"/>
                  </a:cubicBezTo>
                  <a:cubicBezTo>
                    <a:pt x="1022" y="495"/>
                    <a:pt x="1003" y="0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7551226" y="2101568"/>
              <a:ext cx="367332" cy="339752"/>
            </a:xfrm>
            <a:custGeom>
              <a:avLst/>
              <a:gdLst/>
              <a:ahLst/>
              <a:cxnLst/>
              <a:rect l="l" t="t" r="r" b="b"/>
              <a:pathLst>
                <a:path w="1267" h="1636" extrusionOk="0">
                  <a:moveTo>
                    <a:pt x="595" y="123"/>
                  </a:moveTo>
                  <a:cubicBezTo>
                    <a:pt x="610" y="123"/>
                    <a:pt x="626" y="124"/>
                    <a:pt x="643" y="124"/>
                  </a:cubicBezTo>
                  <a:cubicBezTo>
                    <a:pt x="898" y="124"/>
                    <a:pt x="1078" y="445"/>
                    <a:pt x="1078" y="814"/>
                  </a:cubicBezTo>
                  <a:cubicBezTo>
                    <a:pt x="1078" y="1182"/>
                    <a:pt x="936" y="1513"/>
                    <a:pt x="615" y="1513"/>
                  </a:cubicBezTo>
                  <a:cubicBezTo>
                    <a:pt x="275" y="1513"/>
                    <a:pt x="161" y="1144"/>
                    <a:pt x="161" y="785"/>
                  </a:cubicBezTo>
                  <a:cubicBezTo>
                    <a:pt x="161" y="436"/>
                    <a:pt x="360" y="256"/>
                    <a:pt x="426" y="190"/>
                  </a:cubicBezTo>
                  <a:cubicBezTo>
                    <a:pt x="486" y="129"/>
                    <a:pt x="535" y="123"/>
                    <a:pt x="595" y="123"/>
                  </a:cubicBezTo>
                  <a:close/>
                  <a:moveTo>
                    <a:pt x="577" y="1"/>
                  </a:moveTo>
                  <a:cubicBezTo>
                    <a:pt x="284" y="1"/>
                    <a:pt x="1" y="360"/>
                    <a:pt x="1" y="766"/>
                  </a:cubicBezTo>
                  <a:cubicBezTo>
                    <a:pt x="19" y="927"/>
                    <a:pt x="38" y="1069"/>
                    <a:pt x="86" y="1201"/>
                  </a:cubicBezTo>
                  <a:cubicBezTo>
                    <a:pt x="171" y="1428"/>
                    <a:pt x="312" y="1636"/>
                    <a:pt x="615" y="1636"/>
                  </a:cubicBezTo>
                  <a:cubicBezTo>
                    <a:pt x="1220" y="1636"/>
                    <a:pt x="1267" y="965"/>
                    <a:pt x="1267" y="814"/>
                  </a:cubicBezTo>
                  <a:cubicBezTo>
                    <a:pt x="1267" y="691"/>
                    <a:pt x="1201" y="237"/>
                    <a:pt x="889" y="39"/>
                  </a:cubicBezTo>
                  <a:cubicBezTo>
                    <a:pt x="813" y="1"/>
                    <a:pt x="700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166;p39">
            <a:extLst>
              <a:ext uri="{FF2B5EF4-FFF2-40B4-BE49-F238E27FC236}">
                <a16:creationId xmlns:a16="http://schemas.microsoft.com/office/drawing/2014/main" id="{4DB11456-FEED-A4F1-C773-9E15FE79C602}"/>
              </a:ext>
            </a:extLst>
          </p:cNvPr>
          <p:cNvSpPr/>
          <p:nvPr/>
        </p:nvSpPr>
        <p:spPr>
          <a:xfrm>
            <a:off x="80905" y="807633"/>
            <a:ext cx="1500750" cy="14606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6000" dirty="0">
                <a:solidFill>
                  <a:schemeClr val="dk1"/>
                </a:solidFill>
                <a:latin typeface="Lilita One"/>
                <a:sym typeface="Lilita One"/>
              </a:rPr>
              <a:t>01</a:t>
            </a:r>
            <a:endParaRPr sz="6000" dirty="0">
              <a:solidFill>
                <a:schemeClr val="dk1"/>
              </a:solidFill>
              <a:latin typeface="Lilita One"/>
              <a:sym typeface="Lilita One"/>
            </a:endParaRPr>
          </a:p>
        </p:txBody>
      </p:sp>
      <p:sp>
        <p:nvSpPr>
          <p:cNvPr id="5" name="Google Shape;1176;p39">
            <a:extLst>
              <a:ext uri="{FF2B5EF4-FFF2-40B4-BE49-F238E27FC236}">
                <a16:creationId xmlns:a16="http://schemas.microsoft.com/office/drawing/2014/main" id="{96DAE0B0-9549-AF07-FF24-C614E2E57D17}"/>
              </a:ext>
            </a:extLst>
          </p:cNvPr>
          <p:cNvSpPr txBox="1">
            <a:spLocks/>
          </p:cNvSpPr>
          <p:nvPr/>
        </p:nvSpPr>
        <p:spPr>
          <a:xfrm>
            <a:off x="335883" y="394934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02883-08DF-CAF6-618B-C5D15C18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766" y="1858113"/>
            <a:ext cx="3256200" cy="656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42"/>
          <p:cNvSpPr/>
          <p:nvPr/>
        </p:nvSpPr>
        <p:spPr>
          <a:xfrm>
            <a:off x="-123675" y="4748575"/>
            <a:ext cx="9401175" cy="428625"/>
          </a:xfrm>
          <a:custGeom>
            <a:avLst/>
            <a:gdLst/>
            <a:ahLst/>
            <a:cxnLst/>
            <a:rect l="l" t="t" r="r" b="b"/>
            <a:pathLst>
              <a:path w="376047" h="17145" extrusionOk="0">
                <a:moveTo>
                  <a:pt x="373761" y="1524"/>
                </a:moveTo>
                <a:lnTo>
                  <a:pt x="0" y="0"/>
                </a:lnTo>
                <a:lnTo>
                  <a:pt x="4572" y="17145"/>
                </a:lnTo>
                <a:lnTo>
                  <a:pt x="376047" y="163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29" name="Google Shape;1729;p42"/>
          <p:cNvSpPr txBox="1">
            <a:spLocks noGrp="1"/>
          </p:cNvSpPr>
          <p:nvPr>
            <p:ph type="title"/>
          </p:nvPr>
        </p:nvSpPr>
        <p:spPr>
          <a:xfrm>
            <a:off x="1753431" y="1746394"/>
            <a:ext cx="2801308" cy="1457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Demo</a:t>
            </a:r>
            <a:endParaRPr dirty="0"/>
          </a:p>
        </p:txBody>
      </p:sp>
      <p:grpSp>
        <p:nvGrpSpPr>
          <p:cNvPr id="1731" name="Google Shape;1731;p42"/>
          <p:cNvGrpSpPr/>
          <p:nvPr/>
        </p:nvGrpSpPr>
        <p:grpSpPr>
          <a:xfrm>
            <a:off x="5050905" y="271306"/>
            <a:ext cx="4738865" cy="4530008"/>
            <a:chOff x="4798150" y="999550"/>
            <a:chExt cx="3717340" cy="3553505"/>
          </a:xfrm>
        </p:grpSpPr>
        <p:sp>
          <p:nvSpPr>
            <p:cNvPr id="1732" name="Google Shape;1732;p42"/>
            <p:cNvSpPr/>
            <p:nvPr/>
          </p:nvSpPr>
          <p:spPr>
            <a:xfrm flipH="1">
              <a:off x="5620671" y="4244609"/>
              <a:ext cx="353649" cy="301709"/>
            </a:xfrm>
            <a:custGeom>
              <a:avLst/>
              <a:gdLst/>
              <a:ahLst/>
              <a:cxnLst/>
              <a:rect l="l" t="t" r="r" b="b"/>
              <a:pathLst>
                <a:path w="1995" h="1702" extrusionOk="0">
                  <a:moveTo>
                    <a:pt x="1995" y="1"/>
                  </a:moveTo>
                  <a:lnTo>
                    <a:pt x="1995" y="1"/>
                  </a:lnTo>
                  <a:cubicBezTo>
                    <a:pt x="1758" y="256"/>
                    <a:pt x="1390" y="1059"/>
                    <a:pt x="1390" y="1059"/>
                  </a:cubicBezTo>
                  <a:cubicBezTo>
                    <a:pt x="1465" y="804"/>
                    <a:pt x="1324" y="360"/>
                    <a:pt x="1324" y="360"/>
                  </a:cubicBezTo>
                  <a:cubicBezTo>
                    <a:pt x="1324" y="690"/>
                    <a:pt x="1050" y="1201"/>
                    <a:pt x="1050" y="1201"/>
                  </a:cubicBezTo>
                  <a:cubicBezTo>
                    <a:pt x="1154" y="709"/>
                    <a:pt x="1002" y="67"/>
                    <a:pt x="1002" y="67"/>
                  </a:cubicBezTo>
                  <a:cubicBezTo>
                    <a:pt x="1002" y="511"/>
                    <a:pt x="700" y="1087"/>
                    <a:pt x="700" y="1087"/>
                  </a:cubicBezTo>
                  <a:cubicBezTo>
                    <a:pt x="738" y="691"/>
                    <a:pt x="539" y="379"/>
                    <a:pt x="539" y="379"/>
                  </a:cubicBezTo>
                  <a:lnTo>
                    <a:pt x="539" y="379"/>
                  </a:lnTo>
                  <a:cubicBezTo>
                    <a:pt x="624" y="757"/>
                    <a:pt x="341" y="1456"/>
                    <a:pt x="341" y="1456"/>
                  </a:cubicBezTo>
                  <a:cubicBezTo>
                    <a:pt x="398" y="1314"/>
                    <a:pt x="379" y="946"/>
                    <a:pt x="379" y="946"/>
                  </a:cubicBezTo>
                  <a:lnTo>
                    <a:pt x="379" y="946"/>
                  </a:lnTo>
                  <a:cubicBezTo>
                    <a:pt x="284" y="1352"/>
                    <a:pt x="1" y="1692"/>
                    <a:pt x="1" y="1692"/>
                  </a:cubicBezTo>
                  <a:lnTo>
                    <a:pt x="1664" y="1702"/>
                  </a:lnTo>
                  <a:cubicBezTo>
                    <a:pt x="1579" y="1069"/>
                    <a:pt x="1995" y="1"/>
                    <a:pt x="199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 flipH="1">
              <a:off x="5830024" y="4093932"/>
              <a:ext cx="392293" cy="452387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7" y="369"/>
                    <a:pt x="1551" y="1588"/>
                    <a:pt x="1551" y="1588"/>
                  </a:cubicBezTo>
                  <a:cubicBezTo>
                    <a:pt x="1636" y="1219"/>
                    <a:pt x="1466" y="539"/>
                    <a:pt x="1466" y="539"/>
                  </a:cubicBezTo>
                  <a:cubicBezTo>
                    <a:pt x="1466" y="1040"/>
                    <a:pt x="1163" y="1796"/>
                    <a:pt x="1163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85" y="1635"/>
                    <a:pt x="785" y="1635"/>
                  </a:cubicBezTo>
                  <a:cubicBezTo>
                    <a:pt x="83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45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4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2"/>
            <p:cNvSpPr/>
            <p:nvPr/>
          </p:nvSpPr>
          <p:spPr>
            <a:xfrm flipH="1">
              <a:off x="7424763" y="409393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8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4" y="1437"/>
                  </a:cubicBezTo>
                  <a:lnTo>
                    <a:pt x="2364" y="1437"/>
                  </a:lnTo>
                  <a:cubicBezTo>
                    <a:pt x="2364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2"/>
            <p:cNvSpPr/>
            <p:nvPr/>
          </p:nvSpPr>
          <p:spPr>
            <a:xfrm flipH="1">
              <a:off x="7287381" y="1368089"/>
              <a:ext cx="261470" cy="308445"/>
            </a:xfrm>
            <a:custGeom>
              <a:avLst/>
              <a:gdLst/>
              <a:ahLst/>
              <a:cxnLst/>
              <a:rect l="l" t="t" r="r" b="b"/>
              <a:pathLst>
                <a:path w="1475" h="1740" extrusionOk="0">
                  <a:moveTo>
                    <a:pt x="1418" y="1"/>
                  </a:moveTo>
                  <a:cubicBezTo>
                    <a:pt x="1295" y="341"/>
                    <a:pt x="671" y="936"/>
                    <a:pt x="501" y="1031"/>
                  </a:cubicBezTo>
                  <a:cubicBezTo>
                    <a:pt x="359" y="1125"/>
                    <a:pt x="0" y="1740"/>
                    <a:pt x="0" y="1740"/>
                  </a:cubicBezTo>
                  <a:lnTo>
                    <a:pt x="218" y="1711"/>
                  </a:lnTo>
                  <a:cubicBezTo>
                    <a:pt x="218" y="1711"/>
                    <a:pt x="407" y="1248"/>
                    <a:pt x="567" y="1144"/>
                  </a:cubicBezTo>
                  <a:cubicBezTo>
                    <a:pt x="105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2"/>
            <p:cNvSpPr/>
            <p:nvPr/>
          </p:nvSpPr>
          <p:spPr>
            <a:xfrm flipH="1">
              <a:off x="6741219" y="1538621"/>
              <a:ext cx="698788" cy="102638"/>
            </a:xfrm>
            <a:custGeom>
              <a:avLst/>
              <a:gdLst/>
              <a:ahLst/>
              <a:cxnLst/>
              <a:rect l="l" t="t" r="r" b="b"/>
              <a:pathLst>
                <a:path w="3942" h="579" extrusionOk="0">
                  <a:moveTo>
                    <a:pt x="3765" y="0"/>
                  </a:moveTo>
                  <a:cubicBezTo>
                    <a:pt x="3364" y="0"/>
                    <a:pt x="2367" y="35"/>
                    <a:pt x="1636" y="353"/>
                  </a:cubicBezTo>
                  <a:cubicBezTo>
                    <a:pt x="1530" y="393"/>
                    <a:pt x="1334" y="406"/>
                    <a:pt x="1126" y="406"/>
                  </a:cubicBezTo>
                  <a:cubicBezTo>
                    <a:pt x="780" y="406"/>
                    <a:pt x="401" y="371"/>
                    <a:pt x="355" y="371"/>
                  </a:cubicBezTo>
                  <a:cubicBezTo>
                    <a:pt x="351" y="371"/>
                    <a:pt x="350" y="371"/>
                    <a:pt x="350" y="371"/>
                  </a:cubicBezTo>
                  <a:lnTo>
                    <a:pt x="1" y="570"/>
                  </a:lnTo>
                  <a:cubicBezTo>
                    <a:pt x="1" y="570"/>
                    <a:pt x="265" y="579"/>
                    <a:pt x="586" y="579"/>
                  </a:cubicBezTo>
                  <a:cubicBezTo>
                    <a:pt x="1002" y="579"/>
                    <a:pt x="1514" y="564"/>
                    <a:pt x="1664" y="494"/>
                  </a:cubicBezTo>
                  <a:cubicBezTo>
                    <a:pt x="1909" y="372"/>
                    <a:pt x="2964" y="73"/>
                    <a:pt x="3625" y="73"/>
                  </a:cubicBezTo>
                  <a:cubicBezTo>
                    <a:pt x="3729" y="73"/>
                    <a:pt x="3824" y="81"/>
                    <a:pt x="3904" y="97"/>
                  </a:cubicBezTo>
                  <a:lnTo>
                    <a:pt x="3942" y="3"/>
                  </a:lnTo>
                  <a:cubicBezTo>
                    <a:pt x="3942" y="3"/>
                    <a:pt x="3876" y="0"/>
                    <a:pt x="3765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 flipH="1">
              <a:off x="7221969" y="154571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52" y="1286"/>
                  </a:moveTo>
                  <a:lnTo>
                    <a:pt x="152" y="1286"/>
                  </a:lnTo>
                  <a:cubicBezTo>
                    <a:pt x="152" y="1286"/>
                    <a:pt x="152" y="1286"/>
                    <a:pt x="152" y="1286"/>
                  </a:cubicBezTo>
                  <a:lnTo>
                    <a:pt x="152" y="1286"/>
                  </a:lnTo>
                  <a:lnTo>
                    <a:pt x="152" y="1286"/>
                  </a:lnTo>
                  <a:close/>
                  <a:moveTo>
                    <a:pt x="3393" y="1"/>
                  </a:moveTo>
                  <a:cubicBezTo>
                    <a:pt x="3393" y="1"/>
                    <a:pt x="1976" y="322"/>
                    <a:pt x="1191" y="984"/>
                  </a:cubicBezTo>
                  <a:cubicBezTo>
                    <a:pt x="971" y="1169"/>
                    <a:pt x="250" y="1288"/>
                    <a:pt x="161" y="1288"/>
                  </a:cubicBezTo>
                  <a:cubicBezTo>
                    <a:pt x="154" y="1288"/>
                    <a:pt x="151" y="1287"/>
                    <a:pt x="152" y="1286"/>
                  </a:cubicBezTo>
                  <a:lnTo>
                    <a:pt x="152" y="1286"/>
                  </a:lnTo>
                  <a:lnTo>
                    <a:pt x="0" y="1645"/>
                  </a:lnTo>
                  <a:cubicBezTo>
                    <a:pt x="0" y="1645"/>
                    <a:pt x="1134" y="1324"/>
                    <a:pt x="1342" y="1125"/>
                  </a:cubicBezTo>
                  <a:cubicBezTo>
                    <a:pt x="1569" y="908"/>
                    <a:pt x="2779" y="142"/>
                    <a:pt x="3374" y="95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 flipH="1">
              <a:off x="7498506" y="1927723"/>
              <a:ext cx="407183" cy="728924"/>
            </a:xfrm>
            <a:custGeom>
              <a:avLst/>
              <a:gdLst/>
              <a:ahLst/>
              <a:cxnLst/>
              <a:rect l="l" t="t" r="r" b="b"/>
              <a:pathLst>
                <a:path w="2297" h="4112" extrusionOk="0">
                  <a:moveTo>
                    <a:pt x="2259" y="0"/>
                  </a:moveTo>
                  <a:cubicBezTo>
                    <a:pt x="2259" y="0"/>
                    <a:pt x="1163" y="1286"/>
                    <a:pt x="78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7" y="567"/>
                    <a:pt x="229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 flipH="1">
              <a:off x="7915617" y="151894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52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 flipH="1">
              <a:off x="7560373" y="123584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5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2"/>
            <p:cNvSpPr/>
            <p:nvPr/>
          </p:nvSpPr>
          <p:spPr>
            <a:xfrm flipH="1">
              <a:off x="5337575" y="2125376"/>
              <a:ext cx="683721" cy="1339079"/>
            </a:xfrm>
            <a:custGeom>
              <a:avLst/>
              <a:gdLst/>
              <a:ahLst/>
              <a:cxnLst/>
              <a:rect l="l" t="t" r="r" b="b"/>
              <a:pathLst>
                <a:path w="3857" h="7554" extrusionOk="0">
                  <a:moveTo>
                    <a:pt x="1522" y="0"/>
                  </a:moveTo>
                  <a:cubicBezTo>
                    <a:pt x="1309" y="0"/>
                    <a:pt x="298" y="541"/>
                    <a:pt x="1" y="653"/>
                  </a:cubicBezTo>
                  <a:lnTo>
                    <a:pt x="842" y="7032"/>
                  </a:lnTo>
                  <a:cubicBezTo>
                    <a:pt x="842" y="7032"/>
                    <a:pt x="2030" y="7553"/>
                    <a:pt x="2363" y="7553"/>
                  </a:cubicBezTo>
                  <a:cubicBezTo>
                    <a:pt x="2400" y="7553"/>
                    <a:pt x="2426" y="7547"/>
                    <a:pt x="2439" y="7533"/>
                  </a:cubicBezTo>
                  <a:cubicBezTo>
                    <a:pt x="2572" y="7391"/>
                    <a:pt x="3857" y="5094"/>
                    <a:pt x="3847" y="4669"/>
                  </a:cubicBezTo>
                  <a:cubicBezTo>
                    <a:pt x="3819" y="4244"/>
                    <a:pt x="1721" y="29"/>
                    <a:pt x="1532" y="1"/>
                  </a:cubicBezTo>
                  <a:cubicBezTo>
                    <a:pt x="1529" y="0"/>
                    <a:pt x="1525" y="0"/>
                    <a:pt x="1522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2"/>
            <p:cNvSpPr/>
            <p:nvPr/>
          </p:nvSpPr>
          <p:spPr>
            <a:xfrm flipH="1">
              <a:off x="5352643" y="2147003"/>
              <a:ext cx="643481" cy="1302030"/>
            </a:xfrm>
            <a:custGeom>
              <a:avLst/>
              <a:gdLst/>
              <a:ahLst/>
              <a:cxnLst/>
              <a:rect l="l" t="t" r="r" b="b"/>
              <a:pathLst>
                <a:path w="3630" h="7345" extrusionOk="0">
                  <a:moveTo>
                    <a:pt x="1432" y="0"/>
                  </a:moveTo>
                  <a:cubicBezTo>
                    <a:pt x="1218" y="0"/>
                    <a:pt x="277" y="524"/>
                    <a:pt x="1" y="625"/>
                  </a:cubicBezTo>
                  <a:lnTo>
                    <a:pt x="795" y="6844"/>
                  </a:lnTo>
                  <a:cubicBezTo>
                    <a:pt x="795" y="6844"/>
                    <a:pt x="1919" y="7344"/>
                    <a:pt x="2228" y="7344"/>
                  </a:cubicBezTo>
                  <a:cubicBezTo>
                    <a:pt x="2261" y="7344"/>
                    <a:pt x="2285" y="7338"/>
                    <a:pt x="2297" y="7326"/>
                  </a:cubicBezTo>
                  <a:cubicBezTo>
                    <a:pt x="2411" y="7193"/>
                    <a:pt x="3630" y="4954"/>
                    <a:pt x="3620" y="4538"/>
                  </a:cubicBezTo>
                  <a:cubicBezTo>
                    <a:pt x="3611" y="4150"/>
                    <a:pt x="1626" y="20"/>
                    <a:pt x="1447" y="1"/>
                  </a:cubicBezTo>
                  <a:cubicBezTo>
                    <a:pt x="1442" y="1"/>
                    <a:pt x="1437" y="0"/>
                    <a:pt x="143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 flipH="1">
              <a:off x="5365938" y="2147003"/>
              <a:ext cx="631781" cy="770936"/>
            </a:xfrm>
            <a:custGeom>
              <a:avLst/>
              <a:gdLst/>
              <a:ahLst/>
              <a:cxnLst/>
              <a:rect l="l" t="t" r="r" b="b"/>
              <a:pathLst>
                <a:path w="3564" h="4349" extrusionOk="0">
                  <a:moveTo>
                    <a:pt x="1422" y="0"/>
                  </a:moveTo>
                  <a:cubicBezTo>
                    <a:pt x="1218" y="0"/>
                    <a:pt x="277" y="524"/>
                    <a:pt x="0" y="625"/>
                  </a:cubicBezTo>
                  <a:lnTo>
                    <a:pt x="104" y="1504"/>
                  </a:lnTo>
                  <a:cubicBezTo>
                    <a:pt x="1068" y="1721"/>
                    <a:pt x="2070" y="2364"/>
                    <a:pt x="2883" y="3347"/>
                  </a:cubicBezTo>
                  <a:cubicBezTo>
                    <a:pt x="3157" y="3659"/>
                    <a:pt x="3384" y="4008"/>
                    <a:pt x="3563" y="4349"/>
                  </a:cubicBezTo>
                  <a:cubicBezTo>
                    <a:pt x="3261" y="3423"/>
                    <a:pt x="1607" y="11"/>
                    <a:pt x="1437" y="1"/>
                  </a:cubicBezTo>
                  <a:cubicBezTo>
                    <a:pt x="1433" y="1"/>
                    <a:pt x="1428" y="0"/>
                    <a:pt x="14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 flipH="1">
              <a:off x="6092912" y="2903580"/>
              <a:ext cx="661031" cy="1649474"/>
            </a:xfrm>
            <a:custGeom>
              <a:avLst/>
              <a:gdLst/>
              <a:ahLst/>
              <a:cxnLst/>
              <a:rect l="l" t="t" r="r" b="b"/>
              <a:pathLst>
                <a:path w="3729" h="9305" extrusionOk="0">
                  <a:moveTo>
                    <a:pt x="2646" y="1"/>
                  </a:moveTo>
                  <a:cubicBezTo>
                    <a:pt x="1544" y="1"/>
                    <a:pt x="1" y="1591"/>
                    <a:pt x="1006" y="4211"/>
                  </a:cubicBezTo>
                  <a:cubicBezTo>
                    <a:pt x="1790" y="6224"/>
                    <a:pt x="2130" y="8586"/>
                    <a:pt x="2216" y="9304"/>
                  </a:cubicBezTo>
                  <a:lnTo>
                    <a:pt x="3690" y="9304"/>
                  </a:lnTo>
                  <a:cubicBezTo>
                    <a:pt x="3690" y="9304"/>
                    <a:pt x="3217" y="3833"/>
                    <a:pt x="3567" y="1546"/>
                  </a:cubicBezTo>
                  <a:cubicBezTo>
                    <a:pt x="3728" y="484"/>
                    <a:pt x="3254" y="1"/>
                    <a:pt x="2646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 flipH="1">
              <a:off x="6994317" y="2506856"/>
              <a:ext cx="651990" cy="2046199"/>
            </a:xfrm>
            <a:custGeom>
              <a:avLst/>
              <a:gdLst/>
              <a:ahLst/>
              <a:cxnLst/>
              <a:rect l="l" t="t" r="r" b="b"/>
              <a:pathLst>
                <a:path w="3678" h="11543" extrusionOk="0">
                  <a:moveTo>
                    <a:pt x="1212" y="1"/>
                  </a:moveTo>
                  <a:cubicBezTo>
                    <a:pt x="1059" y="1"/>
                    <a:pt x="901" y="63"/>
                    <a:pt x="738" y="202"/>
                  </a:cubicBezTo>
                  <a:cubicBezTo>
                    <a:pt x="738" y="202"/>
                    <a:pt x="1" y="3018"/>
                    <a:pt x="851" y="6439"/>
                  </a:cubicBezTo>
                  <a:cubicBezTo>
                    <a:pt x="1702" y="9870"/>
                    <a:pt x="1664" y="10597"/>
                    <a:pt x="1693" y="11542"/>
                  </a:cubicBezTo>
                  <a:lnTo>
                    <a:pt x="3422" y="11542"/>
                  </a:lnTo>
                  <a:cubicBezTo>
                    <a:pt x="3431" y="11542"/>
                    <a:pt x="2581" y="7904"/>
                    <a:pt x="3677" y="5929"/>
                  </a:cubicBezTo>
                  <a:cubicBezTo>
                    <a:pt x="3677" y="5929"/>
                    <a:pt x="2698" y="1"/>
                    <a:pt x="1212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 flipH="1">
              <a:off x="6052141" y="2192915"/>
              <a:ext cx="1955970" cy="1595762"/>
            </a:xfrm>
            <a:custGeom>
              <a:avLst/>
              <a:gdLst/>
              <a:ahLst/>
              <a:cxnLst/>
              <a:rect l="l" t="t" r="r" b="b"/>
              <a:pathLst>
                <a:path w="11034" h="9002" extrusionOk="0">
                  <a:moveTo>
                    <a:pt x="5228" y="1"/>
                  </a:moveTo>
                  <a:cubicBezTo>
                    <a:pt x="5021" y="1"/>
                    <a:pt x="4809" y="22"/>
                    <a:pt x="4594" y="73"/>
                  </a:cubicBezTo>
                  <a:cubicBezTo>
                    <a:pt x="4082" y="193"/>
                    <a:pt x="3616" y="224"/>
                    <a:pt x="3195" y="224"/>
                  </a:cubicBezTo>
                  <a:cubicBezTo>
                    <a:pt x="2712" y="224"/>
                    <a:pt x="2289" y="183"/>
                    <a:pt x="1927" y="183"/>
                  </a:cubicBezTo>
                  <a:cubicBezTo>
                    <a:pt x="1202" y="183"/>
                    <a:pt x="717" y="349"/>
                    <a:pt x="473" y="1349"/>
                  </a:cubicBezTo>
                  <a:cubicBezTo>
                    <a:pt x="76" y="2975"/>
                    <a:pt x="1" y="3466"/>
                    <a:pt x="48" y="4572"/>
                  </a:cubicBezTo>
                  <a:cubicBezTo>
                    <a:pt x="86" y="5687"/>
                    <a:pt x="1267" y="7577"/>
                    <a:pt x="2306" y="7974"/>
                  </a:cubicBezTo>
                  <a:cubicBezTo>
                    <a:pt x="3165" y="8317"/>
                    <a:pt x="5246" y="9002"/>
                    <a:pt x="6611" y="9002"/>
                  </a:cubicBezTo>
                  <a:cubicBezTo>
                    <a:pt x="6900" y="9002"/>
                    <a:pt x="7156" y="8971"/>
                    <a:pt x="7363" y="8900"/>
                  </a:cubicBezTo>
                  <a:cubicBezTo>
                    <a:pt x="8544" y="8484"/>
                    <a:pt x="10689" y="8116"/>
                    <a:pt x="10869" y="5082"/>
                  </a:cubicBezTo>
                  <a:cubicBezTo>
                    <a:pt x="11034" y="2298"/>
                    <a:pt x="10164" y="541"/>
                    <a:pt x="9077" y="541"/>
                  </a:cubicBezTo>
                  <a:cubicBezTo>
                    <a:pt x="8980" y="541"/>
                    <a:pt x="8880" y="555"/>
                    <a:pt x="8780" y="584"/>
                  </a:cubicBezTo>
                  <a:cubicBezTo>
                    <a:pt x="8626" y="628"/>
                    <a:pt x="8470" y="646"/>
                    <a:pt x="8311" y="646"/>
                  </a:cubicBezTo>
                  <a:cubicBezTo>
                    <a:pt x="7382" y="646"/>
                    <a:pt x="6364" y="1"/>
                    <a:pt x="522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 flipH="1">
              <a:off x="6052141" y="2192915"/>
              <a:ext cx="1858827" cy="1087004"/>
            </a:xfrm>
            <a:custGeom>
              <a:avLst/>
              <a:gdLst/>
              <a:ahLst/>
              <a:cxnLst/>
              <a:rect l="l" t="t" r="r" b="b"/>
              <a:pathLst>
                <a:path w="10486" h="6132" extrusionOk="0">
                  <a:moveTo>
                    <a:pt x="4680" y="1"/>
                  </a:moveTo>
                  <a:cubicBezTo>
                    <a:pt x="4473" y="1"/>
                    <a:pt x="4261" y="22"/>
                    <a:pt x="4046" y="73"/>
                  </a:cubicBezTo>
                  <a:cubicBezTo>
                    <a:pt x="3531" y="195"/>
                    <a:pt x="3062" y="227"/>
                    <a:pt x="2639" y="227"/>
                  </a:cubicBezTo>
                  <a:cubicBezTo>
                    <a:pt x="2156" y="227"/>
                    <a:pt x="1733" y="185"/>
                    <a:pt x="1370" y="185"/>
                  </a:cubicBezTo>
                  <a:cubicBezTo>
                    <a:pt x="717" y="185"/>
                    <a:pt x="260" y="322"/>
                    <a:pt x="1" y="1084"/>
                  </a:cubicBezTo>
                  <a:cubicBezTo>
                    <a:pt x="587" y="35"/>
                    <a:pt x="1947" y="687"/>
                    <a:pt x="3904" y="168"/>
                  </a:cubicBezTo>
                  <a:cubicBezTo>
                    <a:pt x="4074" y="123"/>
                    <a:pt x="4236" y="103"/>
                    <a:pt x="4390" y="103"/>
                  </a:cubicBezTo>
                  <a:cubicBezTo>
                    <a:pt x="5526" y="103"/>
                    <a:pt x="6243" y="1176"/>
                    <a:pt x="7148" y="1176"/>
                  </a:cubicBezTo>
                  <a:cubicBezTo>
                    <a:pt x="7260" y="1176"/>
                    <a:pt x="7376" y="1160"/>
                    <a:pt x="7495" y="1122"/>
                  </a:cubicBezTo>
                  <a:cubicBezTo>
                    <a:pt x="7626" y="1081"/>
                    <a:pt x="7763" y="1061"/>
                    <a:pt x="7902" y="1061"/>
                  </a:cubicBezTo>
                  <a:cubicBezTo>
                    <a:pt x="9046" y="1061"/>
                    <a:pt x="10366" y="2443"/>
                    <a:pt x="10274" y="5148"/>
                  </a:cubicBezTo>
                  <a:cubicBezTo>
                    <a:pt x="10264" y="5517"/>
                    <a:pt x="10217" y="5838"/>
                    <a:pt x="10160" y="6131"/>
                  </a:cubicBezTo>
                  <a:cubicBezTo>
                    <a:pt x="10236" y="5829"/>
                    <a:pt x="10302" y="5469"/>
                    <a:pt x="10321" y="5073"/>
                  </a:cubicBezTo>
                  <a:cubicBezTo>
                    <a:pt x="10486" y="2297"/>
                    <a:pt x="9616" y="541"/>
                    <a:pt x="8529" y="541"/>
                  </a:cubicBezTo>
                  <a:cubicBezTo>
                    <a:pt x="8432" y="541"/>
                    <a:pt x="8332" y="555"/>
                    <a:pt x="8232" y="584"/>
                  </a:cubicBezTo>
                  <a:cubicBezTo>
                    <a:pt x="8078" y="628"/>
                    <a:pt x="7922" y="646"/>
                    <a:pt x="7763" y="646"/>
                  </a:cubicBezTo>
                  <a:cubicBezTo>
                    <a:pt x="6834" y="646"/>
                    <a:pt x="5816" y="1"/>
                    <a:pt x="468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 flipH="1">
              <a:off x="6049482" y="2430276"/>
              <a:ext cx="1936825" cy="1379141"/>
            </a:xfrm>
            <a:custGeom>
              <a:avLst/>
              <a:gdLst/>
              <a:ahLst/>
              <a:cxnLst/>
              <a:rect l="l" t="t" r="r" b="b"/>
              <a:pathLst>
                <a:path w="10926" h="7780" extrusionOk="0">
                  <a:moveTo>
                    <a:pt x="10094" y="1"/>
                  </a:moveTo>
                  <a:cubicBezTo>
                    <a:pt x="9774" y="1994"/>
                    <a:pt x="6249" y="3629"/>
                    <a:pt x="3839" y="3629"/>
                  </a:cubicBezTo>
                  <a:cubicBezTo>
                    <a:pt x="2684" y="3629"/>
                    <a:pt x="1785" y="3254"/>
                    <a:pt x="1616" y="2363"/>
                  </a:cubicBezTo>
                  <a:cubicBezTo>
                    <a:pt x="615" y="2807"/>
                    <a:pt x="520" y="2949"/>
                    <a:pt x="0" y="3337"/>
                  </a:cubicBezTo>
                  <a:cubicBezTo>
                    <a:pt x="29" y="4452"/>
                    <a:pt x="1210" y="6342"/>
                    <a:pt x="2250" y="6758"/>
                  </a:cubicBezTo>
                  <a:cubicBezTo>
                    <a:pt x="3106" y="7092"/>
                    <a:pt x="5179" y="7779"/>
                    <a:pt x="6544" y="7779"/>
                  </a:cubicBezTo>
                  <a:cubicBezTo>
                    <a:pt x="6837" y="7779"/>
                    <a:pt x="7097" y="7748"/>
                    <a:pt x="7306" y="7674"/>
                  </a:cubicBezTo>
                  <a:cubicBezTo>
                    <a:pt x="8487" y="7259"/>
                    <a:pt x="10642" y="6890"/>
                    <a:pt x="10821" y="3856"/>
                  </a:cubicBezTo>
                  <a:cubicBezTo>
                    <a:pt x="10925" y="2089"/>
                    <a:pt x="10613" y="757"/>
                    <a:pt x="1009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 flipH="1">
              <a:off x="6081390" y="2926093"/>
              <a:ext cx="1856345" cy="903887"/>
            </a:xfrm>
            <a:custGeom>
              <a:avLst/>
              <a:gdLst/>
              <a:ahLst/>
              <a:cxnLst/>
              <a:rect l="l" t="t" r="r" b="b"/>
              <a:pathLst>
                <a:path w="10472" h="5099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8280" y="1264"/>
                    <a:pt x="7065" y="3348"/>
                    <a:pt x="4422" y="3348"/>
                  </a:cubicBezTo>
                  <a:cubicBezTo>
                    <a:pt x="4376" y="3348"/>
                    <a:pt x="4329" y="3348"/>
                    <a:pt x="4282" y="3346"/>
                  </a:cubicBezTo>
                  <a:cubicBezTo>
                    <a:pt x="2675" y="3299"/>
                    <a:pt x="1002" y="2647"/>
                    <a:pt x="0" y="1674"/>
                  </a:cubicBezTo>
                  <a:lnTo>
                    <a:pt x="0" y="1674"/>
                  </a:lnTo>
                  <a:cubicBezTo>
                    <a:pt x="445" y="2609"/>
                    <a:pt x="1163" y="3677"/>
                    <a:pt x="1862" y="3961"/>
                  </a:cubicBezTo>
                  <a:cubicBezTo>
                    <a:pt x="2740" y="4304"/>
                    <a:pt x="5040" y="5099"/>
                    <a:pt x="6445" y="5099"/>
                  </a:cubicBezTo>
                  <a:cubicBezTo>
                    <a:pt x="6704" y="5099"/>
                    <a:pt x="6933" y="5072"/>
                    <a:pt x="7117" y="5010"/>
                  </a:cubicBezTo>
                  <a:cubicBezTo>
                    <a:pt x="8298" y="4594"/>
                    <a:pt x="10453" y="4008"/>
                    <a:pt x="10472" y="946"/>
                  </a:cubicBezTo>
                  <a:cubicBezTo>
                    <a:pt x="10472" y="823"/>
                    <a:pt x="9413" y="114"/>
                    <a:pt x="9423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 flipH="1">
              <a:off x="6058168" y="3052840"/>
              <a:ext cx="1559599" cy="787777"/>
            </a:xfrm>
            <a:custGeom>
              <a:avLst/>
              <a:gdLst/>
              <a:ahLst/>
              <a:cxnLst/>
              <a:rect l="l" t="t" r="r" b="b"/>
              <a:pathLst>
                <a:path w="8798" h="4444" extrusionOk="0">
                  <a:moveTo>
                    <a:pt x="7724" y="1"/>
                  </a:moveTo>
                  <a:cubicBezTo>
                    <a:pt x="7532" y="1"/>
                    <a:pt x="7384" y="76"/>
                    <a:pt x="7372" y="240"/>
                  </a:cubicBezTo>
                  <a:cubicBezTo>
                    <a:pt x="7155" y="2641"/>
                    <a:pt x="7344" y="3454"/>
                    <a:pt x="5161" y="4030"/>
                  </a:cubicBezTo>
                  <a:cubicBezTo>
                    <a:pt x="4983" y="4076"/>
                    <a:pt x="4780" y="4096"/>
                    <a:pt x="4557" y="4096"/>
                  </a:cubicBezTo>
                  <a:cubicBezTo>
                    <a:pt x="3180" y="4096"/>
                    <a:pt x="1083" y="3335"/>
                    <a:pt x="1" y="3302"/>
                  </a:cubicBezTo>
                  <a:lnTo>
                    <a:pt x="1" y="3302"/>
                  </a:lnTo>
                  <a:cubicBezTo>
                    <a:pt x="867" y="3652"/>
                    <a:pt x="3240" y="4444"/>
                    <a:pt x="4674" y="4444"/>
                  </a:cubicBezTo>
                  <a:cubicBezTo>
                    <a:pt x="4944" y="4444"/>
                    <a:pt x="5181" y="4416"/>
                    <a:pt x="5368" y="4351"/>
                  </a:cubicBezTo>
                  <a:cubicBezTo>
                    <a:pt x="6455" y="3973"/>
                    <a:pt x="8355" y="3435"/>
                    <a:pt x="8667" y="949"/>
                  </a:cubicBezTo>
                  <a:cubicBezTo>
                    <a:pt x="8797" y="370"/>
                    <a:pt x="8151" y="1"/>
                    <a:pt x="7724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 flipH="1">
              <a:off x="7456808" y="2984769"/>
              <a:ext cx="226371" cy="630186"/>
            </a:xfrm>
            <a:custGeom>
              <a:avLst/>
              <a:gdLst/>
              <a:ahLst/>
              <a:cxnLst/>
              <a:rect l="l" t="t" r="r" b="b"/>
              <a:pathLst>
                <a:path w="1277" h="3555" extrusionOk="0">
                  <a:moveTo>
                    <a:pt x="1" y="1"/>
                  </a:moveTo>
                  <a:lnTo>
                    <a:pt x="388" y="3469"/>
                  </a:lnTo>
                  <a:lnTo>
                    <a:pt x="1144" y="3554"/>
                  </a:lnTo>
                  <a:cubicBezTo>
                    <a:pt x="1277" y="16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 flipH="1">
              <a:off x="7480562" y="2615166"/>
              <a:ext cx="673262" cy="1937888"/>
            </a:xfrm>
            <a:custGeom>
              <a:avLst/>
              <a:gdLst/>
              <a:ahLst/>
              <a:cxnLst/>
              <a:rect l="l" t="t" r="r" b="b"/>
              <a:pathLst>
                <a:path w="3798" h="10932" extrusionOk="0">
                  <a:moveTo>
                    <a:pt x="1448" y="0"/>
                  </a:moveTo>
                  <a:cubicBezTo>
                    <a:pt x="1306" y="0"/>
                    <a:pt x="1160" y="53"/>
                    <a:pt x="1012" y="167"/>
                  </a:cubicBezTo>
                  <a:cubicBezTo>
                    <a:pt x="1012" y="167"/>
                    <a:pt x="0" y="2842"/>
                    <a:pt x="671" y="6093"/>
                  </a:cubicBezTo>
                  <a:cubicBezTo>
                    <a:pt x="1342" y="9334"/>
                    <a:pt x="1399" y="10034"/>
                    <a:pt x="1380" y="10931"/>
                  </a:cubicBezTo>
                  <a:lnTo>
                    <a:pt x="3100" y="10931"/>
                  </a:lnTo>
                  <a:cubicBezTo>
                    <a:pt x="3100" y="10931"/>
                    <a:pt x="2486" y="8172"/>
                    <a:pt x="3242" y="6244"/>
                  </a:cubicBezTo>
                  <a:cubicBezTo>
                    <a:pt x="3798" y="4807"/>
                    <a:pt x="2805" y="0"/>
                    <a:pt x="1448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 flipH="1">
              <a:off x="7547215" y="3462328"/>
              <a:ext cx="487663" cy="1090727"/>
            </a:xfrm>
            <a:custGeom>
              <a:avLst/>
              <a:gdLst/>
              <a:ahLst/>
              <a:cxnLst/>
              <a:rect l="l" t="t" r="r" b="b"/>
              <a:pathLst>
                <a:path w="2751" h="6153" extrusionOk="0">
                  <a:moveTo>
                    <a:pt x="2722" y="0"/>
                  </a:moveTo>
                  <a:lnTo>
                    <a:pt x="2722" y="0"/>
                  </a:lnTo>
                  <a:cubicBezTo>
                    <a:pt x="2476" y="1616"/>
                    <a:pt x="1890" y="2750"/>
                    <a:pt x="1201" y="2750"/>
                  </a:cubicBezTo>
                  <a:cubicBezTo>
                    <a:pt x="728" y="2750"/>
                    <a:pt x="303" y="2212"/>
                    <a:pt x="0" y="1333"/>
                  </a:cubicBezTo>
                  <a:lnTo>
                    <a:pt x="0" y="1333"/>
                  </a:lnTo>
                  <a:cubicBezTo>
                    <a:pt x="662" y="4555"/>
                    <a:pt x="719" y="5255"/>
                    <a:pt x="709" y="6152"/>
                  </a:cubicBezTo>
                  <a:lnTo>
                    <a:pt x="2429" y="6152"/>
                  </a:lnTo>
                  <a:cubicBezTo>
                    <a:pt x="2429" y="6152"/>
                    <a:pt x="1824" y="3374"/>
                    <a:pt x="2571" y="1465"/>
                  </a:cubicBezTo>
                  <a:cubicBezTo>
                    <a:pt x="2703" y="1115"/>
                    <a:pt x="2750" y="596"/>
                    <a:pt x="272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 flipH="1">
              <a:off x="6656623" y="2961370"/>
              <a:ext cx="575765" cy="1591685"/>
            </a:xfrm>
            <a:custGeom>
              <a:avLst/>
              <a:gdLst/>
              <a:ahLst/>
              <a:cxnLst/>
              <a:rect l="l" t="t" r="r" b="b"/>
              <a:pathLst>
                <a:path w="3248" h="8979" extrusionOk="0">
                  <a:moveTo>
                    <a:pt x="1360" y="0"/>
                  </a:moveTo>
                  <a:cubicBezTo>
                    <a:pt x="1234" y="0"/>
                    <a:pt x="1102" y="24"/>
                    <a:pt x="964" y="76"/>
                  </a:cubicBezTo>
                  <a:cubicBezTo>
                    <a:pt x="246" y="341"/>
                    <a:pt x="0" y="2023"/>
                    <a:pt x="454" y="3885"/>
                  </a:cubicBezTo>
                  <a:cubicBezTo>
                    <a:pt x="964" y="5954"/>
                    <a:pt x="1342" y="8270"/>
                    <a:pt x="1531" y="8978"/>
                  </a:cubicBezTo>
                  <a:lnTo>
                    <a:pt x="3024" y="8978"/>
                  </a:lnTo>
                  <a:cubicBezTo>
                    <a:pt x="3024" y="8978"/>
                    <a:pt x="2665" y="6143"/>
                    <a:pt x="3024" y="3856"/>
                  </a:cubicBezTo>
                  <a:cubicBezTo>
                    <a:pt x="3248" y="2396"/>
                    <a:pt x="2613" y="0"/>
                    <a:pt x="1360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 flipH="1">
              <a:off x="6724871" y="2515896"/>
              <a:ext cx="361803" cy="1174397"/>
            </a:xfrm>
            <a:custGeom>
              <a:avLst/>
              <a:gdLst/>
              <a:ahLst/>
              <a:cxnLst/>
              <a:rect l="l" t="t" r="r" b="b"/>
              <a:pathLst>
                <a:path w="2041" h="6625" extrusionOk="0">
                  <a:moveTo>
                    <a:pt x="1505" y="0"/>
                  </a:moveTo>
                  <a:cubicBezTo>
                    <a:pt x="1475" y="0"/>
                    <a:pt x="1443" y="21"/>
                    <a:pt x="1409" y="66"/>
                  </a:cubicBezTo>
                  <a:cubicBezTo>
                    <a:pt x="756" y="916"/>
                    <a:pt x="0" y="3298"/>
                    <a:pt x="104" y="3874"/>
                  </a:cubicBezTo>
                  <a:cubicBezTo>
                    <a:pt x="199" y="4451"/>
                    <a:pt x="1947" y="6624"/>
                    <a:pt x="1947" y="6624"/>
                  </a:cubicBezTo>
                  <a:cubicBezTo>
                    <a:pt x="1947" y="6624"/>
                    <a:pt x="2040" y="0"/>
                    <a:pt x="1505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 flipH="1">
              <a:off x="6669386" y="3043445"/>
              <a:ext cx="365348" cy="1508015"/>
            </a:xfrm>
            <a:custGeom>
              <a:avLst/>
              <a:gdLst/>
              <a:ahLst/>
              <a:cxnLst/>
              <a:rect l="l" t="t" r="r" b="b"/>
              <a:pathLst>
                <a:path w="2061" h="8507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418" y="681"/>
                    <a:pt x="1598" y="1673"/>
                    <a:pt x="1598" y="2779"/>
                  </a:cubicBezTo>
                  <a:cubicBezTo>
                    <a:pt x="1598" y="4820"/>
                    <a:pt x="993" y="6484"/>
                    <a:pt x="237" y="6484"/>
                  </a:cubicBezTo>
                  <a:cubicBezTo>
                    <a:pt x="152" y="6484"/>
                    <a:pt x="76" y="6465"/>
                    <a:pt x="0" y="6427"/>
                  </a:cubicBezTo>
                  <a:lnTo>
                    <a:pt x="0" y="6427"/>
                  </a:lnTo>
                  <a:cubicBezTo>
                    <a:pt x="189" y="7372"/>
                    <a:pt x="331" y="8147"/>
                    <a:pt x="426" y="8506"/>
                  </a:cubicBezTo>
                  <a:lnTo>
                    <a:pt x="1909" y="8506"/>
                  </a:lnTo>
                  <a:cubicBezTo>
                    <a:pt x="1909" y="8506"/>
                    <a:pt x="1550" y="5671"/>
                    <a:pt x="1909" y="3374"/>
                  </a:cubicBezTo>
                  <a:cubicBezTo>
                    <a:pt x="2061" y="2325"/>
                    <a:pt x="1777" y="775"/>
                    <a:pt x="113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 flipH="1">
              <a:off x="6257239" y="2080350"/>
              <a:ext cx="728924" cy="1410695"/>
            </a:xfrm>
            <a:custGeom>
              <a:avLst/>
              <a:gdLst/>
              <a:ahLst/>
              <a:cxnLst/>
              <a:rect l="l" t="t" r="r" b="b"/>
              <a:pathLst>
                <a:path w="4112" h="7958" extrusionOk="0">
                  <a:moveTo>
                    <a:pt x="3319" y="0"/>
                  </a:moveTo>
                  <a:cubicBezTo>
                    <a:pt x="3302" y="0"/>
                    <a:pt x="3286" y="3"/>
                    <a:pt x="3270" y="9"/>
                  </a:cubicBezTo>
                  <a:cubicBezTo>
                    <a:pt x="3015" y="113"/>
                    <a:pt x="0" y="897"/>
                    <a:pt x="0" y="5878"/>
                  </a:cubicBezTo>
                  <a:cubicBezTo>
                    <a:pt x="0" y="6190"/>
                    <a:pt x="1560" y="7938"/>
                    <a:pt x="1805" y="7957"/>
                  </a:cubicBezTo>
                  <a:cubicBezTo>
                    <a:pt x="1811" y="7957"/>
                    <a:pt x="1817" y="7958"/>
                    <a:pt x="1824" y="7958"/>
                  </a:cubicBezTo>
                  <a:cubicBezTo>
                    <a:pt x="2110" y="7958"/>
                    <a:pt x="3358" y="7377"/>
                    <a:pt x="3469" y="7239"/>
                  </a:cubicBezTo>
                  <a:cubicBezTo>
                    <a:pt x="3592" y="7097"/>
                    <a:pt x="4017" y="5802"/>
                    <a:pt x="4064" y="5594"/>
                  </a:cubicBezTo>
                  <a:cubicBezTo>
                    <a:pt x="4111" y="5386"/>
                    <a:pt x="4026" y="765"/>
                    <a:pt x="4026" y="765"/>
                  </a:cubicBezTo>
                  <a:cubicBezTo>
                    <a:pt x="4026" y="765"/>
                    <a:pt x="3598" y="0"/>
                    <a:pt x="3319" y="0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 flipH="1">
              <a:off x="6243767" y="2115449"/>
              <a:ext cx="730697" cy="1348828"/>
            </a:xfrm>
            <a:custGeom>
              <a:avLst/>
              <a:gdLst/>
              <a:ahLst/>
              <a:cxnLst/>
              <a:rect l="l" t="t" r="r" b="b"/>
              <a:pathLst>
                <a:path w="4122" h="7609" extrusionOk="0">
                  <a:moveTo>
                    <a:pt x="3329" y="0"/>
                  </a:moveTo>
                  <a:cubicBezTo>
                    <a:pt x="3312" y="0"/>
                    <a:pt x="3296" y="3"/>
                    <a:pt x="3280" y="9"/>
                  </a:cubicBezTo>
                  <a:cubicBezTo>
                    <a:pt x="3015" y="104"/>
                    <a:pt x="1" y="850"/>
                    <a:pt x="1" y="5623"/>
                  </a:cubicBezTo>
                  <a:cubicBezTo>
                    <a:pt x="1" y="5916"/>
                    <a:pt x="1579" y="7589"/>
                    <a:pt x="1815" y="7608"/>
                  </a:cubicBezTo>
                  <a:cubicBezTo>
                    <a:pt x="1821" y="7608"/>
                    <a:pt x="1827" y="7609"/>
                    <a:pt x="1835" y="7609"/>
                  </a:cubicBezTo>
                  <a:cubicBezTo>
                    <a:pt x="2122" y="7609"/>
                    <a:pt x="3358" y="7056"/>
                    <a:pt x="3478" y="6927"/>
                  </a:cubicBezTo>
                  <a:cubicBezTo>
                    <a:pt x="3592" y="6776"/>
                    <a:pt x="4036" y="5557"/>
                    <a:pt x="4064" y="5349"/>
                  </a:cubicBezTo>
                  <a:cubicBezTo>
                    <a:pt x="4121" y="5141"/>
                    <a:pt x="4036" y="737"/>
                    <a:pt x="4036" y="737"/>
                  </a:cubicBezTo>
                  <a:cubicBezTo>
                    <a:pt x="4036" y="737"/>
                    <a:pt x="3601" y="0"/>
                    <a:pt x="3329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 flipH="1">
              <a:off x="6272307" y="2114208"/>
              <a:ext cx="702157" cy="1348297"/>
            </a:xfrm>
            <a:custGeom>
              <a:avLst/>
              <a:gdLst/>
              <a:ahLst/>
              <a:cxnLst/>
              <a:rect l="l" t="t" r="r" b="b"/>
              <a:pathLst>
                <a:path w="3961" h="7606" extrusionOk="0">
                  <a:moveTo>
                    <a:pt x="3322" y="0"/>
                  </a:moveTo>
                  <a:cubicBezTo>
                    <a:pt x="3307" y="0"/>
                    <a:pt x="3293" y="2"/>
                    <a:pt x="3280" y="7"/>
                  </a:cubicBezTo>
                  <a:cubicBezTo>
                    <a:pt x="3015" y="101"/>
                    <a:pt x="1" y="848"/>
                    <a:pt x="1" y="5621"/>
                  </a:cubicBezTo>
                  <a:cubicBezTo>
                    <a:pt x="1" y="5913"/>
                    <a:pt x="1579" y="7577"/>
                    <a:pt x="1815" y="7605"/>
                  </a:cubicBezTo>
                  <a:cubicBezTo>
                    <a:pt x="1819" y="7605"/>
                    <a:pt x="1823" y="7606"/>
                    <a:pt x="1827" y="7606"/>
                  </a:cubicBezTo>
                  <a:cubicBezTo>
                    <a:pt x="1953" y="7606"/>
                    <a:pt x="2328" y="7468"/>
                    <a:pt x="2685" y="7322"/>
                  </a:cubicBezTo>
                  <a:cubicBezTo>
                    <a:pt x="1210" y="3069"/>
                    <a:pt x="3601" y="961"/>
                    <a:pt x="3960" y="621"/>
                  </a:cubicBezTo>
                  <a:cubicBezTo>
                    <a:pt x="3828" y="409"/>
                    <a:pt x="3523" y="0"/>
                    <a:pt x="33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 flipH="1">
              <a:off x="6259012" y="2112613"/>
              <a:ext cx="542970" cy="872333"/>
            </a:xfrm>
            <a:custGeom>
              <a:avLst/>
              <a:gdLst/>
              <a:ahLst/>
              <a:cxnLst/>
              <a:rect l="l" t="t" r="r" b="b"/>
              <a:pathLst>
                <a:path w="3063" h="4921" extrusionOk="0">
                  <a:moveTo>
                    <a:pt x="2383" y="1"/>
                  </a:moveTo>
                  <a:cubicBezTo>
                    <a:pt x="2357" y="1"/>
                    <a:pt x="2332" y="5"/>
                    <a:pt x="2307" y="16"/>
                  </a:cubicBezTo>
                  <a:cubicBezTo>
                    <a:pt x="1" y="989"/>
                    <a:pt x="199" y="4921"/>
                    <a:pt x="199" y="4921"/>
                  </a:cubicBezTo>
                  <a:cubicBezTo>
                    <a:pt x="710" y="3787"/>
                    <a:pt x="1749" y="2879"/>
                    <a:pt x="1749" y="2879"/>
                  </a:cubicBezTo>
                  <a:lnTo>
                    <a:pt x="3063" y="772"/>
                  </a:lnTo>
                  <a:cubicBezTo>
                    <a:pt x="3063" y="772"/>
                    <a:pt x="2706" y="1"/>
                    <a:pt x="2383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 flipH="1">
              <a:off x="5453153" y="3129774"/>
              <a:ext cx="504326" cy="448310"/>
            </a:xfrm>
            <a:custGeom>
              <a:avLst/>
              <a:gdLst/>
              <a:ahLst/>
              <a:cxnLst/>
              <a:rect l="l" t="t" r="r" b="b"/>
              <a:pathLst>
                <a:path w="2845" h="2529" extrusionOk="0">
                  <a:moveTo>
                    <a:pt x="301" y="1"/>
                  </a:moveTo>
                  <a:cubicBezTo>
                    <a:pt x="127" y="1"/>
                    <a:pt x="0" y="33"/>
                    <a:pt x="0" y="33"/>
                  </a:cubicBezTo>
                  <a:cubicBezTo>
                    <a:pt x="293" y="893"/>
                    <a:pt x="1323" y="1980"/>
                    <a:pt x="2845" y="2528"/>
                  </a:cubicBezTo>
                  <a:cubicBezTo>
                    <a:pt x="2845" y="2528"/>
                    <a:pt x="1607" y="1602"/>
                    <a:pt x="1181" y="553"/>
                  </a:cubicBezTo>
                  <a:cubicBezTo>
                    <a:pt x="999" y="89"/>
                    <a:pt x="587" y="1"/>
                    <a:pt x="30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 flipH="1">
              <a:off x="5461485" y="3128001"/>
              <a:ext cx="495994" cy="444941"/>
            </a:xfrm>
            <a:custGeom>
              <a:avLst/>
              <a:gdLst/>
              <a:ahLst/>
              <a:cxnLst/>
              <a:rect l="l" t="t" r="r" b="b"/>
              <a:pathLst>
                <a:path w="2798" h="2510" extrusionOk="0">
                  <a:moveTo>
                    <a:pt x="301" y="0"/>
                  </a:moveTo>
                  <a:cubicBezTo>
                    <a:pt x="127" y="0"/>
                    <a:pt x="0" y="34"/>
                    <a:pt x="0" y="34"/>
                  </a:cubicBezTo>
                  <a:cubicBezTo>
                    <a:pt x="293" y="884"/>
                    <a:pt x="1314" y="1952"/>
                    <a:pt x="2798" y="2510"/>
                  </a:cubicBezTo>
                  <a:cubicBezTo>
                    <a:pt x="1711" y="1933"/>
                    <a:pt x="964" y="1054"/>
                    <a:pt x="718" y="365"/>
                  </a:cubicBezTo>
                  <a:cubicBezTo>
                    <a:pt x="718" y="365"/>
                    <a:pt x="860" y="327"/>
                    <a:pt x="1049" y="327"/>
                  </a:cubicBezTo>
                  <a:cubicBezTo>
                    <a:pt x="840" y="58"/>
                    <a:pt x="530" y="0"/>
                    <a:pt x="301" y="0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 flipH="1">
              <a:off x="5741213" y="2198410"/>
              <a:ext cx="730697" cy="1141780"/>
            </a:xfrm>
            <a:custGeom>
              <a:avLst/>
              <a:gdLst/>
              <a:ahLst/>
              <a:cxnLst/>
              <a:rect l="l" t="t" r="r" b="b"/>
              <a:pathLst>
                <a:path w="4122" h="6441" extrusionOk="0">
                  <a:moveTo>
                    <a:pt x="2648" y="1"/>
                  </a:moveTo>
                  <a:cubicBezTo>
                    <a:pt x="2431" y="1"/>
                    <a:pt x="2163" y="61"/>
                    <a:pt x="2004" y="61"/>
                  </a:cubicBezTo>
                  <a:cubicBezTo>
                    <a:pt x="1831" y="61"/>
                    <a:pt x="1629" y="5"/>
                    <a:pt x="1449" y="5"/>
                  </a:cubicBezTo>
                  <a:cubicBezTo>
                    <a:pt x="1374" y="5"/>
                    <a:pt x="1303" y="14"/>
                    <a:pt x="1239" y="42"/>
                  </a:cubicBezTo>
                  <a:cubicBezTo>
                    <a:pt x="823" y="203"/>
                    <a:pt x="1" y="2046"/>
                    <a:pt x="275" y="3794"/>
                  </a:cubicBezTo>
                  <a:cubicBezTo>
                    <a:pt x="275" y="3794"/>
                    <a:pt x="1267" y="5769"/>
                    <a:pt x="2448" y="6440"/>
                  </a:cubicBezTo>
                  <a:lnTo>
                    <a:pt x="4008" y="6280"/>
                  </a:lnTo>
                  <a:cubicBezTo>
                    <a:pt x="4008" y="6280"/>
                    <a:pt x="3753" y="3870"/>
                    <a:pt x="3961" y="3227"/>
                  </a:cubicBezTo>
                  <a:cubicBezTo>
                    <a:pt x="4121" y="2773"/>
                    <a:pt x="3280" y="108"/>
                    <a:pt x="2798" y="14"/>
                  </a:cubicBezTo>
                  <a:cubicBezTo>
                    <a:pt x="2753" y="4"/>
                    <a:pt x="2702" y="1"/>
                    <a:pt x="264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 flipH="1">
              <a:off x="5744581" y="2198410"/>
              <a:ext cx="524535" cy="1115013"/>
            </a:xfrm>
            <a:custGeom>
              <a:avLst/>
              <a:gdLst/>
              <a:ahLst/>
              <a:cxnLst/>
              <a:rect l="l" t="t" r="r" b="b"/>
              <a:pathLst>
                <a:path w="2959" h="6290" extrusionOk="0">
                  <a:moveTo>
                    <a:pt x="1489" y="1"/>
                  </a:moveTo>
                  <a:cubicBezTo>
                    <a:pt x="1277" y="1"/>
                    <a:pt x="1010" y="61"/>
                    <a:pt x="851" y="61"/>
                  </a:cubicBezTo>
                  <a:cubicBezTo>
                    <a:pt x="671" y="61"/>
                    <a:pt x="472" y="5"/>
                    <a:pt x="291" y="5"/>
                  </a:cubicBezTo>
                  <a:cubicBezTo>
                    <a:pt x="215" y="5"/>
                    <a:pt x="143" y="14"/>
                    <a:pt x="76" y="42"/>
                  </a:cubicBezTo>
                  <a:cubicBezTo>
                    <a:pt x="57" y="52"/>
                    <a:pt x="19" y="61"/>
                    <a:pt x="0" y="99"/>
                  </a:cubicBezTo>
                  <a:cubicBezTo>
                    <a:pt x="57" y="77"/>
                    <a:pt x="118" y="69"/>
                    <a:pt x="181" y="69"/>
                  </a:cubicBezTo>
                  <a:cubicBezTo>
                    <a:pt x="353" y="69"/>
                    <a:pt x="542" y="128"/>
                    <a:pt x="711" y="128"/>
                  </a:cubicBezTo>
                  <a:cubicBezTo>
                    <a:pt x="720" y="128"/>
                    <a:pt x="729" y="128"/>
                    <a:pt x="737" y="127"/>
                  </a:cubicBezTo>
                  <a:cubicBezTo>
                    <a:pt x="904" y="127"/>
                    <a:pt x="1167" y="67"/>
                    <a:pt x="1382" y="67"/>
                  </a:cubicBezTo>
                  <a:cubicBezTo>
                    <a:pt x="1435" y="67"/>
                    <a:pt x="1486" y="71"/>
                    <a:pt x="1531" y="80"/>
                  </a:cubicBezTo>
                  <a:cubicBezTo>
                    <a:pt x="2013" y="184"/>
                    <a:pt x="2722" y="2755"/>
                    <a:pt x="2571" y="3218"/>
                  </a:cubicBezTo>
                  <a:cubicBezTo>
                    <a:pt x="2382" y="3794"/>
                    <a:pt x="2713" y="5949"/>
                    <a:pt x="2750" y="6289"/>
                  </a:cubicBezTo>
                  <a:lnTo>
                    <a:pt x="2864" y="6034"/>
                  </a:lnTo>
                  <a:cubicBezTo>
                    <a:pt x="2864" y="6034"/>
                    <a:pt x="2609" y="3870"/>
                    <a:pt x="2807" y="3227"/>
                  </a:cubicBezTo>
                  <a:cubicBezTo>
                    <a:pt x="2958" y="2773"/>
                    <a:pt x="2127" y="108"/>
                    <a:pt x="1635" y="14"/>
                  </a:cubicBezTo>
                  <a:cubicBezTo>
                    <a:pt x="1592" y="4"/>
                    <a:pt x="1542" y="1"/>
                    <a:pt x="1489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 flipH="1">
              <a:off x="5979106" y="2212414"/>
              <a:ext cx="487663" cy="1127776"/>
            </a:xfrm>
            <a:custGeom>
              <a:avLst/>
              <a:gdLst/>
              <a:ahLst/>
              <a:cxnLst/>
              <a:rect l="l" t="t" r="r" b="b"/>
              <a:pathLst>
                <a:path w="2751" h="6362" extrusionOk="0">
                  <a:moveTo>
                    <a:pt x="1134" y="1"/>
                  </a:moveTo>
                  <a:cubicBezTo>
                    <a:pt x="709" y="313"/>
                    <a:pt x="0" y="2061"/>
                    <a:pt x="246" y="3715"/>
                  </a:cubicBezTo>
                  <a:cubicBezTo>
                    <a:pt x="246" y="3715"/>
                    <a:pt x="1238" y="5690"/>
                    <a:pt x="2419" y="6361"/>
                  </a:cubicBezTo>
                  <a:lnTo>
                    <a:pt x="2750" y="6314"/>
                  </a:lnTo>
                  <a:cubicBezTo>
                    <a:pt x="2334" y="5416"/>
                    <a:pt x="2306" y="3526"/>
                    <a:pt x="2306" y="3526"/>
                  </a:cubicBezTo>
                  <a:cubicBezTo>
                    <a:pt x="974" y="3044"/>
                    <a:pt x="681" y="965"/>
                    <a:pt x="1134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 flipH="1">
              <a:off x="4798150" y="2768680"/>
              <a:ext cx="1281644" cy="1122635"/>
            </a:xfrm>
            <a:custGeom>
              <a:avLst/>
              <a:gdLst/>
              <a:ahLst/>
              <a:cxnLst/>
              <a:rect l="l" t="t" r="r" b="b"/>
              <a:pathLst>
                <a:path w="7230" h="6333" extrusionOk="0">
                  <a:moveTo>
                    <a:pt x="6502" y="1"/>
                  </a:moveTo>
                  <a:cubicBezTo>
                    <a:pt x="6502" y="1"/>
                    <a:pt x="5661" y="1380"/>
                    <a:pt x="5850" y="2647"/>
                  </a:cubicBezTo>
                  <a:cubicBezTo>
                    <a:pt x="6096" y="4376"/>
                    <a:pt x="4952" y="5624"/>
                    <a:pt x="4348" y="5624"/>
                  </a:cubicBezTo>
                  <a:cubicBezTo>
                    <a:pt x="3488" y="5624"/>
                    <a:pt x="1843" y="5009"/>
                    <a:pt x="1815" y="2817"/>
                  </a:cubicBezTo>
                  <a:lnTo>
                    <a:pt x="0" y="2930"/>
                  </a:lnTo>
                  <a:cubicBezTo>
                    <a:pt x="303" y="3488"/>
                    <a:pt x="1541" y="6153"/>
                    <a:pt x="4348" y="6332"/>
                  </a:cubicBezTo>
                  <a:cubicBezTo>
                    <a:pt x="5671" y="6332"/>
                    <a:pt x="6833" y="4187"/>
                    <a:pt x="6616" y="2911"/>
                  </a:cubicBezTo>
                  <a:cubicBezTo>
                    <a:pt x="6455" y="1891"/>
                    <a:pt x="7230" y="473"/>
                    <a:pt x="7230" y="473"/>
                  </a:cubicBezTo>
                  <a:cubicBezTo>
                    <a:pt x="7230" y="473"/>
                    <a:pt x="6937" y="57"/>
                    <a:pt x="6502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 flipH="1">
              <a:off x="5444645" y="3246239"/>
              <a:ext cx="341949" cy="495994"/>
            </a:xfrm>
            <a:custGeom>
              <a:avLst/>
              <a:gdLst/>
              <a:ahLst/>
              <a:cxnLst/>
              <a:rect l="l" t="t" r="r" b="b"/>
              <a:pathLst>
                <a:path w="1929" h="2798" extrusionOk="0">
                  <a:moveTo>
                    <a:pt x="85" y="0"/>
                  </a:moveTo>
                  <a:lnTo>
                    <a:pt x="0" y="132"/>
                  </a:lnTo>
                  <a:cubicBezTo>
                    <a:pt x="47" y="1833"/>
                    <a:pt x="1077" y="2580"/>
                    <a:pt x="1928" y="2797"/>
                  </a:cubicBezTo>
                  <a:cubicBezTo>
                    <a:pt x="1106" y="2514"/>
                    <a:pt x="180" y="1758"/>
                    <a:pt x="161" y="123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 flipH="1">
              <a:off x="4798150" y="2773643"/>
              <a:ext cx="698611" cy="1122635"/>
            </a:xfrm>
            <a:custGeom>
              <a:avLst/>
              <a:gdLst/>
              <a:ahLst/>
              <a:cxnLst/>
              <a:rect l="l" t="t" r="r" b="b"/>
              <a:pathLst>
                <a:path w="3941" h="6333" extrusionOk="0">
                  <a:moveTo>
                    <a:pt x="3270" y="1"/>
                  </a:moveTo>
                  <a:cubicBezTo>
                    <a:pt x="3591" y="124"/>
                    <a:pt x="3790" y="426"/>
                    <a:pt x="3790" y="426"/>
                  </a:cubicBezTo>
                  <a:cubicBezTo>
                    <a:pt x="3790" y="426"/>
                    <a:pt x="3015" y="1853"/>
                    <a:pt x="3175" y="2855"/>
                  </a:cubicBezTo>
                  <a:cubicBezTo>
                    <a:pt x="3374" y="4131"/>
                    <a:pt x="2221" y="6286"/>
                    <a:pt x="907" y="6286"/>
                  </a:cubicBezTo>
                  <a:cubicBezTo>
                    <a:pt x="586" y="6257"/>
                    <a:pt x="284" y="6210"/>
                    <a:pt x="0" y="6125"/>
                  </a:cubicBezTo>
                  <a:lnTo>
                    <a:pt x="0" y="6125"/>
                  </a:lnTo>
                  <a:cubicBezTo>
                    <a:pt x="331" y="6238"/>
                    <a:pt x="671" y="6304"/>
                    <a:pt x="1059" y="6333"/>
                  </a:cubicBezTo>
                  <a:cubicBezTo>
                    <a:pt x="2382" y="6333"/>
                    <a:pt x="3544" y="4178"/>
                    <a:pt x="3327" y="2902"/>
                  </a:cubicBezTo>
                  <a:cubicBezTo>
                    <a:pt x="3166" y="1872"/>
                    <a:pt x="3941" y="455"/>
                    <a:pt x="3941" y="455"/>
                  </a:cubicBezTo>
                  <a:cubicBezTo>
                    <a:pt x="3941" y="455"/>
                    <a:pt x="3686" y="77"/>
                    <a:pt x="327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 flipH="1">
              <a:off x="4906992" y="2768680"/>
              <a:ext cx="243034" cy="889706"/>
            </a:xfrm>
            <a:custGeom>
              <a:avLst/>
              <a:gdLst/>
              <a:ahLst/>
              <a:cxnLst/>
              <a:rect l="l" t="t" r="r" b="b"/>
              <a:pathLst>
                <a:path w="1371" h="5019" extrusionOk="0">
                  <a:moveTo>
                    <a:pt x="1257" y="1"/>
                  </a:moveTo>
                  <a:cubicBezTo>
                    <a:pt x="1257" y="1"/>
                    <a:pt x="416" y="1380"/>
                    <a:pt x="605" y="2647"/>
                  </a:cubicBezTo>
                  <a:cubicBezTo>
                    <a:pt x="737" y="3649"/>
                    <a:pt x="416" y="4490"/>
                    <a:pt x="0" y="5019"/>
                  </a:cubicBezTo>
                  <a:cubicBezTo>
                    <a:pt x="548" y="4565"/>
                    <a:pt x="1078" y="3573"/>
                    <a:pt x="898" y="2325"/>
                  </a:cubicBezTo>
                  <a:cubicBezTo>
                    <a:pt x="785" y="1456"/>
                    <a:pt x="1134" y="520"/>
                    <a:pt x="1371" y="29"/>
                  </a:cubicBezTo>
                  <a:cubicBezTo>
                    <a:pt x="1342" y="10"/>
                    <a:pt x="1295" y="1"/>
                    <a:pt x="1257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 flipH="1">
              <a:off x="5057670" y="3284706"/>
              <a:ext cx="1033824" cy="608205"/>
            </a:xfrm>
            <a:custGeom>
              <a:avLst/>
              <a:gdLst/>
              <a:ahLst/>
              <a:cxnLst/>
              <a:rect l="l" t="t" r="r" b="b"/>
              <a:pathLst>
                <a:path w="5832" h="3431" extrusionOk="0">
                  <a:moveTo>
                    <a:pt x="520" y="0"/>
                  </a:moveTo>
                  <a:lnTo>
                    <a:pt x="0" y="10"/>
                  </a:lnTo>
                  <a:cubicBezTo>
                    <a:pt x="293" y="567"/>
                    <a:pt x="1522" y="3431"/>
                    <a:pt x="4414" y="3431"/>
                  </a:cubicBezTo>
                  <a:cubicBezTo>
                    <a:pt x="4933" y="3431"/>
                    <a:pt x="5434" y="3091"/>
                    <a:pt x="5831" y="2609"/>
                  </a:cubicBezTo>
                  <a:lnTo>
                    <a:pt x="5831" y="2609"/>
                  </a:lnTo>
                  <a:cubicBezTo>
                    <a:pt x="5481" y="2930"/>
                    <a:pt x="5103" y="3119"/>
                    <a:pt x="4716" y="3119"/>
                  </a:cubicBezTo>
                  <a:cubicBezTo>
                    <a:pt x="2164" y="3119"/>
                    <a:pt x="964" y="908"/>
                    <a:pt x="520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059" y="1985"/>
                    <a:pt x="974" y="851"/>
                  </a:cubicBezTo>
                  <a:cubicBezTo>
                    <a:pt x="908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986" y="3223"/>
                    <a:pt x="1967" y="3205"/>
                  </a:cubicBezTo>
                  <a:cubicBezTo>
                    <a:pt x="1003" y="2222"/>
                    <a:pt x="530" y="1003"/>
                    <a:pt x="540" y="161"/>
                  </a:cubicBezTo>
                  <a:cubicBezTo>
                    <a:pt x="285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 flipH="1">
              <a:off x="5966029" y="99955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cubicBezTo>
                    <a:pt x="4444" y="2"/>
                    <a:pt x="4462" y="4"/>
                    <a:pt x="4480" y="10"/>
                  </a:cubicBezTo>
                  <a:cubicBezTo>
                    <a:pt x="3781" y="341"/>
                    <a:pt x="3138" y="587"/>
                    <a:pt x="2363" y="728"/>
                  </a:cubicBezTo>
                  <a:cubicBezTo>
                    <a:pt x="1654" y="861"/>
                    <a:pt x="917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44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42" y="1730"/>
                    <a:pt x="1597" y="1806"/>
                    <a:pt x="1824" y="1919"/>
                  </a:cubicBezTo>
                  <a:cubicBezTo>
                    <a:pt x="1654" y="2099"/>
                    <a:pt x="1295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4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9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6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97" y="2392"/>
                  </a:cubicBezTo>
                  <a:cubicBezTo>
                    <a:pt x="13165" y="2316"/>
                    <a:pt x="12986" y="2297"/>
                    <a:pt x="12825" y="2297"/>
                  </a:cubicBezTo>
                  <a:cubicBezTo>
                    <a:pt x="12922" y="2291"/>
                    <a:pt x="13021" y="2291"/>
                    <a:pt x="13120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6" y="2056"/>
                  </a:cubicBezTo>
                  <a:cubicBezTo>
                    <a:pt x="14092" y="2056"/>
                    <a:pt x="13941" y="2062"/>
                    <a:pt x="13766" y="2062"/>
                  </a:cubicBezTo>
                  <a:cubicBezTo>
                    <a:pt x="13651" y="2062"/>
                    <a:pt x="13527" y="2060"/>
                    <a:pt x="13401" y="2052"/>
                  </a:cubicBezTo>
                  <a:cubicBezTo>
                    <a:pt x="13260" y="1853"/>
                    <a:pt x="12749" y="2004"/>
                    <a:pt x="12693" y="1730"/>
                  </a:cubicBezTo>
                  <a:cubicBezTo>
                    <a:pt x="12536" y="1724"/>
                    <a:pt x="12377" y="1721"/>
                    <a:pt x="12218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90" y="1900"/>
                    <a:pt x="8695" y="2165"/>
                    <a:pt x="8118" y="2184"/>
                  </a:cubicBezTo>
                  <a:cubicBezTo>
                    <a:pt x="8101" y="2184"/>
                    <a:pt x="8085" y="2184"/>
                    <a:pt x="8068" y="2184"/>
                  </a:cubicBezTo>
                  <a:cubicBezTo>
                    <a:pt x="7728" y="2184"/>
                    <a:pt x="7375" y="2106"/>
                    <a:pt x="7035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49" y="2061"/>
                    <a:pt x="7296" y="1919"/>
                  </a:cubicBezTo>
                  <a:cubicBezTo>
                    <a:pt x="6793" y="1845"/>
                    <a:pt x="6354" y="1754"/>
                    <a:pt x="5879" y="1754"/>
                  </a:cubicBezTo>
                  <a:cubicBezTo>
                    <a:pt x="5747" y="1754"/>
                    <a:pt x="5612" y="1761"/>
                    <a:pt x="5472" y="1777"/>
                  </a:cubicBezTo>
                  <a:cubicBezTo>
                    <a:pt x="5453" y="1655"/>
                    <a:pt x="5557" y="1588"/>
                    <a:pt x="5690" y="1588"/>
                  </a:cubicBezTo>
                  <a:cubicBezTo>
                    <a:pt x="5378" y="1541"/>
                    <a:pt x="5141" y="1324"/>
                    <a:pt x="4839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5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 flipH="1">
              <a:off x="7600749" y="4148176"/>
              <a:ext cx="332022" cy="393179"/>
            </a:xfrm>
            <a:custGeom>
              <a:avLst/>
              <a:gdLst/>
              <a:ahLst/>
              <a:cxnLst/>
              <a:rect l="l" t="t" r="r" b="b"/>
              <a:pathLst>
                <a:path w="1873" h="2218" extrusionOk="0">
                  <a:moveTo>
                    <a:pt x="519" y="0"/>
                  </a:moveTo>
                  <a:cubicBezTo>
                    <a:pt x="501" y="0"/>
                    <a:pt x="482" y="2"/>
                    <a:pt x="464" y="6"/>
                  </a:cubicBezTo>
                  <a:cubicBezTo>
                    <a:pt x="1" y="91"/>
                    <a:pt x="143" y="2217"/>
                    <a:pt x="143" y="2217"/>
                  </a:cubicBezTo>
                  <a:lnTo>
                    <a:pt x="1872" y="2217"/>
                  </a:lnTo>
                  <a:cubicBezTo>
                    <a:pt x="1872" y="2217"/>
                    <a:pt x="1175" y="0"/>
                    <a:pt x="519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 flipH="1">
              <a:off x="6696153" y="4272618"/>
              <a:ext cx="330249" cy="268738"/>
            </a:xfrm>
            <a:custGeom>
              <a:avLst/>
              <a:gdLst/>
              <a:ahLst/>
              <a:cxnLst/>
              <a:rect l="l" t="t" r="r" b="b"/>
              <a:pathLst>
                <a:path w="1863" h="1516" extrusionOk="0">
                  <a:moveTo>
                    <a:pt x="638" y="1"/>
                  </a:moveTo>
                  <a:cubicBezTo>
                    <a:pt x="624" y="1"/>
                    <a:pt x="610" y="1"/>
                    <a:pt x="596" y="3"/>
                  </a:cubicBezTo>
                  <a:cubicBezTo>
                    <a:pt x="1" y="79"/>
                    <a:pt x="360" y="1515"/>
                    <a:pt x="360" y="1515"/>
                  </a:cubicBezTo>
                  <a:lnTo>
                    <a:pt x="1862" y="1515"/>
                  </a:lnTo>
                  <a:cubicBezTo>
                    <a:pt x="1862" y="1515"/>
                    <a:pt x="1231" y="1"/>
                    <a:pt x="63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2"/>
            <p:cNvSpPr/>
            <p:nvPr/>
          </p:nvSpPr>
          <p:spPr>
            <a:xfrm flipH="1">
              <a:off x="6160096" y="2835510"/>
              <a:ext cx="45380" cy="67539"/>
            </a:xfrm>
            <a:custGeom>
              <a:avLst/>
              <a:gdLst/>
              <a:ahLst/>
              <a:cxnLst/>
              <a:rect l="l" t="t" r="r" b="b"/>
              <a:pathLst>
                <a:path w="256" h="381" extrusionOk="0">
                  <a:moveTo>
                    <a:pt x="104" y="1"/>
                  </a:moveTo>
                  <a:cubicBezTo>
                    <a:pt x="101" y="1"/>
                    <a:pt x="98" y="1"/>
                    <a:pt x="95" y="2"/>
                  </a:cubicBezTo>
                  <a:cubicBezTo>
                    <a:pt x="38" y="11"/>
                    <a:pt x="0" y="96"/>
                    <a:pt x="10" y="200"/>
                  </a:cubicBezTo>
                  <a:cubicBezTo>
                    <a:pt x="28" y="307"/>
                    <a:pt x="79" y="380"/>
                    <a:pt x="133" y="380"/>
                  </a:cubicBezTo>
                  <a:cubicBezTo>
                    <a:pt x="136" y="380"/>
                    <a:pt x="139" y="380"/>
                    <a:pt x="142" y="380"/>
                  </a:cubicBezTo>
                  <a:cubicBezTo>
                    <a:pt x="208" y="380"/>
                    <a:pt x="256" y="285"/>
                    <a:pt x="227" y="181"/>
                  </a:cubicBezTo>
                  <a:cubicBezTo>
                    <a:pt x="218" y="83"/>
                    <a:pt x="158" y="1"/>
                    <a:pt x="104" y="1"/>
                  </a:cubicBezTo>
                  <a:close/>
                </a:path>
              </a:pathLst>
            </a:custGeom>
            <a:solidFill>
              <a:srgbClr val="513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2"/>
            <p:cNvSpPr/>
            <p:nvPr/>
          </p:nvSpPr>
          <p:spPr>
            <a:xfrm flipH="1">
              <a:off x="6081212" y="3060108"/>
              <a:ext cx="223180" cy="134369"/>
            </a:xfrm>
            <a:custGeom>
              <a:avLst/>
              <a:gdLst/>
              <a:ahLst/>
              <a:cxnLst/>
              <a:rect l="l" t="t" r="r" b="b"/>
              <a:pathLst>
                <a:path w="1259" h="758" extrusionOk="0">
                  <a:moveTo>
                    <a:pt x="171" y="1"/>
                  </a:moveTo>
                  <a:cubicBezTo>
                    <a:pt x="1" y="1"/>
                    <a:pt x="171" y="209"/>
                    <a:pt x="265" y="228"/>
                  </a:cubicBezTo>
                  <a:cubicBezTo>
                    <a:pt x="862" y="273"/>
                    <a:pt x="1234" y="717"/>
                    <a:pt x="1257" y="754"/>
                  </a:cubicBezTo>
                  <a:lnTo>
                    <a:pt x="1257" y="754"/>
                  </a:lnTo>
                  <a:cubicBezTo>
                    <a:pt x="1057" y="189"/>
                    <a:pt x="341" y="1"/>
                    <a:pt x="171" y="1"/>
                  </a:cubicBezTo>
                  <a:close/>
                  <a:moveTo>
                    <a:pt x="1257" y="754"/>
                  </a:moveTo>
                  <a:cubicBezTo>
                    <a:pt x="1257" y="755"/>
                    <a:pt x="1257" y="756"/>
                    <a:pt x="1258" y="757"/>
                  </a:cubicBezTo>
                  <a:cubicBezTo>
                    <a:pt x="1258" y="757"/>
                    <a:pt x="1258" y="756"/>
                    <a:pt x="1257" y="754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2"/>
            <p:cNvSpPr/>
            <p:nvPr/>
          </p:nvSpPr>
          <p:spPr>
            <a:xfrm flipH="1">
              <a:off x="5898804" y="3252797"/>
              <a:ext cx="135787" cy="67184"/>
            </a:xfrm>
            <a:custGeom>
              <a:avLst/>
              <a:gdLst/>
              <a:ahLst/>
              <a:cxnLst/>
              <a:rect l="l" t="t" r="r" b="b"/>
              <a:pathLst>
                <a:path w="766" h="379" extrusionOk="0">
                  <a:moveTo>
                    <a:pt x="766" y="1"/>
                  </a:moveTo>
                  <a:cubicBezTo>
                    <a:pt x="756" y="1"/>
                    <a:pt x="341" y="39"/>
                    <a:pt x="0" y="237"/>
                  </a:cubicBezTo>
                  <a:lnTo>
                    <a:pt x="152" y="379"/>
                  </a:lnTo>
                  <a:cubicBezTo>
                    <a:pt x="152" y="379"/>
                    <a:pt x="388" y="143"/>
                    <a:pt x="766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2"/>
            <p:cNvSpPr/>
            <p:nvPr/>
          </p:nvSpPr>
          <p:spPr>
            <a:xfrm flipH="1">
              <a:off x="5855019" y="3370149"/>
              <a:ext cx="107601" cy="53712"/>
            </a:xfrm>
            <a:custGeom>
              <a:avLst/>
              <a:gdLst/>
              <a:ahLst/>
              <a:cxnLst/>
              <a:rect l="l" t="t" r="r" b="b"/>
              <a:pathLst>
                <a:path w="607" h="303" extrusionOk="0">
                  <a:moveTo>
                    <a:pt x="606" y="0"/>
                  </a:moveTo>
                  <a:lnTo>
                    <a:pt x="606" y="0"/>
                  </a:lnTo>
                  <a:cubicBezTo>
                    <a:pt x="602" y="2"/>
                    <a:pt x="598" y="3"/>
                    <a:pt x="594" y="5"/>
                  </a:cubicBezTo>
                  <a:lnTo>
                    <a:pt x="594" y="5"/>
                  </a:lnTo>
                  <a:cubicBezTo>
                    <a:pt x="603" y="3"/>
                    <a:pt x="607" y="2"/>
                    <a:pt x="606" y="0"/>
                  </a:cubicBezTo>
                  <a:close/>
                  <a:moveTo>
                    <a:pt x="594" y="5"/>
                  </a:moveTo>
                  <a:lnTo>
                    <a:pt x="594" y="5"/>
                  </a:lnTo>
                  <a:cubicBezTo>
                    <a:pt x="532" y="19"/>
                    <a:pt x="241" y="58"/>
                    <a:pt x="1" y="199"/>
                  </a:cubicBezTo>
                  <a:lnTo>
                    <a:pt x="124" y="303"/>
                  </a:lnTo>
                  <a:cubicBezTo>
                    <a:pt x="124" y="303"/>
                    <a:pt x="308" y="119"/>
                    <a:pt x="594" y="5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2"/>
            <p:cNvSpPr/>
            <p:nvPr/>
          </p:nvSpPr>
          <p:spPr>
            <a:xfrm flipH="1">
              <a:off x="5620671" y="3649877"/>
              <a:ext cx="78884" cy="88988"/>
            </a:xfrm>
            <a:custGeom>
              <a:avLst/>
              <a:gdLst/>
              <a:ahLst/>
              <a:cxnLst/>
              <a:rect l="l" t="t" r="r" b="b"/>
              <a:pathLst>
                <a:path w="445" h="502" extrusionOk="0">
                  <a:moveTo>
                    <a:pt x="445" y="1"/>
                  </a:moveTo>
                  <a:cubicBezTo>
                    <a:pt x="445" y="1"/>
                    <a:pt x="161" y="190"/>
                    <a:pt x="1" y="464"/>
                  </a:cubicBezTo>
                  <a:lnTo>
                    <a:pt x="152" y="501"/>
                  </a:lnTo>
                  <a:cubicBezTo>
                    <a:pt x="152" y="501"/>
                    <a:pt x="237" y="246"/>
                    <a:pt x="445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2"/>
            <p:cNvSpPr/>
            <p:nvPr/>
          </p:nvSpPr>
          <p:spPr>
            <a:xfrm flipH="1">
              <a:off x="5940639" y="2777011"/>
              <a:ext cx="231334" cy="100688"/>
            </a:xfrm>
            <a:custGeom>
              <a:avLst/>
              <a:gdLst/>
              <a:ahLst/>
              <a:cxnLst/>
              <a:rect l="l" t="t" r="r" b="b"/>
              <a:pathLst>
                <a:path w="1305" h="568" extrusionOk="0">
                  <a:moveTo>
                    <a:pt x="0" y="1"/>
                  </a:moveTo>
                  <a:lnTo>
                    <a:pt x="416" y="530"/>
                  </a:lnTo>
                  <a:cubicBezTo>
                    <a:pt x="495" y="557"/>
                    <a:pt x="576" y="568"/>
                    <a:pt x="656" y="568"/>
                  </a:cubicBezTo>
                  <a:cubicBezTo>
                    <a:pt x="994" y="568"/>
                    <a:pt x="1305" y="369"/>
                    <a:pt x="1305" y="369"/>
                  </a:cubicBezTo>
                  <a:lnTo>
                    <a:pt x="1305" y="369"/>
                  </a:lnTo>
                  <a:cubicBezTo>
                    <a:pt x="1200" y="394"/>
                    <a:pt x="1101" y="405"/>
                    <a:pt x="1007" y="405"/>
                  </a:cubicBezTo>
                  <a:cubicBezTo>
                    <a:pt x="531" y="405"/>
                    <a:pt x="190" y="127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2"/>
            <p:cNvSpPr/>
            <p:nvPr/>
          </p:nvSpPr>
          <p:spPr>
            <a:xfrm flipH="1">
              <a:off x="6838499" y="4008312"/>
              <a:ext cx="201376" cy="168227"/>
            </a:xfrm>
            <a:custGeom>
              <a:avLst/>
              <a:gdLst/>
              <a:ahLst/>
              <a:cxnLst/>
              <a:rect l="l" t="t" r="r" b="b"/>
              <a:pathLst>
                <a:path w="1136" h="949" extrusionOk="0">
                  <a:moveTo>
                    <a:pt x="1135" y="1"/>
                  </a:moveTo>
                  <a:cubicBezTo>
                    <a:pt x="1114" y="1"/>
                    <a:pt x="732" y="869"/>
                    <a:pt x="191" y="869"/>
                  </a:cubicBezTo>
                  <a:cubicBezTo>
                    <a:pt x="130" y="869"/>
                    <a:pt x="66" y="858"/>
                    <a:pt x="1" y="833"/>
                  </a:cubicBezTo>
                  <a:lnTo>
                    <a:pt x="1" y="833"/>
                  </a:lnTo>
                  <a:lnTo>
                    <a:pt x="10" y="908"/>
                  </a:lnTo>
                  <a:cubicBezTo>
                    <a:pt x="10" y="908"/>
                    <a:pt x="92" y="948"/>
                    <a:pt x="217" y="948"/>
                  </a:cubicBezTo>
                  <a:cubicBezTo>
                    <a:pt x="451" y="948"/>
                    <a:pt x="839" y="808"/>
                    <a:pt x="1135" y="1"/>
                  </a:cubicBezTo>
                  <a:cubicBezTo>
                    <a:pt x="1135" y="1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2"/>
            <p:cNvSpPr/>
            <p:nvPr/>
          </p:nvSpPr>
          <p:spPr>
            <a:xfrm flipH="1">
              <a:off x="6813504" y="3889542"/>
              <a:ext cx="232929" cy="258633"/>
            </a:xfrm>
            <a:custGeom>
              <a:avLst/>
              <a:gdLst/>
              <a:ahLst/>
              <a:cxnLst/>
              <a:rect l="l" t="t" r="r" b="b"/>
              <a:pathLst>
                <a:path w="1314" h="1459" extrusionOk="0">
                  <a:moveTo>
                    <a:pt x="1314" y="0"/>
                  </a:moveTo>
                  <a:cubicBezTo>
                    <a:pt x="1310" y="0"/>
                    <a:pt x="649" y="1390"/>
                    <a:pt x="125" y="1390"/>
                  </a:cubicBezTo>
                  <a:cubicBezTo>
                    <a:pt x="82" y="1390"/>
                    <a:pt x="41" y="1381"/>
                    <a:pt x="0" y="1361"/>
                  </a:cubicBezTo>
                  <a:lnTo>
                    <a:pt x="0" y="1361"/>
                  </a:lnTo>
                  <a:lnTo>
                    <a:pt x="10" y="1427"/>
                  </a:lnTo>
                  <a:cubicBezTo>
                    <a:pt x="10" y="1427"/>
                    <a:pt x="57" y="1458"/>
                    <a:pt x="142" y="1458"/>
                  </a:cubicBezTo>
                  <a:cubicBezTo>
                    <a:pt x="350" y="1458"/>
                    <a:pt x="785" y="1273"/>
                    <a:pt x="1314" y="0"/>
                  </a:cubicBezTo>
                  <a:cubicBezTo>
                    <a:pt x="1314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2"/>
            <p:cNvSpPr/>
            <p:nvPr/>
          </p:nvSpPr>
          <p:spPr>
            <a:xfrm flipH="1">
              <a:off x="7811875" y="4172639"/>
              <a:ext cx="124619" cy="336808"/>
            </a:xfrm>
            <a:custGeom>
              <a:avLst/>
              <a:gdLst/>
              <a:ahLst/>
              <a:cxnLst/>
              <a:rect l="l" t="t" r="r" b="b"/>
              <a:pathLst>
                <a:path w="703" h="1900" extrusionOk="0">
                  <a:moveTo>
                    <a:pt x="663" y="0"/>
                  </a:moveTo>
                  <a:cubicBezTo>
                    <a:pt x="627" y="0"/>
                    <a:pt x="1" y="27"/>
                    <a:pt x="258" y="1900"/>
                  </a:cubicBezTo>
                  <a:cubicBezTo>
                    <a:pt x="268" y="1890"/>
                    <a:pt x="107" y="95"/>
                    <a:pt x="702" y="47"/>
                  </a:cubicBezTo>
                  <a:lnTo>
                    <a:pt x="664" y="0"/>
                  </a:lnTo>
                  <a:cubicBezTo>
                    <a:pt x="664" y="0"/>
                    <a:pt x="664" y="0"/>
                    <a:pt x="663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2"/>
            <p:cNvSpPr/>
            <p:nvPr/>
          </p:nvSpPr>
          <p:spPr>
            <a:xfrm flipH="1">
              <a:off x="7448299" y="2845791"/>
              <a:ext cx="274942" cy="224598"/>
            </a:xfrm>
            <a:custGeom>
              <a:avLst/>
              <a:gdLst/>
              <a:ahLst/>
              <a:cxnLst/>
              <a:rect l="l" t="t" r="r" b="b"/>
              <a:pathLst>
                <a:path w="1551" h="1267" extrusionOk="0">
                  <a:moveTo>
                    <a:pt x="0" y="0"/>
                  </a:moveTo>
                  <a:cubicBezTo>
                    <a:pt x="0" y="1"/>
                    <a:pt x="378" y="1134"/>
                    <a:pt x="1550" y="1267"/>
                  </a:cubicBezTo>
                  <a:cubicBezTo>
                    <a:pt x="1550" y="1267"/>
                    <a:pt x="520" y="879"/>
                    <a:pt x="0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2"/>
            <p:cNvSpPr/>
            <p:nvPr/>
          </p:nvSpPr>
          <p:spPr>
            <a:xfrm flipH="1">
              <a:off x="7230615" y="2934602"/>
              <a:ext cx="333617" cy="129583"/>
            </a:xfrm>
            <a:custGeom>
              <a:avLst/>
              <a:gdLst/>
              <a:ahLst/>
              <a:cxnLst/>
              <a:rect l="l" t="t" r="r" b="b"/>
              <a:pathLst>
                <a:path w="1882" h="7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50" y="730"/>
                    <a:pt x="1465" y="730"/>
                  </a:cubicBezTo>
                  <a:cubicBezTo>
                    <a:pt x="1597" y="730"/>
                    <a:pt x="1736" y="715"/>
                    <a:pt x="1882" y="681"/>
                  </a:cubicBezTo>
                  <a:cubicBezTo>
                    <a:pt x="1882" y="681"/>
                    <a:pt x="785" y="662"/>
                    <a:pt x="1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2"/>
            <p:cNvSpPr/>
            <p:nvPr/>
          </p:nvSpPr>
          <p:spPr>
            <a:xfrm flipH="1">
              <a:off x="6903911" y="2240068"/>
              <a:ext cx="415692" cy="76402"/>
            </a:xfrm>
            <a:custGeom>
              <a:avLst/>
              <a:gdLst/>
              <a:ahLst/>
              <a:cxnLst/>
              <a:rect l="l" t="t" r="r" b="b"/>
              <a:pathLst>
                <a:path w="2345" h="431" extrusionOk="0">
                  <a:moveTo>
                    <a:pt x="1" y="270"/>
                  </a:moveTo>
                  <a:cubicBezTo>
                    <a:pt x="1" y="270"/>
                    <a:pt x="1" y="270"/>
                    <a:pt x="1" y="270"/>
                  </a:cubicBezTo>
                  <a:cubicBezTo>
                    <a:pt x="1" y="270"/>
                    <a:pt x="1" y="270"/>
                    <a:pt x="1" y="270"/>
                  </a:cubicBezTo>
                  <a:close/>
                  <a:moveTo>
                    <a:pt x="1008" y="0"/>
                  </a:moveTo>
                  <a:cubicBezTo>
                    <a:pt x="696" y="0"/>
                    <a:pt x="353" y="71"/>
                    <a:pt x="1" y="270"/>
                  </a:cubicBezTo>
                  <a:lnTo>
                    <a:pt x="1" y="270"/>
                  </a:lnTo>
                  <a:cubicBezTo>
                    <a:pt x="15" y="265"/>
                    <a:pt x="417" y="161"/>
                    <a:pt x="962" y="161"/>
                  </a:cubicBezTo>
                  <a:cubicBezTo>
                    <a:pt x="1376" y="161"/>
                    <a:pt x="1873" y="221"/>
                    <a:pt x="2344" y="431"/>
                  </a:cubicBezTo>
                  <a:cubicBezTo>
                    <a:pt x="2344" y="431"/>
                    <a:pt x="1775" y="0"/>
                    <a:pt x="1008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2"/>
            <p:cNvSpPr/>
            <p:nvPr/>
          </p:nvSpPr>
          <p:spPr>
            <a:xfrm flipH="1">
              <a:off x="7249051" y="3035113"/>
              <a:ext cx="338581" cy="120896"/>
            </a:xfrm>
            <a:custGeom>
              <a:avLst/>
              <a:gdLst/>
              <a:ahLst/>
              <a:cxnLst/>
              <a:rect l="l" t="t" r="r" b="b"/>
              <a:pathLst>
                <a:path w="1910" h="682" extrusionOk="0">
                  <a:moveTo>
                    <a:pt x="1" y="0"/>
                  </a:moveTo>
                  <a:cubicBezTo>
                    <a:pt x="1" y="0"/>
                    <a:pt x="551" y="682"/>
                    <a:pt x="1429" y="682"/>
                  </a:cubicBezTo>
                  <a:cubicBezTo>
                    <a:pt x="1580" y="682"/>
                    <a:pt x="1741" y="662"/>
                    <a:pt x="1910" y="615"/>
                  </a:cubicBezTo>
                  <a:lnTo>
                    <a:pt x="1910" y="615"/>
                  </a:lnTo>
                  <a:cubicBezTo>
                    <a:pt x="1910" y="615"/>
                    <a:pt x="1906" y="615"/>
                    <a:pt x="1900" y="615"/>
                  </a:cubicBezTo>
                  <a:cubicBezTo>
                    <a:pt x="1788" y="615"/>
                    <a:pt x="777" y="598"/>
                    <a:pt x="1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2"/>
            <p:cNvSpPr/>
            <p:nvPr/>
          </p:nvSpPr>
          <p:spPr>
            <a:xfrm flipH="1">
              <a:off x="7210406" y="3435383"/>
              <a:ext cx="248174" cy="102461"/>
            </a:xfrm>
            <a:custGeom>
              <a:avLst/>
              <a:gdLst/>
              <a:ahLst/>
              <a:cxnLst/>
              <a:rect l="l" t="t" r="r" b="b"/>
              <a:pathLst>
                <a:path w="1400" h="578" extrusionOk="0">
                  <a:moveTo>
                    <a:pt x="0" y="1"/>
                  </a:moveTo>
                  <a:cubicBezTo>
                    <a:pt x="0" y="1"/>
                    <a:pt x="420" y="578"/>
                    <a:pt x="1125" y="578"/>
                  </a:cubicBezTo>
                  <a:cubicBezTo>
                    <a:pt x="1212" y="578"/>
                    <a:pt x="1304" y="569"/>
                    <a:pt x="1399" y="549"/>
                  </a:cubicBezTo>
                  <a:cubicBezTo>
                    <a:pt x="1399" y="540"/>
                    <a:pt x="577" y="502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2"/>
            <p:cNvSpPr/>
            <p:nvPr/>
          </p:nvSpPr>
          <p:spPr>
            <a:xfrm flipH="1">
              <a:off x="6367854" y="3572765"/>
              <a:ext cx="293378" cy="140928"/>
            </a:xfrm>
            <a:custGeom>
              <a:avLst/>
              <a:gdLst/>
              <a:ahLst/>
              <a:cxnLst/>
              <a:rect l="l" t="t" r="r" b="b"/>
              <a:pathLst>
                <a:path w="1655" h="795" extrusionOk="0">
                  <a:moveTo>
                    <a:pt x="1655" y="1"/>
                  </a:moveTo>
                  <a:cubicBezTo>
                    <a:pt x="1645" y="10"/>
                    <a:pt x="918" y="710"/>
                    <a:pt x="1" y="785"/>
                  </a:cubicBezTo>
                  <a:cubicBezTo>
                    <a:pt x="1" y="785"/>
                    <a:pt x="65" y="794"/>
                    <a:pt x="171" y="794"/>
                  </a:cubicBezTo>
                  <a:cubicBezTo>
                    <a:pt x="497" y="794"/>
                    <a:pt x="1219" y="708"/>
                    <a:pt x="1655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2"/>
            <p:cNvSpPr/>
            <p:nvPr/>
          </p:nvSpPr>
          <p:spPr>
            <a:xfrm flipH="1">
              <a:off x="7240719" y="3423683"/>
              <a:ext cx="238070" cy="130114"/>
            </a:xfrm>
            <a:custGeom>
              <a:avLst/>
              <a:gdLst/>
              <a:ahLst/>
              <a:cxnLst/>
              <a:rect l="l" t="t" r="r" b="b"/>
              <a:pathLst>
                <a:path w="1343" h="734" extrusionOk="0">
                  <a:moveTo>
                    <a:pt x="1" y="1"/>
                  </a:moveTo>
                  <a:cubicBezTo>
                    <a:pt x="1" y="1"/>
                    <a:pt x="406" y="733"/>
                    <a:pt x="1225" y="733"/>
                  </a:cubicBezTo>
                  <a:cubicBezTo>
                    <a:pt x="1263" y="733"/>
                    <a:pt x="1303" y="732"/>
                    <a:pt x="1343" y="728"/>
                  </a:cubicBezTo>
                  <a:cubicBezTo>
                    <a:pt x="1343" y="728"/>
                    <a:pt x="521" y="596"/>
                    <a:pt x="1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2"/>
            <p:cNvSpPr/>
            <p:nvPr/>
          </p:nvSpPr>
          <p:spPr>
            <a:xfrm flipH="1">
              <a:off x="7597559" y="3535894"/>
              <a:ext cx="209530" cy="355421"/>
            </a:xfrm>
            <a:custGeom>
              <a:avLst/>
              <a:gdLst/>
              <a:ahLst/>
              <a:cxnLst/>
              <a:rect l="l" t="t" r="r" b="b"/>
              <a:pathLst>
                <a:path w="1182" h="2005" extrusionOk="0">
                  <a:moveTo>
                    <a:pt x="1144" y="1"/>
                  </a:moveTo>
                  <a:cubicBezTo>
                    <a:pt x="1144" y="1"/>
                    <a:pt x="889" y="1258"/>
                    <a:pt x="1" y="2004"/>
                  </a:cubicBezTo>
                  <a:cubicBezTo>
                    <a:pt x="1" y="2004"/>
                    <a:pt x="1182" y="1400"/>
                    <a:pt x="114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2"/>
            <p:cNvSpPr/>
            <p:nvPr/>
          </p:nvSpPr>
          <p:spPr>
            <a:xfrm flipH="1">
              <a:off x="7054765" y="2911026"/>
              <a:ext cx="184358" cy="462668"/>
            </a:xfrm>
            <a:custGeom>
              <a:avLst/>
              <a:gdLst/>
              <a:ahLst/>
              <a:cxnLst/>
              <a:rect l="l" t="t" r="r" b="b"/>
              <a:pathLst>
                <a:path w="1040" h="2610" extrusionOk="0">
                  <a:moveTo>
                    <a:pt x="1040" y="1"/>
                  </a:moveTo>
                  <a:cubicBezTo>
                    <a:pt x="1040" y="1"/>
                    <a:pt x="293" y="577"/>
                    <a:pt x="95" y="1371"/>
                  </a:cubicBezTo>
                  <a:cubicBezTo>
                    <a:pt x="0" y="1749"/>
                    <a:pt x="189" y="2609"/>
                    <a:pt x="189" y="2609"/>
                  </a:cubicBezTo>
                  <a:cubicBezTo>
                    <a:pt x="189" y="2609"/>
                    <a:pt x="208" y="861"/>
                    <a:pt x="1040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2"/>
            <p:cNvSpPr/>
            <p:nvPr/>
          </p:nvSpPr>
          <p:spPr>
            <a:xfrm flipH="1">
              <a:off x="6104789" y="2747762"/>
              <a:ext cx="162909" cy="65234"/>
            </a:xfrm>
            <a:custGeom>
              <a:avLst/>
              <a:gdLst/>
              <a:ahLst/>
              <a:cxnLst/>
              <a:rect l="l" t="t" r="r" b="b"/>
              <a:pathLst>
                <a:path w="919" h="368" extrusionOk="0">
                  <a:moveTo>
                    <a:pt x="447" y="0"/>
                  </a:moveTo>
                  <a:cubicBezTo>
                    <a:pt x="243" y="0"/>
                    <a:pt x="62" y="88"/>
                    <a:pt x="21" y="213"/>
                  </a:cubicBezTo>
                  <a:cubicBezTo>
                    <a:pt x="1" y="273"/>
                    <a:pt x="26" y="289"/>
                    <a:pt x="80" y="289"/>
                  </a:cubicBezTo>
                  <a:cubicBezTo>
                    <a:pt x="143" y="289"/>
                    <a:pt x="243" y="267"/>
                    <a:pt x="356" y="267"/>
                  </a:cubicBezTo>
                  <a:cubicBezTo>
                    <a:pt x="376" y="267"/>
                    <a:pt x="397" y="268"/>
                    <a:pt x="418" y="270"/>
                  </a:cubicBezTo>
                  <a:cubicBezTo>
                    <a:pt x="581" y="289"/>
                    <a:pt x="712" y="367"/>
                    <a:pt x="793" y="367"/>
                  </a:cubicBezTo>
                  <a:cubicBezTo>
                    <a:pt x="830" y="367"/>
                    <a:pt x="857" y="352"/>
                    <a:pt x="871" y="308"/>
                  </a:cubicBezTo>
                  <a:cubicBezTo>
                    <a:pt x="918" y="166"/>
                    <a:pt x="767" y="24"/>
                    <a:pt x="531" y="5"/>
                  </a:cubicBezTo>
                  <a:cubicBezTo>
                    <a:pt x="503" y="2"/>
                    <a:pt x="475" y="0"/>
                    <a:pt x="447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2"/>
            <p:cNvSpPr/>
            <p:nvPr/>
          </p:nvSpPr>
          <p:spPr>
            <a:xfrm flipH="1">
              <a:off x="6223599" y="110857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0" y="0"/>
                  </a:moveTo>
                  <a:cubicBezTo>
                    <a:pt x="5633" y="9"/>
                    <a:pt x="5586" y="38"/>
                    <a:pt x="5529" y="47"/>
                  </a:cubicBezTo>
                  <a:cubicBezTo>
                    <a:pt x="5189" y="151"/>
                    <a:pt x="4830" y="227"/>
                    <a:pt x="4537" y="444"/>
                  </a:cubicBezTo>
                  <a:cubicBezTo>
                    <a:pt x="4433" y="529"/>
                    <a:pt x="4348" y="652"/>
                    <a:pt x="4225" y="709"/>
                  </a:cubicBezTo>
                  <a:cubicBezTo>
                    <a:pt x="4178" y="728"/>
                    <a:pt x="3942" y="756"/>
                    <a:pt x="3923" y="794"/>
                  </a:cubicBezTo>
                  <a:cubicBezTo>
                    <a:pt x="3875" y="869"/>
                    <a:pt x="4008" y="1040"/>
                    <a:pt x="4055" y="1096"/>
                  </a:cubicBezTo>
                  <a:cubicBezTo>
                    <a:pt x="4121" y="1172"/>
                    <a:pt x="4376" y="1238"/>
                    <a:pt x="4367" y="1361"/>
                  </a:cubicBezTo>
                  <a:cubicBezTo>
                    <a:pt x="4367" y="1418"/>
                    <a:pt x="4131" y="1512"/>
                    <a:pt x="4083" y="1550"/>
                  </a:cubicBezTo>
                  <a:cubicBezTo>
                    <a:pt x="3894" y="1663"/>
                    <a:pt x="3724" y="1748"/>
                    <a:pt x="3497" y="1767"/>
                  </a:cubicBezTo>
                  <a:cubicBezTo>
                    <a:pt x="3453" y="1773"/>
                    <a:pt x="3387" y="1776"/>
                    <a:pt x="3310" y="1776"/>
                  </a:cubicBezTo>
                  <a:cubicBezTo>
                    <a:pt x="2974" y="1776"/>
                    <a:pt x="2410" y="1714"/>
                    <a:pt x="2326" y="1484"/>
                  </a:cubicBezTo>
                  <a:cubicBezTo>
                    <a:pt x="2269" y="1314"/>
                    <a:pt x="2496" y="1200"/>
                    <a:pt x="2467" y="1040"/>
                  </a:cubicBezTo>
                  <a:cubicBezTo>
                    <a:pt x="2414" y="1027"/>
                    <a:pt x="2357" y="1024"/>
                    <a:pt x="2299" y="1024"/>
                  </a:cubicBezTo>
                  <a:cubicBezTo>
                    <a:pt x="2240" y="1024"/>
                    <a:pt x="2180" y="1027"/>
                    <a:pt x="2119" y="1027"/>
                  </a:cubicBezTo>
                  <a:cubicBezTo>
                    <a:pt x="2059" y="1027"/>
                    <a:pt x="1998" y="1024"/>
                    <a:pt x="1938" y="1011"/>
                  </a:cubicBezTo>
                  <a:cubicBezTo>
                    <a:pt x="1645" y="955"/>
                    <a:pt x="1437" y="888"/>
                    <a:pt x="1173" y="756"/>
                  </a:cubicBezTo>
                  <a:cubicBezTo>
                    <a:pt x="1082" y="714"/>
                    <a:pt x="999" y="698"/>
                    <a:pt x="918" y="698"/>
                  </a:cubicBezTo>
                  <a:cubicBezTo>
                    <a:pt x="761" y="698"/>
                    <a:pt x="613" y="760"/>
                    <a:pt x="445" y="822"/>
                  </a:cubicBezTo>
                  <a:cubicBezTo>
                    <a:pt x="303" y="869"/>
                    <a:pt x="152" y="917"/>
                    <a:pt x="1" y="945"/>
                  </a:cubicBezTo>
                  <a:cubicBezTo>
                    <a:pt x="89" y="1074"/>
                    <a:pt x="384" y="1087"/>
                    <a:pt x="647" y="1087"/>
                  </a:cubicBezTo>
                  <a:cubicBezTo>
                    <a:pt x="711" y="1087"/>
                    <a:pt x="773" y="1086"/>
                    <a:pt x="830" y="1086"/>
                  </a:cubicBezTo>
                  <a:cubicBezTo>
                    <a:pt x="916" y="1086"/>
                    <a:pt x="990" y="1088"/>
                    <a:pt x="1040" y="1096"/>
                  </a:cubicBezTo>
                  <a:cubicBezTo>
                    <a:pt x="1314" y="1134"/>
                    <a:pt x="1569" y="1200"/>
                    <a:pt x="1796" y="1323"/>
                  </a:cubicBezTo>
                  <a:cubicBezTo>
                    <a:pt x="1626" y="1503"/>
                    <a:pt x="1267" y="1380"/>
                    <a:pt x="1078" y="1522"/>
                  </a:cubicBezTo>
                  <a:cubicBezTo>
                    <a:pt x="917" y="1654"/>
                    <a:pt x="955" y="1815"/>
                    <a:pt x="917" y="1994"/>
                  </a:cubicBezTo>
                  <a:cubicBezTo>
                    <a:pt x="1059" y="2051"/>
                    <a:pt x="1418" y="2051"/>
                    <a:pt x="1475" y="2211"/>
                  </a:cubicBezTo>
                  <a:cubicBezTo>
                    <a:pt x="1551" y="2372"/>
                    <a:pt x="1239" y="2306"/>
                    <a:pt x="1362" y="2495"/>
                  </a:cubicBezTo>
                  <a:cubicBezTo>
                    <a:pt x="1434" y="2618"/>
                    <a:pt x="1743" y="2639"/>
                    <a:pt x="2024" y="2639"/>
                  </a:cubicBezTo>
                  <a:cubicBezTo>
                    <a:pt x="2161" y="2639"/>
                    <a:pt x="2292" y="2634"/>
                    <a:pt x="2385" y="2634"/>
                  </a:cubicBezTo>
                  <a:cubicBezTo>
                    <a:pt x="2422" y="2634"/>
                    <a:pt x="2453" y="2635"/>
                    <a:pt x="2477" y="2637"/>
                  </a:cubicBezTo>
                  <a:cubicBezTo>
                    <a:pt x="2425" y="2886"/>
                    <a:pt x="2644" y="2953"/>
                    <a:pt x="2890" y="2953"/>
                  </a:cubicBezTo>
                  <a:cubicBezTo>
                    <a:pt x="3091" y="2953"/>
                    <a:pt x="3310" y="2908"/>
                    <a:pt x="3412" y="2882"/>
                  </a:cubicBezTo>
                  <a:cubicBezTo>
                    <a:pt x="3885" y="2750"/>
                    <a:pt x="4320" y="2504"/>
                    <a:pt x="4820" y="2467"/>
                  </a:cubicBezTo>
                  <a:cubicBezTo>
                    <a:pt x="4928" y="2460"/>
                    <a:pt x="5036" y="2458"/>
                    <a:pt x="5144" y="2458"/>
                  </a:cubicBezTo>
                  <a:cubicBezTo>
                    <a:pt x="5360" y="2458"/>
                    <a:pt x="5577" y="2467"/>
                    <a:pt x="5784" y="2467"/>
                  </a:cubicBezTo>
                  <a:cubicBezTo>
                    <a:pt x="6380" y="2467"/>
                    <a:pt x="6843" y="2807"/>
                    <a:pt x="7419" y="2892"/>
                  </a:cubicBezTo>
                  <a:lnTo>
                    <a:pt x="7255" y="2852"/>
                  </a:lnTo>
                  <a:lnTo>
                    <a:pt x="7255" y="2852"/>
                  </a:lnTo>
                  <a:cubicBezTo>
                    <a:pt x="7499" y="2905"/>
                    <a:pt x="7761" y="2920"/>
                    <a:pt x="8026" y="2920"/>
                  </a:cubicBezTo>
                  <a:cubicBezTo>
                    <a:pt x="8385" y="2920"/>
                    <a:pt x="8751" y="2892"/>
                    <a:pt x="9083" y="2892"/>
                  </a:cubicBezTo>
                  <a:cubicBezTo>
                    <a:pt x="9179" y="2892"/>
                    <a:pt x="9286" y="2893"/>
                    <a:pt x="9400" y="2893"/>
                  </a:cubicBezTo>
                  <a:cubicBezTo>
                    <a:pt x="10045" y="2893"/>
                    <a:pt x="10918" y="2872"/>
                    <a:pt x="11408" y="2599"/>
                  </a:cubicBezTo>
                  <a:cubicBezTo>
                    <a:pt x="11908" y="2325"/>
                    <a:pt x="11219" y="2240"/>
                    <a:pt x="10822" y="2240"/>
                  </a:cubicBezTo>
                  <a:cubicBezTo>
                    <a:pt x="11219" y="2230"/>
                    <a:pt x="11597" y="2117"/>
                    <a:pt x="12003" y="2117"/>
                  </a:cubicBezTo>
                  <a:cubicBezTo>
                    <a:pt x="12296" y="2089"/>
                    <a:pt x="12617" y="2089"/>
                    <a:pt x="12901" y="2004"/>
                  </a:cubicBezTo>
                  <a:cubicBezTo>
                    <a:pt x="12825" y="1994"/>
                    <a:pt x="12759" y="1985"/>
                    <a:pt x="12693" y="1975"/>
                  </a:cubicBezTo>
                  <a:cubicBezTo>
                    <a:pt x="12360" y="1898"/>
                    <a:pt x="12027" y="1833"/>
                    <a:pt x="11683" y="1833"/>
                  </a:cubicBezTo>
                  <a:cubicBezTo>
                    <a:pt x="11607" y="1833"/>
                    <a:pt x="11531" y="1836"/>
                    <a:pt x="11455" y="1843"/>
                  </a:cubicBezTo>
                  <a:cubicBezTo>
                    <a:pt x="11077" y="1862"/>
                    <a:pt x="10680" y="1900"/>
                    <a:pt x="10302" y="1937"/>
                  </a:cubicBezTo>
                  <a:cubicBezTo>
                    <a:pt x="10094" y="1956"/>
                    <a:pt x="9877" y="1985"/>
                    <a:pt x="9688" y="2079"/>
                  </a:cubicBezTo>
                  <a:cubicBezTo>
                    <a:pt x="9546" y="2136"/>
                    <a:pt x="9414" y="2240"/>
                    <a:pt x="9262" y="2287"/>
                  </a:cubicBezTo>
                  <a:cubicBezTo>
                    <a:pt x="9188" y="2312"/>
                    <a:pt x="9118" y="2323"/>
                    <a:pt x="9052" y="2323"/>
                  </a:cubicBezTo>
                  <a:cubicBezTo>
                    <a:pt x="8702" y="2323"/>
                    <a:pt x="8455" y="2018"/>
                    <a:pt x="8081" y="1994"/>
                  </a:cubicBezTo>
                  <a:cubicBezTo>
                    <a:pt x="8032" y="1991"/>
                    <a:pt x="7984" y="1989"/>
                    <a:pt x="7937" y="1989"/>
                  </a:cubicBezTo>
                  <a:cubicBezTo>
                    <a:pt x="7565" y="1989"/>
                    <a:pt x="7218" y="2077"/>
                    <a:pt x="6856" y="2077"/>
                  </a:cubicBezTo>
                  <a:cubicBezTo>
                    <a:pt x="6722" y="2077"/>
                    <a:pt x="6586" y="2065"/>
                    <a:pt x="6446" y="2032"/>
                  </a:cubicBezTo>
                  <a:cubicBezTo>
                    <a:pt x="6200" y="1975"/>
                    <a:pt x="5973" y="1890"/>
                    <a:pt x="5728" y="1815"/>
                  </a:cubicBezTo>
                  <a:cubicBezTo>
                    <a:pt x="5577" y="1767"/>
                    <a:pt x="5350" y="1748"/>
                    <a:pt x="5208" y="1663"/>
                  </a:cubicBezTo>
                  <a:cubicBezTo>
                    <a:pt x="5047" y="1569"/>
                    <a:pt x="5416" y="1484"/>
                    <a:pt x="5255" y="1474"/>
                  </a:cubicBezTo>
                  <a:cubicBezTo>
                    <a:pt x="4471" y="1408"/>
                    <a:pt x="5113" y="728"/>
                    <a:pt x="4811" y="671"/>
                  </a:cubicBezTo>
                  <a:cubicBezTo>
                    <a:pt x="5208" y="605"/>
                    <a:pt x="5633" y="520"/>
                    <a:pt x="5784" y="66"/>
                  </a:cubicBezTo>
                  <a:cubicBezTo>
                    <a:pt x="5756" y="47"/>
                    <a:pt x="5718" y="19"/>
                    <a:pt x="569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166;p39">
            <a:extLst>
              <a:ext uri="{FF2B5EF4-FFF2-40B4-BE49-F238E27FC236}">
                <a16:creationId xmlns:a16="http://schemas.microsoft.com/office/drawing/2014/main" id="{0F2FC36A-D25E-205C-1060-AC74CF6E5B1F}"/>
              </a:ext>
            </a:extLst>
          </p:cNvPr>
          <p:cNvSpPr/>
          <p:nvPr/>
        </p:nvSpPr>
        <p:spPr>
          <a:xfrm>
            <a:off x="109240" y="1652961"/>
            <a:ext cx="1593748" cy="1551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chemeClr val="dk1"/>
                </a:solidFill>
                <a:latin typeface="Lilita One"/>
                <a:sym typeface="Lilita One"/>
              </a:rPr>
              <a:t>02</a:t>
            </a:r>
            <a:endParaRPr sz="6000" dirty="0">
              <a:solidFill>
                <a:schemeClr val="dk1"/>
              </a:solidFill>
              <a:latin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4" name="Google Shape;4384;p67"/>
          <p:cNvGrpSpPr/>
          <p:nvPr/>
        </p:nvGrpSpPr>
        <p:grpSpPr>
          <a:xfrm>
            <a:off x="-763689" y="0"/>
            <a:ext cx="3752042" cy="5219779"/>
            <a:chOff x="864225" y="0"/>
            <a:chExt cx="2549461" cy="3546769"/>
          </a:xfrm>
        </p:grpSpPr>
        <p:sp>
          <p:nvSpPr>
            <p:cNvPr id="4385" name="Google Shape;4385;p67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7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7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7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7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7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7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7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7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7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7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7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ED37D6CD-3710-5DBE-F650-6C7EA8CC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67" y="1378251"/>
            <a:ext cx="2438400" cy="2438400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E9DEEAE7-8F05-6EC0-0A5F-ED8405ABE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653" y="1352550"/>
            <a:ext cx="2438400" cy="2438400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04067F8-DBE1-8E06-1DB7-898CC68F4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040" y="136599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4" name="Google Shape;4384;p67"/>
          <p:cNvGrpSpPr/>
          <p:nvPr/>
        </p:nvGrpSpPr>
        <p:grpSpPr>
          <a:xfrm>
            <a:off x="-763689" y="0"/>
            <a:ext cx="3752042" cy="5219779"/>
            <a:chOff x="864225" y="0"/>
            <a:chExt cx="2549461" cy="3546769"/>
          </a:xfrm>
        </p:grpSpPr>
        <p:sp>
          <p:nvSpPr>
            <p:cNvPr id="4385" name="Google Shape;4385;p67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7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7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7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7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7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7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7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7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7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7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7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9" name="Google Shape;4379;p67"/>
          <p:cNvGrpSpPr/>
          <p:nvPr/>
        </p:nvGrpSpPr>
        <p:grpSpPr>
          <a:xfrm>
            <a:off x="1297821" y="305925"/>
            <a:ext cx="6763623" cy="4531650"/>
            <a:chOff x="4884900" y="1661700"/>
            <a:chExt cx="3218400" cy="2326100"/>
          </a:xfrm>
        </p:grpSpPr>
        <p:sp>
          <p:nvSpPr>
            <p:cNvPr id="4380" name="Google Shape;4380;p67"/>
            <p:cNvSpPr/>
            <p:nvPr/>
          </p:nvSpPr>
          <p:spPr>
            <a:xfrm>
              <a:off x="4884900" y="1661700"/>
              <a:ext cx="3218400" cy="20670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67"/>
            <p:cNvSpPr/>
            <p:nvPr/>
          </p:nvSpPr>
          <p:spPr>
            <a:xfrm>
              <a:off x="5460575" y="3849200"/>
              <a:ext cx="2067000" cy="13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67"/>
            <p:cNvSpPr/>
            <p:nvPr/>
          </p:nvSpPr>
          <p:spPr>
            <a:xfrm>
              <a:off x="6070650" y="3710071"/>
              <a:ext cx="846900" cy="13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6" name="Google Shape;4016;p60"/>
          <p:cNvCxnSpPr>
            <a:cxnSpLocks/>
          </p:cNvCxnSpPr>
          <p:nvPr/>
        </p:nvCxnSpPr>
        <p:spPr>
          <a:xfrm>
            <a:off x="1250562" y="2617830"/>
            <a:ext cx="55336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7" name="Google Shape;4017;p60"/>
          <p:cNvSpPr txBox="1">
            <a:spLocks noGrp="1"/>
          </p:cNvSpPr>
          <p:nvPr>
            <p:ph type="title"/>
          </p:nvPr>
        </p:nvSpPr>
        <p:spPr>
          <a:xfrm>
            <a:off x="740960" y="218339"/>
            <a:ext cx="764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our product is good?</a:t>
            </a:r>
            <a:endParaRPr dirty="0"/>
          </a:p>
        </p:txBody>
      </p:sp>
      <p:sp>
        <p:nvSpPr>
          <p:cNvPr id="4018" name="Google Shape;4018;p60"/>
          <p:cNvSpPr txBox="1"/>
          <p:nvPr/>
        </p:nvSpPr>
        <p:spPr>
          <a:xfrm>
            <a:off x="437127" y="2970708"/>
            <a:ext cx="215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Decisions</a:t>
            </a:r>
            <a:endParaRPr sz="2400" dirty="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020" name="Google Shape;4020;p60"/>
          <p:cNvSpPr txBox="1"/>
          <p:nvPr/>
        </p:nvSpPr>
        <p:spPr>
          <a:xfrm>
            <a:off x="2241901" y="1552612"/>
            <a:ext cx="215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B</a:t>
            </a:r>
            <a:r>
              <a:rPr lang="en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est solution</a:t>
            </a:r>
            <a:endParaRPr sz="2400" dirty="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022" name="Google Shape;4022;p60"/>
          <p:cNvSpPr txBox="1"/>
          <p:nvPr/>
        </p:nvSpPr>
        <p:spPr>
          <a:xfrm>
            <a:off x="4097274" y="3014326"/>
            <a:ext cx="215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Why to buy it?</a:t>
            </a:r>
            <a:endParaRPr sz="2400" dirty="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024" name="Google Shape;4024;p60"/>
          <p:cNvSpPr txBox="1"/>
          <p:nvPr/>
        </p:nvSpPr>
        <p:spPr>
          <a:xfrm>
            <a:off x="5558810" y="1504122"/>
            <a:ext cx="242490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S</a:t>
            </a:r>
            <a:r>
              <a:rPr lang="en" sz="2400" dirty="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elling features?</a:t>
            </a:r>
            <a:endParaRPr sz="2400" dirty="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026" name="Google Shape;4026;p60"/>
          <p:cNvSpPr/>
          <p:nvPr/>
        </p:nvSpPr>
        <p:spPr>
          <a:xfrm>
            <a:off x="870437" y="2273730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60"/>
          <p:cNvSpPr txBox="1">
            <a:spLocks noGrp="1"/>
          </p:cNvSpPr>
          <p:nvPr>
            <p:ph type="title" idx="4294967295"/>
          </p:nvPr>
        </p:nvSpPr>
        <p:spPr>
          <a:xfrm>
            <a:off x="809012" y="239403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28" name="Google Shape;4028;p60"/>
          <p:cNvSpPr/>
          <p:nvPr/>
        </p:nvSpPr>
        <p:spPr>
          <a:xfrm>
            <a:off x="2882347" y="2288401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9" name="Google Shape;4029;p60"/>
          <p:cNvSpPr txBox="1">
            <a:spLocks noGrp="1"/>
          </p:cNvSpPr>
          <p:nvPr>
            <p:ph type="title" idx="4294967295"/>
          </p:nvPr>
        </p:nvSpPr>
        <p:spPr>
          <a:xfrm>
            <a:off x="2820922" y="2408701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0" name="Google Shape;4030;p60"/>
          <p:cNvSpPr/>
          <p:nvPr/>
        </p:nvSpPr>
        <p:spPr>
          <a:xfrm>
            <a:off x="4833790" y="2237297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60"/>
          <p:cNvSpPr txBox="1">
            <a:spLocks noGrp="1"/>
          </p:cNvSpPr>
          <p:nvPr>
            <p:ph type="title" idx="4294967295"/>
          </p:nvPr>
        </p:nvSpPr>
        <p:spPr>
          <a:xfrm>
            <a:off x="4772364" y="235759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32" name="Google Shape;4032;p60"/>
          <p:cNvSpPr/>
          <p:nvPr/>
        </p:nvSpPr>
        <p:spPr>
          <a:xfrm>
            <a:off x="6549762" y="2269396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3" name="Google Shape;4033;p60"/>
          <p:cNvSpPr txBox="1">
            <a:spLocks noGrp="1"/>
          </p:cNvSpPr>
          <p:nvPr>
            <p:ph type="title" idx="4294967295"/>
          </p:nvPr>
        </p:nvSpPr>
        <p:spPr>
          <a:xfrm>
            <a:off x="6488336" y="238969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" name="Google Shape;3932;p59">
            <a:extLst>
              <a:ext uri="{FF2B5EF4-FFF2-40B4-BE49-F238E27FC236}">
                <a16:creationId xmlns:a16="http://schemas.microsoft.com/office/drawing/2014/main" id="{FCF9AD2A-0985-D981-10EE-5D4EA84D4F47}"/>
              </a:ext>
            </a:extLst>
          </p:cNvPr>
          <p:cNvGrpSpPr/>
          <p:nvPr/>
        </p:nvGrpSpPr>
        <p:grpSpPr>
          <a:xfrm flipH="1">
            <a:off x="6713951" y="1684459"/>
            <a:ext cx="4643999" cy="3517612"/>
            <a:chOff x="4345439" y="604713"/>
            <a:chExt cx="4643999" cy="3517612"/>
          </a:xfrm>
        </p:grpSpPr>
        <p:sp>
          <p:nvSpPr>
            <p:cNvPr id="3" name="Google Shape;3933;p59">
              <a:extLst>
                <a:ext uri="{FF2B5EF4-FFF2-40B4-BE49-F238E27FC236}">
                  <a16:creationId xmlns:a16="http://schemas.microsoft.com/office/drawing/2014/main" id="{50BB3F8E-1943-5ADE-2E14-09FF0CEAE87B}"/>
                </a:ext>
              </a:extLst>
            </p:cNvPr>
            <p:cNvSpPr/>
            <p:nvPr/>
          </p:nvSpPr>
          <p:spPr>
            <a:xfrm>
              <a:off x="5941453" y="1315120"/>
              <a:ext cx="1517996" cy="1215326"/>
            </a:xfrm>
            <a:custGeom>
              <a:avLst/>
              <a:gdLst/>
              <a:ahLst/>
              <a:cxnLst/>
              <a:rect l="l" t="t" r="r" b="b"/>
              <a:pathLst>
                <a:path w="6966" h="5577" extrusionOk="0">
                  <a:moveTo>
                    <a:pt x="6956" y="1"/>
                  </a:moveTo>
                  <a:cubicBezTo>
                    <a:pt x="6493" y="142"/>
                    <a:pt x="5907" y="464"/>
                    <a:pt x="5264" y="795"/>
                  </a:cubicBezTo>
                  <a:cubicBezTo>
                    <a:pt x="4802" y="1042"/>
                    <a:pt x="4672" y="1182"/>
                    <a:pt x="3590" y="1182"/>
                  </a:cubicBezTo>
                  <a:cubicBezTo>
                    <a:pt x="3432" y="1182"/>
                    <a:pt x="3255" y="1179"/>
                    <a:pt x="3053" y="1173"/>
                  </a:cubicBezTo>
                  <a:cubicBezTo>
                    <a:pt x="3028" y="1173"/>
                    <a:pt x="2936" y="1163"/>
                    <a:pt x="2802" y="1163"/>
                  </a:cubicBezTo>
                  <a:cubicBezTo>
                    <a:pt x="2271" y="1163"/>
                    <a:pt x="1087" y="1319"/>
                    <a:pt x="860" y="2874"/>
                  </a:cubicBezTo>
                  <a:cubicBezTo>
                    <a:pt x="804" y="3233"/>
                    <a:pt x="19" y="4376"/>
                    <a:pt x="0" y="5577"/>
                  </a:cubicBezTo>
                  <a:lnTo>
                    <a:pt x="161" y="5577"/>
                  </a:lnTo>
                  <a:cubicBezTo>
                    <a:pt x="189" y="4414"/>
                    <a:pt x="955" y="3289"/>
                    <a:pt x="1021" y="2883"/>
                  </a:cubicBezTo>
                  <a:cubicBezTo>
                    <a:pt x="1223" y="1483"/>
                    <a:pt x="2263" y="1317"/>
                    <a:pt x="2769" y="1317"/>
                  </a:cubicBezTo>
                  <a:cubicBezTo>
                    <a:pt x="2925" y="1317"/>
                    <a:pt x="3030" y="1333"/>
                    <a:pt x="3043" y="1333"/>
                  </a:cubicBezTo>
                  <a:cubicBezTo>
                    <a:pt x="3176" y="1336"/>
                    <a:pt x="3299" y="1338"/>
                    <a:pt x="3412" y="1338"/>
                  </a:cubicBezTo>
                  <a:cubicBezTo>
                    <a:pt x="4677" y="1338"/>
                    <a:pt x="4790" y="1149"/>
                    <a:pt x="5293" y="889"/>
                  </a:cubicBezTo>
                  <a:cubicBezTo>
                    <a:pt x="5916" y="558"/>
                    <a:pt x="6521" y="180"/>
                    <a:pt x="6965" y="48"/>
                  </a:cubicBezTo>
                  <a:lnTo>
                    <a:pt x="6956" y="1"/>
                  </a:lnTo>
                  <a:close/>
                </a:path>
              </a:pathLst>
            </a:custGeom>
            <a:solidFill>
              <a:srgbClr val="754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934;p59">
              <a:extLst>
                <a:ext uri="{FF2B5EF4-FFF2-40B4-BE49-F238E27FC236}">
                  <a16:creationId xmlns:a16="http://schemas.microsoft.com/office/drawing/2014/main" id="{F45617CF-D62B-6F83-62D9-51F9743611EC}"/>
                </a:ext>
              </a:extLst>
            </p:cNvPr>
            <p:cNvSpPr/>
            <p:nvPr/>
          </p:nvSpPr>
          <p:spPr>
            <a:xfrm>
              <a:off x="6153485" y="954686"/>
              <a:ext cx="867302" cy="908280"/>
            </a:xfrm>
            <a:custGeom>
              <a:avLst/>
              <a:gdLst/>
              <a:ahLst/>
              <a:cxnLst/>
              <a:rect l="l" t="t" r="r" b="b"/>
              <a:pathLst>
                <a:path w="3980" h="4168" extrusionOk="0">
                  <a:moveTo>
                    <a:pt x="3875" y="1"/>
                  </a:moveTo>
                  <a:cubicBezTo>
                    <a:pt x="3564" y="672"/>
                    <a:pt x="3450" y="653"/>
                    <a:pt x="2543" y="936"/>
                  </a:cubicBezTo>
                  <a:cubicBezTo>
                    <a:pt x="1598" y="1229"/>
                    <a:pt x="1626" y="1466"/>
                    <a:pt x="1560" y="1844"/>
                  </a:cubicBezTo>
                  <a:cubicBezTo>
                    <a:pt x="1503" y="2174"/>
                    <a:pt x="804" y="2600"/>
                    <a:pt x="473" y="2808"/>
                  </a:cubicBezTo>
                  <a:cubicBezTo>
                    <a:pt x="1" y="3101"/>
                    <a:pt x="1" y="3583"/>
                    <a:pt x="1" y="4159"/>
                  </a:cubicBezTo>
                  <a:cubicBezTo>
                    <a:pt x="1" y="4165"/>
                    <a:pt x="2" y="4167"/>
                    <a:pt x="4" y="4167"/>
                  </a:cubicBezTo>
                  <a:cubicBezTo>
                    <a:pt x="34" y="4167"/>
                    <a:pt x="238" y="3756"/>
                    <a:pt x="246" y="3677"/>
                  </a:cubicBezTo>
                  <a:cubicBezTo>
                    <a:pt x="284" y="3327"/>
                    <a:pt x="180" y="3186"/>
                    <a:pt x="568" y="2949"/>
                  </a:cubicBezTo>
                  <a:cubicBezTo>
                    <a:pt x="1106" y="2628"/>
                    <a:pt x="1607" y="2241"/>
                    <a:pt x="1664" y="1872"/>
                  </a:cubicBezTo>
                  <a:cubicBezTo>
                    <a:pt x="1721" y="1541"/>
                    <a:pt x="1702" y="1286"/>
                    <a:pt x="2581" y="1021"/>
                  </a:cubicBezTo>
                  <a:cubicBezTo>
                    <a:pt x="3488" y="738"/>
                    <a:pt x="3639" y="804"/>
                    <a:pt x="3979" y="58"/>
                  </a:cubicBezTo>
                  <a:lnTo>
                    <a:pt x="3875" y="1"/>
                  </a:lnTo>
                  <a:close/>
                </a:path>
              </a:pathLst>
            </a:custGeom>
            <a:solidFill>
              <a:srgbClr val="754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35;p59">
              <a:extLst>
                <a:ext uri="{FF2B5EF4-FFF2-40B4-BE49-F238E27FC236}">
                  <a16:creationId xmlns:a16="http://schemas.microsoft.com/office/drawing/2014/main" id="{E6894566-0F5B-BDE2-AC88-371991CD2FE9}"/>
                </a:ext>
              </a:extLst>
            </p:cNvPr>
            <p:cNvSpPr/>
            <p:nvPr/>
          </p:nvSpPr>
          <p:spPr>
            <a:xfrm>
              <a:off x="5694337" y="1203111"/>
              <a:ext cx="737424" cy="293535"/>
            </a:xfrm>
            <a:custGeom>
              <a:avLst/>
              <a:gdLst/>
              <a:ahLst/>
              <a:cxnLst/>
              <a:rect l="l" t="t" r="r" b="b"/>
              <a:pathLst>
                <a:path w="3384" h="1347" extrusionOk="0">
                  <a:moveTo>
                    <a:pt x="2502" y="1"/>
                  </a:moveTo>
                  <a:cubicBezTo>
                    <a:pt x="2271" y="1"/>
                    <a:pt x="1940" y="59"/>
                    <a:pt x="1512" y="137"/>
                  </a:cubicBezTo>
                  <a:cubicBezTo>
                    <a:pt x="1052" y="220"/>
                    <a:pt x="539" y="312"/>
                    <a:pt x="153" y="312"/>
                  </a:cubicBezTo>
                  <a:cubicBezTo>
                    <a:pt x="103" y="312"/>
                    <a:pt x="55" y="310"/>
                    <a:pt x="10" y="307"/>
                  </a:cubicBezTo>
                  <a:lnTo>
                    <a:pt x="0" y="486"/>
                  </a:lnTo>
                  <a:cubicBezTo>
                    <a:pt x="47" y="490"/>
                    <a:pt x="95" y="491"/>
                    <a:pt x="146" y="491"/>
                  </a:cubicBezTo>
                  <a:cubicBezTo>
                    <a:pt x="542" y="491"/>
                    <a:pt x="1062" y="400"/>
                    <a:pt x="1531" y="316"/>
                  </a:cubicBezTo>
                  <a:cubicBezTo>
                    <a:pt x="1936" y="240"/>
                    <a:pt x="2404" y="101"/>
                    <a:pt x="2637" y="101"/>
                  </a:cubicBezTo>
                  <a:cubicBezTo>
                    <a:pt x="2692" y="101"/>
                    <a:pt x="2735" y="109"/>
                    <a:pt x="2760" y="127"/>
                  </a:cubicBezTo>
                  <a:cubicBezTo>
                    <a:pt x="3053" y="326"/>
                    <a:pt x="3213" y="1006"/>
                    <a:pt x="3166" y="1318"/>
                  </a:cubicBezTo>
                  <a:lnTo>
                    <a:pt x="3327" y="1346"/>
                  </a:lnTo>
                  <a:cubicBezTo>
                    <a:pt x="3384" y="931"/>
                    <a:pt x="3128" y="297"/>
                    <a:pt x="2807" y="70"/>
                  </a:cubicBezTo>
                  <a:cubicBezTo>
                    <a:pt x="2740" y="21"/>
                    <a:pt x="2638" y="1"/>
                    <a:pt x="2502" y="1"/>
                  </a:cubicBezTo>
                  <a:close/>
                </a:path>
              </a:pathLst>
            </a:custGeom>
            <a:solidFill>
              <a:srgbClr val="754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36;p59">
              <a:extLst>
                <a:ext uri="{FF2B5EF4-FFF2-40B4-BE49-F238E27FC236}">
                  <a16:creationId xmlns:a16="http://schemas.microsoft.com/office/drawing/2014/main" id="{9F4B63E8-C5DF-C24D-81DF-0CD6AC7E7CAF}"/>
                </a:ext>
              </a:extLst>
            </p:cNvPr>
            <p:cNvSpPr/>
            <p:nvPr/>
          </p:nvSpPr>
          <p:spPr>
            <a:xfrm>
              <a:off x="6637476" y="872314"/>
              <a:ext cx="317284" cy="261937"/>
            </a:xfrm>
            <a:custGeom>
              <a:avLst/>
              <a:gdLst/>
              <a:ahLst/>
              <a:cxnLst/>
              <a:rect l="l" t="t" r="r" b="b"/>
              <a:pathLst>
                <a:path w="1456" h="1202" extrusionOk="0">
                  <a:moveTo>
                    <a:pt x="48" y="1"/>
                  </a:moveTo>
                  <a:lnTo>
                    <a:pt x="1" y="171"/>
                  </a:lnTo>
                  <a:cubicBezTo>
                    <a:pt x="558" y="360"/>
                    <a:pt x="1447" y="643"/>
                    <a:pt x="813" y="1201"/>
                  </a:cubicBezTo>
                  <a:lnTo>
                    <a:pt x="1021" y="1154"/>
                  </a:lnTo>
                  <a:cubicBezTo>
                    <a:pt x="1456" y="587"/>
                    <a:pt x="653" y="209"/>
                    <a:pt x="48" y="1"/>
                  </a:cubicBezTo>
                  <a:close/>
                </a:path>
              </a:pathLst>
            </a:custGeom>
            <a:solidFill>
              <a:srgbClr val="754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37;p59">
              <a:extLst>
                <a:ext uri="{FF2B5EF4-FFF2-40B4-BE49-F238E27FC236}">
                  <a16:creationId xmlns:a16="http://schemas.microsoft.com/office/drawing/2014/main" id="{EB87A15D-0CCA-B828-C10F-FE54E0F98F91}"/>
                </a:ext>
              </a:extLst>
            </p:cNvPr>
            <p:cNvSpPr/>
            <p:nvPr/>
          </p:nvSpPr>
          <p:spPr>
            <a:xfrm>
              <a:off x="7018392" y="1400543"/>
              <a:ext cx="817835" cy="141428"/>
            </a:xfrm>
            <a:custGeom>
              <a:avLst/>
              <a:gdLst/>
              <a:ahLst/>
              <a:cxnLst/>
              <a:rect l="l" t="t" r="r" b="b"/>
              <a:pathLst>
                <a:path w="3753" h="649" extrusionOk="0">
                  <a:moveTo>
                    <a:pt x="3217" y="1"/>
                  </a:moveTo>
                  <a:cubicBezTo>
                    <a:pt x="2976" y="1"/>
                    <a:pt x="2656" y="45"/>
                    <a:pt x="2260" y="195"/>
                  </a:cubicBezTo>
                  <a:cubicBezTo>
                    <a:pt x="1352" y="535"/>
                    <a:pt x="181" y="535"/>
                    <a:pt x="171" y="535"/>
                  </a:cubicBezTo>
                  <a:lnTo>
                    <a:pt x="1" y="648"/>
                  </a:lnTo>
                  <a:cubicBezTo>
                    <a:pt x="67" y="648"/>
                    <a:pt x="1352" y="620"/>
                    <a:pt x="2297" y="261"/>
                  </a:cubicBezTo>
                  <a:cubicBezTo>
                    <a:pt x="2650" y="134"/>
                    <a:pt x="2932" y="91"/>
                    <a:pt x="3146" y="91"/>
                  </a:cubicBezTo>
                  <a:cubicBezTo>
                    <a:pt x="3477" y="91"/>
                    <a:pt x="3649" y="194"/>
                    <a:pt x="3677" y="251"/>
                  </a:cubicBezTo>
                  <a:lnTo>
                    <a:pt x="3753" y="100"/>
                  </a:lnTo>
                  <a:cubicBezTo>
                    <a:pt x="3736" y="89"/>
                    <a:pt x="3555" y="1"/>
                    <a:pt x="3217" y="1"/>
                  </a:cubicBezTo>
                  <a:close/>
                </a:path>
              </a:pathLst>
            </a:custGeom>
            <a:solidFill>
              <a:srgbClr val="754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38;p59">
              <a:extLst>
                <a:ext uri="{FF2B5EF4-FFF2-40B4-BE49-F238E27FC236}">
                  <a16:creationId xmlns:a16="http://schemas.microsoft.com/office/drawing/2014/main" id="{0291A459-1060-44B0-A7BF-E611EEC5C176}"/>
                </a:ext>
              </a:extLst>
            </p:cNvPr>
            <p:cNvSpPr/>
            <p:nvPr/>
          </p:nvSpPr>
          <p:spPr>
            <a:xfrm>
              <a:off x="5974358" y="1272408"/>
              <a:ext cx="416218" cy="160387"/>
            </a:xfrm>
            <a:custGeom>
              <a:avLst/>
              <a:gdLst/>
              <a:ahLst/>
              <a:cxnLst/>
              <a:rect l="l" t="t" r="r" b="b"/>
              <a:pathLst>
                <a:path w="1910" h="736" extrusionOk="0">
                  <a:moveTo>
                    <a:pt x="620" y="0"/>
                  </a:moveTo>
                  <a:cubicBezTo>
                    <a:pt x="357" y="0"/>
                    <a:pt x="137" y="50"/>
                    <a:pt x="0" y="93"/>
                  </a:cubicBezTo>
                  <a:lnTo>
                    <a:pt x="38" y="131"/>
                  </a:lnTo>
                  <a:cubicBezTo>
                    <a:pt x="38" y="131"/>
                    <a:pt x="257" y="65"/>
                    <a:pt x="560" y="65"/>
                  </a:cubicBezTo>
                  <a:cubicBezTo>
                    <a:pt x="967" y="65"/>
                    <a:pt x="1525" y="183"/>
                    <a:pt x="1910" y="735"/>
                  </a:cubicBezTo>
                  <a:lnTo>
                    <a:pt x="1891" y="461"/>
                  </a:lnTo>
                  <a:cubicBezTo>
                    <a:pt x="1458" y="100"/>
                    <a:pt x="995" y="0"/>
                    <a:pt x="620" y="0"/>
                  </a:cubicBezTo>
                  <a:close/>
                </a:path>
              </a:pathLst>
            </a:custGeom>
            <a:solidFill>
              <a:srgbClr val="754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39;p59">
              <a:extLst>
                <a:ext uri="{FF2B5EF4-FFF2-40B4-BE49-F238E27FC236}">
                  <a16:creationId xmlns:a16="http://schemas.microsoft.com/office/drawing/2014/main" id="{4E07E890-2257-9608-737B-1580A86B1861}"/>
                </a:ext>
              </a:extLst>
            </p:cNvPr>
            <p:cNvSpPr/>
            <p:nvPr/>
          </p:nvSpPr>
          <p:spPr>
            <a:xfrm>
              <a:off x="6001162" y="1537394"/>
              <a:ext cx="200046" cy="148620"/>
            </a:xfrm>
            <a:custGeom>
              <a:avLst/>
              <a:gdLst/>
              <a:ahLst/>
              <a:cxnLst/>
              <a:rect l="l" t="t" r="r" b="b"/>
              <a:pathLst>
                <a:path w="918" h="682" extrusionOk="0">
                  <a:moveTo>
                    <a:pt x="238" y="1"/>
                  </a:moveTo>
                  <a:cubicBezTo>
                    <a:pt x="140" y="1"/>
                    <a:pt x="56" y="24"/>
                    <a:pt x="0" y="49"/>
                  </a:cubicBezTo>
                  <a:lnTo>
                    <a:pt x="19" y="86"/>
                  </a:lnTo>
                  <a:cubicBezTo>
                    <a:pt x="19" y="86"/>
                    <a:pt x="97" y="58"/>
                    <a:pt x="210" y="58"/>
                  </a:cubicBezTo>
                  <a:cubicBezTo>
                    <a:pt x="414" y="58"/>
                    <a:pt x="734" y="152"/>
                    <a:pt x="917" y="682"/>
                  </a:cubicBezTo>
                  <a:lnTo>
                    <a:pt x="917" y="464"/>
                  </a:lnTo>
                  <a:cubicBezTo>
                    <a:pt x="701" y="96"/>
                    <a:pt x="439" y="1"/>
                    <a:pt x="238" y="1"/>
                  </a:cubicBezTo>
                  <a:close/>
                </a:path>
              </a:pathLst>
            </a:custGeom>
            <a:solidFill>
              <a:srgbClr val="754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40;p59">
              <a:extLst>
                <a:ext uri="{FF2B5EF4-FFF2-40B4-BE49-F238E27FC236}">
                  <a16:creationId xmlns:a16="http://schemas.microsoft.com/office/drawing/2014/main" id="{40C61A74-425B-F656-F1BE-4DA61170AF01}"/>
                </a:ext>
              </a:extLst>
            </p:cNvPr>
            <p:cNvSpPr/>
            <p:nvPr/>
          </p:nvSpPr>
          <p:spPr>
            <a:xfrm>
              <a:off x="4884998" y="1091538"/>
              <a:ext cx="1414922" cy="346925"/>
            </a:xfrm>
            <a:custGeom>
              <a:avLst/>
              <a:gdLst/>
              <a:ahLst/>
              <a:cxnLst/>
              <a:rect l="l" t="t" r="r" b="b"/>
              <a:pathLst>
                <a:path w="6493" h="1592" extrusionOk="0">
                  <a:moveTo>
                    <a:pt x="3976" y="0"/>
                  </a:moveTo>
                  <a:cubicBezTo>
                    <a:pt x="3804" y="0"/>
                    <a:pt x="3643" y="27"/>
                    <a:pt x="3648" y="129"/>
                  </a:cubicBezTo>
                  <a:cubicBezTo>
                    <a:pt x="3648" y="223"/>
                    <a:pt x="3969" y="365"/>
                    <a:pt x="4054" y="403"/>
                  </a:cubicBezTo>
                  <a:cubicBezTo>
                    <a:pt x="4158" y="450"/>
                    <a:pt x="4272" y="450"/>
                    <a:pt x="4385" y="488"/>
                  </a:cubicBezTo>
                  <a:cubicBezTo>
                    <a:pt x="4337" y="488"/>
                    <a:pt x="4282" y="482"/>
                    <a:pt x="4228" y="482"/>
                  </a:cubicBezTo>
                  <a:cubicBezTo>
                    <a:pt x="4188" y="482"/>
                    <a:pt x="4148" y="485"/>
                    <a:pt x="4111" y="497"/>
                  </a:cubicBezTo>
                  <a:cubicBezTo>
                    <a:pt x="4144" y="581"/>
                    <a:pt x="4070" y="595"/>
                    <a:pt x="3986" y="595"/>
                  </a:cubicBezTo>
                  <a:cubicBezTo>
                    <a:pt x="3939" y="595"/>
                    <a:pt x="3889" y="591"/>
                    <a:pt x="3853" y="591"/>
                  </a:cubicBezTo>
                  <a:cubicBezTo>
                    <a:pt x="3844" y="591"/>
                    <a:pt x="3835" y="591"/>
                    <a:pt x="3828" y="592"/>
                  </a:cubicBezTo>
                  <a:cubicBezTo>
                    <a:pt x="3733" y="601"/>
                    <a:pt x="3648" y="630"/>
                    <a:pt x="3554" y="630"/>
                  </a:cubicBezTo>
                  <a:cubicBezTo>
                    <a:pt x="3402" y="611"/>
                    <a:pt x="3270" y="516"/>
                    <a:pt x="3128" y="460"/>
                  </a:cubicBezTo>
                  <a:cubicBezTo>
                    <a:pt x="2945" y="379"/>
                    <a:pt x="2737" y="358"/>
                    <a:pt x="2530" y="358"/>
                  </a:cubicBezTo>
                  <a:cubicBezTo>
                    <a:pt x="2396" y="358"/>
                    <a:pt x="2262" y="367"/>
                    <a:pt x="2136" y="375"/>
                  </a:cubicBezTo>
                  <a:cubicBezTo>
                    <a:pt x="1881" y="393"/>
                    <a:pt x="1626" y="412"/>
                    <a:pt x="1370" y="422"/>
                  </a:cubicBezTo>
                  <a:cubicBezTo>
                    <a:pt x="1347" y="424"/>
                    <a:pt x="1322" y="425"/>
                    <a:pt x="1296" y="425"/>
                  </a:cubicBezTo>
                  <a:cubicBezTo>
                    <a:pt x="1196" y="425"/>
                    <a:pt x="1085" y="412"/>
                    <a:pt x="977" y="412"/>
                  </a:cubicBezTo>
                  <a:cubicBezTo>
                    <a:pt x="861" y="412"/>
                    <a:pt x="749" y="427"/>
                    <a:pt x="662" y="488"/>
                  </a:cubicBezTo>
                  <a:cubicBezTo>
                    <a:pt x="709" y="516"/>
                    <a:pt x="945" y="564"/>
                    <a:pt x="945" y="639"/>
                  </a:cubicBezTo>
                  <a:cubicBezTo>
                    <a:pt x="945" y="734"/>
                    <a:pt x="756" y="724"/>
                    <a:pt x="699" y="734"/>
                  </a:cubicBezTo>
                  <a:cubicBezTo>
                    <a:pt x="520" y="772"/>
                    <a:pt x="10" y="790"/>
                    <a:pt x="0" y="1027"/>
                  </a:cubicBezTo>
                  <a:cubicBezTo>
                    <a:pt x="199" y="1036"/>
                    <a:pt x="435" y="1112"/>
                    <a:pt x="605" y="1216"/>
                  </a:cubicBezTo>
                  <a:cubicBezTo>
                    <a:pt x="706" y="1283"/>
                    <a:pt x="832" y="1316"/>
                    <a:pt x="959" y="1316"/>
                  </a:cubicBezTo>
                  <a:cubicBezTo>
                    <a:pt x="1058" y="1316"/>
                    <a:pt x="1158" y="1296"/>
                    <a:pt x="1249" y="1257"/>
                  </a:cubicBezTo>
                  <a:lnTo>
                    <a:pt x="1249" y="1257"/>
                  </a:lnTo>
                  <a:cubicBezTo>
                    <a:pt x="1184" y="1293"/>
                    <a:pt x="1122" y="1341"/>
                    <a:pt x="1087" y="1405"/>
                  </a:cubicBezTo>
                  <a:cubicBezTo>
                    <a:pt x="1418" y="1357"/>
                    <a:pt x="1758" y="1395"/>
                    <a:pt x="2089" y="1320"/>
                  </a:cubicBezTo>
                  <a:cubicBezTo>
                    <a:pt x="2259" y="1291"/>
                    <a:pt x="2429" y="1263"/>
                    <a:pt x="2599" y="1216"/>
                  </a:cubicBezTo>
                  <a:cubicBezTo>
                    <a:pt x="2676" y="1198"/>
                    <a:pt x="2746" y="1158"/>
                    <a:pt x="2829" y="1158"/>
                  </a:cubicBezTo>
                  <a:cubicBezTo>
                    <a:pt x="2837" y="1158"/>
                    <a:pt x="2846" y="1158"/>
                    <a:pt x="2854" y="1159"/>
                  </a:cubicBezTo>
                  <a:cubicBezTo>
                    <a:pt x="2849" y="1277"/>
                    <a:pt x="2963" y="1313"/>
                    <a:pt x="3094" y="1313"/>
                  </a:cubicBezTo>
                  <a:cubicBezTo>
                    <a:pt x="3190" y="1313"/>
                    <a:pt x="3296" y="1293"/>
                    <a:pt x="3372" y="1274"/>
                  </a:cubicBezTo>
                  <a:lnTo>
                    <a:pt x="3372" y="1274"/>
                  </a:lnTo>
                  <a:cubicBezTo>
                    <a:pt x="3355" y="1281"/>
                    <a:pt x="3337" y="1289"/>
                    <a:pt x="3317" y="1301"/>
                  </a:cubicBezTo>
                  <a:cubicBezTo>
                    <a:pt x="3372" y="1301"/>
                    <a:pt x="3450" y="1303"/>
                    <a:pt x="3535" y="1303"/>
                  </a:cubicBezTo>
                  <a:cubicBezTo>
                    <a:pt x="3685" y="1303"/>
                    <a:pt x="3859" y="1296"/>
                    <a:pt x="3979" y="1253"/>
                  </a:cubicBezTo>
                  <a:lnTo>
                    <a:pt x="3979" y="1253"/>
                  </a:lnTo>
                  <a:cubicBezTo>
                    <a:pt x="3969" y="1310"/>
                    <a:pt x="3988" y="1357"/>
                    <a:pt x="4026" y="1405"/>
                  </a:cubicBezTo>
                  <a:cubicBezTo>
                    <a:pt x="4036" y="1414"/>
                    <a:pt x="4111" y="1414"/>
                    <a:pt x="4130" y="1433"/>
                  </a:cubicBezTo>
                  <a:cubicBezTo>
                    <a:pt x="4158" y="1452"/>
                    <a:pt x="4158" y="1537"/>
                    <a:pt x="4177" y="1556"/>
                  </a:cubicBezTo>
                  <a:cubicBezTo>
                    <a:pt x="4205" y="1581"/>
                    <a:pt x="4244" y="1591"/>
                    <a:pt x="4286" y="1591"/>
                  </a:cubicBezTo>
                  <a:cubicBezTo>
                    <a:pt x="4370" y="1591"/>
                    <a:pt x="4464" y="1547"/>
                    <a:pt x="4489" y="1490"/>
                  </a:cubicBezTo>
                  <a:cubicBezTo>
                    <a:pt x="4527" y="1395"/>
                    <a:pt x="4442" y="1301"/>
                    <a:pt x="4499" y="1216"/>
                  </a:cubicBezTo>
                  <a:cubicBezTo>
                    <a:pt x="4603" y="1055"/>
                    <a:pt x="5094" y="1064"/>
                    <a:pt x="5255" y="1017"/>
                  </a:cubicBezTo>
                  <a:cubicBezTo>
                    <a:pt x="5453" y="961"/>
                    <a:pt x="5670" y="913"/>
                    <a:pt x="5878" y="885"/>
                  </a:cubicBezTo>
                  <a:cubicBezTo>
                    <a:pt x="6020" y="875"/>
                    <a:pt x="6294" y="875"/>
                    <a:pt x="6389" y="753"/>
                  </a:cubicBezTo>
                  <a:cubicBezTo>
                    <a:pt x="6493" y="649"/>
                    <a:pt x="6389" y="526"/>
                    <a:pt x="6256" y="526"/>
                  </a:cubicBezTo>
                  <a:cubicBezTo>
                    <a:pt x="6441" y="385"/>
                    <a:pt x="6364" y="220"/>
                    <a:pt x="6163" y="220"/>
                  </a:cubicBezTo>
                  <a:cubicBezTo>
                    <a:pt x="6148" y="220"/>
                    <a:pt x="6131" y="221"/>
                    <a:pt x="6115" y="223"/>
                  </a:cubicBezTo>
                  <a:cubicBezTo>
                    <a:pt x="6011" y="252"/>
                    <a:pt x="6001" y="252"/>
                    <a:pt x="5916" y="252"/>
                  </a:cubicBezTo>
                  <a:cubicBezTo>
                    <a:pt x="5849" y="246"/>
                    <a:pt x="5766" y="216"/>
                    <a:pt x="5691" y="216"/>
                  </a:cubicBezTo>
                  <a:cubicBezTo>
                    <a:pt x="5649" y="216"/>
                    <a:pt x="5610" y="225"/>
                    <a:pt x="5576" y="252"/>
                  </a:cubicBezTo>
                  <a:cubicBezTo>
                    <a:pt x="5585" y="290"/>
                    <a:pt x="5585" y="318"/>
                    <a:pt x="5642" y="346"/>
                  </a:cubicBezTo>
                  <a:cubicBezTo>
                    <a:pt x="5588" y="364"/>
                    <a:pt x="5530" y="368"/>
                    <a:pt x="5470" y="368"/>
                  </a:cubicBezTo>
                  <a:cubicBezTo>
                    <a:pt x="5414" y="368"/>
                    <a:pt x="5356" y="365"/>
                    <a:pt x="5297" y="365"/>
                  </a:cubicBezTo>
                  <a:cubicBezTo>
                    <a:pt x="5252" y="365"/>
                    <a:pt x="5206" y="367"/>
                    <a:pt x="5160" y="375"/>
                  </a:cubicBezTo>
                  <a:cubicBezTo>
                    <a:pt x="4924" y="223"/>
                    <a:pt x="4640" y="101"/>
                    <a:pt x="4366" y="34"/>
                  </a:cubicBezTo>
                  <a:cubicBezTo>
                    <a:pt x="4315" y="25"/>
                    <a:pt x="4140" y="0"/>
                    <a:pt x="3976" y="0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1;p59">
              <a:extLst>
                <a:ext uri="{FF2B5EF4-FFF2-40B4-BE49-F238E27FC236}">
                  <a16:creationId xmlns:a16="http://schemas.microsoft.com/office/drawing/2014/main" id="{8CD8A370-F300-FBAF-3B7B-1AD5ED327FCF}"/>
                </a:ext>
              </a:extLst>
            </p:cNvPr>
            <p:cNvSpPr/>
            <p:nvPr/>
          </p:nvSpPr>
          <p:spPr>
            <a:xfrm>
              <a:off x="4880858" y="1129891"/>
              <a:ext cx="1419062" cy="306392"/>
            </a:xfrm>
            <a:custGeom>
              <a:avLst/>
              <a:gdLst/>
              <a:ahLst/>
              <a:cxnLst/>
              <a:rect l="l" t="t" r="r" b="b"/>
              <a:pathLst>
                <a:path w="6512" h="1406" extrusionOk="0">
                  <a:moveTo>
                    <a:pt x="10" y="822"/>
                  </a:moveTo>
                  <a:cubicBezTo>
                    <a:pt x="10" y="832"/>
                    <a:pt x="10" y="841"/>
                    <a:pt x="0" y="841"/>
                  </a:cubicBezTo>
                  <a:cubicBezTo>
                    <a:pt x="27" y="843"/>
                    <a:pt x="55" y="845"/>
                    <a:pt x="83" y="849"/>
                  </a:cubicBezTo>
                  <a:lnTo>
                    <a:pt x="83" y="849"/>
                  </a:lnTo>
                  <a:cubicBezTo>
                    <a:pt x="58" y="840"/>
                    <a:pt x="34" y="830"/>
                    <a:pt x="10" y="822"/>
                  </a:cubicBezTo>
                  <a:close/>
                  <a:moveTo>
                    <a:pt x="3714" y="0"/>
                  </a:moveTo>
                  <a:lnTo>
                    <a:pt x="3714" y="0"/>
                  </a:lnTo>
                  <a:cubicBezTo>
                    <a:pt x="3799" y="85"/>
                    <a:pt x="4017" y="180"/>
                    <a:pt x="4073" y="217"/>
                  </a:cubicBezTo>
                  <a:cubicBezTo>
                    <a:pt x="4177" y="265"/>
                    <a:pt x="4300" y="265"/>
                    <a:pt x="4404" y="303"/>
                  </a:cubicBezTo>
                  <a:cubicBezTo>
                    <a:pt x="4356" y="303"/>
                    <a:pt x="4301" y="296"/>
                    <a:pt x="4247" y="296"/>
                  </a:cubicBezTo>
                  <a:cubicBezTo>
                    <a:pt x="4207" y="296"/>
                    <a:pt x="4167" y="300"/>
                    <a:pt x="4130" y="312"/>
                  </a:cubicBezTo>
                  <a:cubicBezTo>
                    <a:pt x="4140" y="321"/>
                    <a:pt x="4140" y="350"/>
                    <a:pt x="4140" y="359"/>
                  </a:cubicBezTo>
                  <a:cubicBezTo>
                    <a:pt x="4253" y="416"/>
                    <a:pt x="4347" y="473"/>
                    <a:pt x="4357" y="520"/>
                  </a:cubicBezTo>
                  <a:cubicBezTo>
                    <a:pt x="4366" y="596"/>
                    <a:pt x="4262" y="652"/>
                    <a:pt x="4206" y="662"/>
                  </a:cubicBezTo>
                  <a:cubicBezTo>
                    <a:pt x="4178" y="670"/>
                    <a:pt x="4149" y="673"/>
                    <a:pt x="4121" y="673"/>
                  </a:cubicBezTo>
                  <a:cubicBezTo>
                    <a:pt x="4017" y="673"/>
                    <a:pt x="3913" y="627"/>
                    <a:pt x="3809" y="605"/>
                  </a:cubicBezTo>
                  <a:cubicBezTo>
                    <a:pt x="3770" y="598"/>
                    <a:pt x="3728" y="595"/>
                    <a:pt x="3686" y="595"/>
                  </a:cubicBezTo>
                  <a:cubicBezTo>
                    <a:pt x="3503" y="595"/>
                    <a:pt x="3297" y="652"/>
                    <a:pt x="3128" y="690"/>
                  </a:cubicBezTo>
                  <a:cubicBezTo>
                    <a:pt x="3062" y="703"/>
                    <a:pt x="2987" y="708"/>
                    <a:pt x="2907" y="708"/>
                  </a:cubicBezTo>
                  <a:cubicBezTo>
                    <a:pt x="2639" y="708"/>
                    <a:pt x="2314" y="652"/>
                    <a:pt x="2054" y="652"/>
                  </a:cubicBezTo>
                  <a:cubicBezTo>
                    <a:pt x="1996" y="652"/>
                    <a:pt x="1941" y="655"/>
                    <a:pt x="1890" y="662"/>
                  </a:cubicBezTo>
                  <a:cubicBezTo>
                    <a:pt x="1863" y="667"/>
                    <a:pt x="1836" y="669"/>
                    <a:pt x="1809" y="669"/>
                  </a:cubicBezTo>
                  <a:cubicBezTo>
                    <a:pt x="1697" y="669"/>
                    <a:pt x="1589" y="630"/>
                    <a:pt x="1474" y="614"/>
                  </a:cubicBezTo>
                  <a:cubicBezTo>
                    <a:pt x="1440" y="613"/>
                    <a:pt x="1405" y="611"/>
                    <a:pt x="1370" y="611"/>
                  </a:cubicBezTo>
                  <a:cubicBezTo>
                    <a:pt x="1227" y="611"/>
                    <a:pt x="1076" y="630"/>
                    <a:pt x="955" y="690"/>
                  </a:cubicBezTo>
                  <a:cubicBezTo>
                    <a:pt x="860" y="737"/>
                    <a:pt x="813" y="775"/>
                    <a:pt x="709" y="785"/>
                  </a:cubicBezTo>
                  <a:cubicBezTo>
                    <a:pt x="542" y="803"/>
                    <a:pt x="358" y="867"/>
                    <a:pt x="199" y="869"/>
                  </a:cubicBezTo>
                  <a:lnTo>
                    <a:pt x="199" y="869"/>
                  </a:lnTo>
                  <a:cubicBezTo>
                    <a:pt x="160" y="861"/>
                    <a:pt x="121" y="854"/>
                    <a:pt x="83" y="849"/>
                  </a:cubicBezTo>
                  <a:lnTo>
                    <a:pt x="83" y="849"/>
                  </a:lnTo>
                  <a:cubicBezTo>
                    <a:pt x="116" y="860"/>
                    <a:pt x="151" y="870"/>
                    <a:pt x="189" y="870"/>
                  </a:cubicBezTo>
                  <a:cubicBezTo>
                    <a:pt x="193" y="870"/>
                    <a:pt x="196" y="870"/>
                    <a:pt x="199" y="869"/>
                  </a:cubicBezTo>
                  <a:lnTo>
                    <a:pt x="199" y="869"/>
                  </a:lnTo>
                  <a:cubicBezTo>
                    <a:pt x="342" y="902"/>
                    <a:pt x="486" y="960"/>
                    <a:pt x="596" y="1030"/>
                  </a:cubicBezTo>
                  <a:cubicBezTo>
                    <a:pt x="701" y="1098"/>
                    <a:pt x="829" y="1131"/>
                    <a:pt x="957" y="1131"/>
                  </a:cubicBezTo>
                  <a:cubicBezTo>
                    <a:pt x="1061" y="1131"/>
                    <a:pt x="1165" y="1109"/>
                    <a:pt x="1257" y="1065"/>
                  </a:cubicBezTo>
                  <a:lnTo>
                    <a:pt x="1257" y="1065"/>
                  </a:lnTo>
                  <a:cubicBezTo>
                    <a:pt x="1193" y="1102"/>
                    <a:pt x="1125" y="1151"/>
                    <a:pt x="1087" y="1219"/>
                  </a:cubicBezTo>
                  <a:cubicBezTo>
                    <a:pt x="1418" y="1172"/>
                    <a:pt x="1758" y="1210"/>
                    <a:pt x="2089" y="1134"/>
                  </a:cubicBezTo>
                  <a:cubicBezTo>
                    <a:pt x="2249" y="1106"/>
                    <a:pt x="2429" y="1077"/>
                    <a:pt x="2599" y="1030"/>
                  </a:cubicBezTo>
                  <a:cubicBezTo>
                    <a:pt x="2668" y="1013"/>
                    <a:pt x="2745" y="972"/>
                    <a:pt x="2829" y="972"/>
                  </a:cubicBezTo>
                  <a:cubicBezTo>
                    <a:pt x="2837" y="972"/>
                    <a:pt x="2846" y="973"/>
                    <a:pt x="2854" y="974"/>
                  </a:cubicBezTo>
                  <a:cubicBezTo>
                    <a:pt x="2850" y="1092"/>
                    <a:pt x="2963" y="1127"/>
                    <a:pt x="3093" y="1127"/>
                  </a:cubicBezTo>
                  <a:cubicBezTo>
                    <a:pt x="3197" y="1127"/>
                    <a:pt x="3313" y="1104"/>
                    <a:pt x="3386" y="1083"/>
                  </a:cubicBezTo>
                  <a:lnTo>
                    <a:pt x="3386" y="1083"/>
                  </a:lnTo>
                  <a:cubicBezTo>
                    <a:pt x="3366" y="1090"/>
                    <a:pt x="3343" y="1100"/>
                    <a:pt x="3317" y="1115"/>
                  </a:cubicBezTo>
                  <a:cubicBezTo>
                    <a:pt x="3372" y="1115"/>
                    <a:pt x="3450" y="1118"/>
                    <a:pt x="3535" y="1118"/>
                  </a:cubicBezTo>
                  <a:cubicBezTo>
                    <a:pt x="3685" y="1118"/>
                    <a:pt x="3859" y="1110"/>
                    <a:pt x="3979" y="1068"/>
                  </a:cubicBezTo>
                  <a:lnTo>
                    <a:pt x="3979" y="1068"/>
                  </a:lnTo>
                  <a:cubicBezTo>
                    <a:pt x="3969" y="1125"/>
                    <a:pt x="3988" y="1172"/>
                    <a:pt x="4026" y="1219"/>
                  </a:cubicBezTo>
                  <a:cubicBezTo>
                    <a:pt x="4036" y="1229"/>
                    <a:pt x="4111" y="1229"/>
                    <a:pt x="4130" y="1248"/>
                  </a:cubicBezTo>
                  <a:cubicBezTo>
                    <a:pt x="4158" y="1267"/>
                    <a:pt x="4158" y="1352"/>
                    <a:pt x="4177" y="1370"/>
                  </a:cubicBezTo>
                  <a:cubicBezTo>
                    <a:pt x="4205" y="1395"/>
                    <a:pt x="4244" y="1406"/>
                    <a:pt x="4286" y="1406"/>
                  </a:cubicBezTo>
                  <a:cubicBezTo>
                    <a:pt x="4370" y="1406"/>
                    <a:pt x="4464" y="1361"/>
                    <a:pt x="4489" y="1304"/>
                  </a:cubicBezTo>
                  <a:cubicBezTo>
                    <a:pt x="4518" y="1210"/>
                    <a:pt x="4442" y="1115"/>
                    <a:pt x="4499" y="1030"/>
                  </a:cubicBezTo>
                  <a:cubicBezTo>
                    <a:pt x="4603" y="870"/>
                    <a:pt x="5085" y="879"/>
                    <a:pt x="5255" y="832"/>
                  </a:cubicBezTo>
                  <a:cubicBezTo>
                    <a:pt x="5453" y="775"/>
                    <a:pt x="5671" y="728"/>
                    <a:pt x="5879" y="699"/>
                  </a:cubicBezTo>
                  <a:cubicBezTo>
                    <a:pt x="6020" y="690"/>
                    <a:pt x="6294" y="690"/>
                    <a:pt x="6389" y="567"/>
                  </a:cubicBezTo>
                  <a:cubicBezTo>
                    <a:pt x="6512" y="473"/>
                    <a:pt x="6408" y="350"/>
                    <a:pt x="6275" y="350"/>
                  </a:cubicBezTo>
                  <a:cubicBezTo>
                    <a:pt x="6342" y="312"/>
                    <a:pt x="6360" y="265"/>
                    <a:pt x="6370" y="217"/>
                  </a:cubicBezTo>
                  <a:lnTo>
                    <a:pt x="6370" y="217"/>
                  </a:lnTo>
                  <a:cubicBezTo>
                    <a:pt x="6313" y="246"/>
                    <a:pt x="6247" y="284"/>
                    <a:pt x="6200" y="312"/>
                  </a:cubicBezTo>
                  <a:cubicBezTo>
                    <a:pt x="6086" y="359"/>
                    <a:pt x="6039" y="473"/>
                    <a:pt x="5926" y="473"/>
                  </a:cubicBezTo>
                  <a:cubicBezTo>
                    <a:pt x="5822" y="473"/>
                    <a:pt x="5661" y="463"/>
                    <a:pt x="5567" y="416"/>
                  </a:cubicBezTo>
                  <a:cubicBezTo>
                    <a:pt x="5510" y="378"/>
                    <a:pt x="5529" y="378"/>
                    <a:pt x="5453" y="378"/>
                  </a:cubicBezTo>
                  <a:cubicBezTo>
                    <a:pt x="5406" y="378"/>
                    <a:pt x="5349" y="378"/>
                    <a:pt x="5302" y="397"/>
                  </a:cubicBezTo>
                  <a:cubicBezTo>
                    <a:pt x="5208" y="411"/>
                    <a:pt x="5137" y="425"/>
                    <a:pt x="5066" y="425"/>
                  </a:cubicBezTo>
                  <a:cubicBezTo>
                    <a:pt x="4995" y="425"/>
                    <a:pt x="4924" y="411"/>
                    <a:pt x="4829" y="369"/>
                  </a:cubicBezTo>
                  <a:cubicBezTo>
                    <a:pt x="4688" y="312"/>
                    <a:pt x="4612" y="189"/>
                    <a:pt x="4470" y="189"/>
                  </a:cubicBezTo>
                  <a:cubicBezTo>
                    <a:pt x="4073" y="189"/>
                    <a:pt x="4130" y="38"/>
                    <a:pt x="3941" y="38"/>
                  </a:cubicBezTo>
                  <a:cubicBezTo>
                    <a:pt x="3856" y="38"/>
                    <a:pt x="3790" y="10"/>
                    <a:pt x="3714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42;p59">
              <a:extLst>
                <a:ext uri="{FF2B5EF4-FFF2-40B4-BE49-F238E27FC236}">
                  <a16:creationId xmlns:a16="http://schemas.microsoft.com/office/drawing/2014/main" id="{38E1C7F1-7409-BCB7-FDF5-1A41B0CB33D9}"/>
                </a:ext>
              </a:extLst>
            </p:cNvPr>
            <p:cNvSpPr/>
            <p:nvPr/>
          </p:nvSpPr>
          <p:spPr>
            <a:xfrm>
              <a:off x="6019685" y="604713"/>
              <a:ext cx="1688188" cy="538474"/>
            </a:xfrm>
            <a:custGeom>
              <a:avLst/>
              <a:gdLst/>
              <a:ahLst/>
              <a:cxnLst/>
              <a:rect l="l" t="t" r="r" b="b"/>
              <a:pathLst>
                <a:path w="7747" h="2471" extrusionOk="0">
                  <a:moveTo>
                    <a:pt x="5648" y="0"/>
                  </a:moveTo>
                  <a:cubicBezTo>
                    <a:pt x="5442" y="0"/>
                    <a:pt x="5236" y="10"/>
                    <a:pt x="5038" y="29"/>
                  </a:cubicBezTo>
                  <a:cubicBezTo>
                    <a:pt x="4678" y="47"/>
                    <a:pt x="4338" y="189"/>
                    <a:pt x="3998" y="274"/>
                  </a:cubicBezTo>
                  <a:cubicBezTo>
                    <a:pt x="3856" y="312"/>
                    <a:pt x="3563" y="322"/>
                    <a:pt x="3450" y="425"/>
                  </a:cubicBezTo>
                  <a:cubicBezTo>
                    <a:pt x="3535" y="463"/>
                    <a:pt x="3629" y="501"/>
                    <a:pt x="3724" y="520"/>
                  </a:cubicBezTo>
                  <a:cubicBezTo>
                    <a:pt x="3620" y="615"/>
                    <a:pt x="3393" y="605"/>
                    <a:pt x="3327" y="737"/>
                  </a:cubicBezTo>
                  <a:cubicBezTo>
                    <a:pt x="3440" y="737"/>
                    <a:pt x="3573" y="747"/>
                    <a:pt x="3705" y="766"/>
                  </a:cubicBezTo>
                  <a:cubicBezTo>
                    <a:pt x="3583" y="802"/>
                    <a:pt x="3457" y="814"/>
                    <a:pt x="3330" y="814"/>
                  </a:cubicBezTo>
                  <a:cubicBezTo>
                    <a:pt x="3051" y="814"/>
                    <a:pt x="2764" y="755"/>
                    <a:pt x="2488" y="755"/>
                  </a:cubicBezTo>
                  <a:cubicBezTo>
                    <a:pt x="2462" y="755"/>
                    <a:pt x="2436" y="755"/>
                    <a:pt x="2410" y="756"/>
                  </a:cubicBezTo>
                  <a:cubicBezTo>
                    <a:pt x="2127" y="766"/>
                    <a:pt x="1834" y="766"/>
                    <a:pt x="1550" y="766"/>
                  </a:cubicBezTo>
                  <a:cubicBezTo>
                    <a:pt x="1295" y="766"/>
                    <a:pt x="1059" y="851"/>
                    <a:pt x="804" y="936"/>
                  </a:cubicBezTo>
                  <a:cubicBezTo>
                    <a:pt x="681" y="974"/>
                    <a:pt x="0" y="1125"/>
                    <a:pt x="67" y="1314"/>
                  </a:cubicBezTo>
                  <a:cubicBezTo>
                    <a:pt x="95" y="1418"/>
                    <a:pt x="369" y="1389"/>
                    <a:pt x="426" y="1456"/>
                  </a:cubicBezTo>
                  <a:cubicBezTo>
                    <a:pt x="463" y="1503"/>
                    <a:pt x="445" y="1531"/>
                    <a:pt x="407" y="1597"/>
                  </a:cubicBezTo>
                  <a:cubicBezTo>
                    <a:pt x="457" y="1601"/>
                    <a:pt x="507" y="1602"/>
                    <a:pt x="556" y="1602"/>
                  </a:cubicBezTo>
                  <a:cubicBezTo>
                    <a:pt x="654" y="1602"/>
                    <a:pt x="750" y="1597"/>
                    <a:pt x="851" y="1597"/>
                  </a:cubicBezTo>
                  <a:cubicBezTo>
                    <a:pt x="827" y="1771"/>
                    <a:pt x="1086" y="1829"/>
                    <a:pt x="1364" y="1829"/>
                  </a:cubicBezTo>
                  <a:cubicBezTo>
                    <a:pt x="1631" y="1829"/>
                    <a:pt x="1916" y="1776"/>
                    <a:pt x="1985" y="1720"/>
                  </a:cubicBezTo>
                  <a:lnTo>
                    <a:pt x="1985" y="1720"/>
                  </a:lnTo>
                  <a:cubicBezTo>
                    <a:pt x="1938" y="1777"/>
                    <a:pt x="1862" y="1843"/>
                    <a:pt x="1881" y="1938"/>
                  </a:cubicBezTo>
                  <a:cubicBezTo>
                    <a:pt x="1960" y="1944"/>
                    <a:pt x="2040" y="1946"/>
                    <a:pt x="2121" y="1946"/>
                  </a:cubicBezTo>
                  <a:cubicBezTo>
                    <a:pt x="2282" y="1946"/>
                    <a:pt x="2448" y="1938"/>
                    <a:pt x="2618" y="1938"/>
                  </a:cubicBezTo>
                  <a:cubicBezTo>
                    <a:pt x="2813" y="1938"/>
                    <a:pt x="3069" y="1866"/>
                    <a:pt x="3285" y="1866"/>
                  </a:cubicBezTo>
                  <a:cubicBezTo>
                    <a:pt x="3351" y="1866"/>
                    <a:pt x="3413" y="1873"/>
                    <a:pt x="3469" y="1890"/>
                  </a:cubicBezTo>
                  <a:cubicBezTo>
                    <a:pt x="3450" y="1975"/>
                    <a:pt x="3355" y="2004"/>
                    <a:pt x="3336" y="2079"/>
                  </a:cubicBezTo>
                  <a:cubicBezTo>
                    <a:pt x="3347" y="2082"/>
                    <a:pt x="3357" y="2083"/>
                    <a:pt x="3367" y="2083"/>
                  </a:cubicBezTo>
                  <a:cubicBezTo>
                    <a:pt x="3438" y="2083"/>
                    <a:pt x="3498" y="2031"/>
                    <a:pt x="3573" y="2023"/>
                  </a:cubicBezTo>
                  <a:lnTo>
                    <a:pt x="3573" y="2023"/>
                  </a:lnTo>
                  <a:lnTo>
                    <a:pt x="3563" y="2032"/>
                  </a:lnTo>
                  <a:cubicBezTo>
                    <a:pt x="3563" y="2060"/>
                    <a:pt x="3582" y="2070"/>
                    <a:pt x="3573" y="2098"/>
                  </a:cubicBezTo>
                  <a:cubicBezTo>
                    <a:pt x="3593" y="2101"/>
                    <a:pt x="3614" y="2102"/>
                    <a:pt x="3635" y="2102"/>
                  </a:cubicBezTo>
                  <a:cubicBezTo>
                    <a:pt x="3757" y="2102"/>
                    <a:pt x="3880" y="2056"/>
                    <a:pt x="3960" y="1975"/>
                  </a:cubicBezTo>
                  <a:cubicBezTo>
                    <a:pt x="3995" y="1941"/>
                    <a:pt x="4074" y="1837"/>
                    <a:pt x="4154" y="1837"/>
                  </a:cubicBezTo>
                  <a:cubicBezTo>
                    <a:pt x="4185" y="1837"/>
                    <a:pt x="4215" y="1852"/>
                    <a:pt x="4244" y="1890"/>
                  </a:cubicBezTo>
                  <a:cubicBezTo>
                    <a:pt x="4348" y="2023"/>
                    <a:pt x="4055" y="2316"/>
                    <a:pt x="4234" y="2438"/>
                  </a:cubicBezTo>
                  <a:cubicBezTo>
                    <a:pt x="4266" y="2461"/>
                    <a:pt x="4296" y="2470"/>
                    <a:pt x="4324" y="2470"/>
                  </a:cubicBezTo>
                  <a:cubicBezTo>
                    <a:pt x="4415" y="2470"/>
                    <a:pt x="4478" y="2369"/>
                    <a:pt x="4442" y="2268"/>
                  </a:cubicBezTo>
                  <a:cubicBezTo>
                    <a:pt x="4584" y="2146"/>
                    <a:pt x="5009" y="2193"/>
                    <a:pt x="4905" y="1928"/>
                  </a:cubicBezTo>
                  <a:cubicBezTo>
                    <a:pt x="5075" y="1834"/>
                    <a:pt x="4915" y="1682"/>
                    <a:pt x="4953" y="1597"/>
                  </a:cubicBezTo>
                  <a:cubicBezTo>
                    <a:pt x="4990" y="1541"/>
                    <a:pt x="5142" y="1503"/>
                    <a:pt x="5198" y="1465"/>
                  </a:cubicBezTo>
                  <a:cubicBezTo>
                    <a:pt x="5246" y="1437"/>
                    <a:pt x="5274" y="1399"/>
                    <a:pt x="5331" y="1371"/>
                  </a:cubicBezTo>
                  <a:cubicBezTo>
                    <a:pt x="5383" y="1347"/>
                    <a:pt x="5444" y="1342"/>
                    <a:pt x="5507" y="1342"/>
                  </a:cubicBezTo>
                  <a:cubicBezTo>
                    <a:pt x="5548" y="1342"/>
                    <a:pt x="5591" y="1344"/>
                    <a:pt x="5631" y="1344"/>
                  </a:cubicBezTo>
                  <a:cubicBezTo>
                    <a:pt x="5651" y="1344"/>
                    <a:pt x="5671" y="1344"/>
                    <a:pt x="5690" y="1342"/>
                  </a:cubicBezTo>
                  <a:cubicBezTo>
                    <a:pt x="6049" y="1314"/>
                    <a:pt x="6455" y="1219"/>
                    <a:pt x="6795" y="1078"/>
                  </a:cubicBezTo>
                  <a:cubicBezTo>
                    <a:pt x="6994" y="993"/>
                    <a:pt x="7136" y="879"/>
                    <a:pt x="7315" y="756"/>
                  </a:cubicBezTo>
                  <a:cubicBezTo>
                    <a:pt x="7419" y="690"/>
                    <a:pt x="7740" y="681"/>
                    <a:pt x="7740" y="501"/>
                  </a:cubicBezTo>
                  <a:cubicBezTo>
                    <a:pt x="7747" y="383"/>
                    <a:pt x="7668" y="363"/>
                    <a:pt x="7583" y="363"/>
                  </a:cubicBezTo>
                  <a:cubicBezTo>
                    <a:pt x="7539" y="363"/>
                    <a:pt x="7493" y="369"/>
                    <a:pt x="7457" y="369"/>
                  </a:cubicBezTo>
                  <a:cubicBezTo>
                    <a:pt x="7665" y="180"/>
                    <a:pt x="7410" y="114"/>
                    <a:pt x="7259" y="95"/>
                  </a:cubicBezTo>
                  <a:cubicBezTo>
                    <a:pt x="6937" y="47"/>
                    <a:pt x="6597" y="47"/>
                    <a:pt x="6266" y="29"/>
                  </a:cubicBezTo>
                  <a:cubicBezTo>
                    <a:pt x="6063" y="10"/>
                    <a:pt x="5855" y="0"/>
                    <a:pt x="5648" y="0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43;p59">
              <a:extLst>
                <a:ext uri="{FF2B5EF4-FFF2-40B4-BE49-F238E27FC236}">
                  <a16:creationId xmlns:a16="http://schemas.microsoft.com/office/drawing/2014/main" id="{B9DE76A2-BE9D-31CB-1E96-C0A242918039}"/>
                </a:ext>
              </a:extLst>
            </p:cNvPr>
            <p:cNvSpPr/>
            <p:nvPr/>
          </p:nvSpPr>
          <p:spPr>
            <a:xfrm>
              <a:off x="6085495" y="789941"/>
              <a:ext cx="1491410" cy="344963"/>
            </a:xfrm>
            <a:custGeom>
              <a:avLst/>
              <a:gdLst/>
              <a:ahLst/>
              <a:cxnLst/>
              <a:rect l="l" t="t" r="r" b="b"/>
              <a:pathLst>
                <a:path w="6844" h="1583" extrusionOk="0">
                  <a:moveTo>
                    <a:pt x="6843" y="1"/>
                  </a:moveTo>
                  <a:cubicBezTo>
                    <a:pt x="6626" y="67"/>
                    <a:pt x="6399" y="86"/>
                    <a:pt x="6182" y="95"/>
                  </a:cubicBezTo>
                  <a:cubicBezTo>
                    <a:pt x="6035" y="109"/>
                    <a:pt x="5883" y="122"/>
                    <a:pt x="5733" y="122"/>
                  </a:cubicBezTo>
                  <a:cubicBezTo>
                    <a:pt x="5671" y="122"/>
                    <a:pt x="5609" y="120"/>
                    <a:pt x="5548" y="114"/>
                  </a:cubicBezTo>
                  <a:cubicBezTo>
                    <a:pt x="5349" y="91"/>
                    <a:pt x="5161" y="62"/>
                    <a:pt x="4966" y="62"/>
                  </a:cubicBezTo>
                  <a:cubicBezTo>
                    <a:pt x="4921" y="62"/>
                    <a:pt x="4876" y="63"/>
                    <a:pt x="4830" y="67"/>
                  </a:cubicBezTo>
                  <a:cubicBezTo>
                    <a:pt x="4809" y="67"/>
                    <a:pt x="4788" y="68"/>
                    <a:pt x="4768" y="68"/>
                  </a:cubicBezTo>
                  <a:cubicBezTo>
                    <a:pt x="4579" y="68"/>
                    <a:pt x="4383" y="49"/>
                    <a:pt x="4190" y="49"/>
                  </a:cubicBezTo>
                  <a:cubicBezTo>
                    <a:pt x="4016" y="49"/>
                    <a:pt x="3843" y="64"/>
                    <a:pt x="3677" y="124"/>
                  </a:cubicBezTo>
                  <a:lnTo>
                    <a:pt x="3895" y="124"/>
                  </a:lnTo>
                  <a:cubicBezTo>
                    <a:pt x="3857" y="143"/>
                    <a:pt x="3847" y="171"/>
                    <a:pt x="3800" y="180"/>
                  </a:cubicBezTo>
                  <a:cubicBezTo>
                    <a:pt x="3844" y="242"/>
                    <a:pt x="3922" y="253"/>
                    <a:pt x="4006" y="253"/>
                  </a:cubicBezTo>
                  <a:cubicBezTo>
                    <a:pt x="4046" y="253"/>
                    <a:pt x="4087" y="250"/>
                    <a:pt x="4126" y="250"/>
                  </a:cubicBezTo>
                  <a:cubicBezTo>
                    <a:pt x="4181" y="250"/>
                    <a:pt x="4232" y="255"/>
                    <a:pt x="4273" y="275"/>
                  </a:cubicBezTo>
                  <a:cubicBezTo>
                    <a:pt x="4424" y="360"/>
                    <a:pt x="4291" y="521"/>
                    <a:pt x="4140" y="568"/>
                  </a:cubicBezTo>
                  <a:cubicBezTo>
                    <a:pt x="3942" y="634"/>
                    <a:pt x="3658" y="653"/>
                    <a:pt x="3441" y="653"/>
                  </a:cubicBezTo>
                  <a:cubicBezTo>
                    <a:pt x="3302" y="653"/>
                    <a:pt x="3159" y="657"/>
                    <a:pt x="3018" y="657"/>
                  </a:cubicBezTo>
                  <a:cubicBezTo>
                    <a:pt x="2947" y="657"/>
                    <a:pt x="2877" y="656"/>
                    <a:pt x="2808" y="653"/>
                  </a:cubicBezTo>
                  <a:cubicBezTo>
                    <a:pt x="2732" y="653"/>
                    <a:pt x="2685" y="653"/>
                    <a:pt x="2638" y="606"/>
                  </a:cubicBezTo>
                  <a:cubicBezTo>
                    <a:pt x="2619" y="596"/>
                    <a:pt x="2638" y="521"/>
                    <a:pt x="2609" y="492"/>
                  </a:cubicBezTo>
                  <a:cubicBezTo>
                    <a:pt x="2580" y="467"/>
                    <a:pt x="2533" y="458"/>
                    <a:pt x="2481" y="458"/>
                  </a:cubicBezTo>
                  <a:cubicBezTo>
                    <a:pt x="2398" y="458"/>
                    <a:pt x="2303" y="481"/>
                    <a:pt x="2250" y="492"/>
                  </a:cubicBezTo>
                  <a:cubicBezTo>
                    <a:pt x="2238" y="493"/>
                    <a:pt x="2227" y="494"/>
                    <a:pt x="2215" y="494"/>
                  </a:cubicBezTo>
                  <a:cubicBezTo>
                    <a:pt x="2136" y="494"/>
                    <a:pt x="2062" y="472"/>
                    <a:pt x="1989" y="472"/>
                  </a:cubicBezTo>
                  <a:cubicBezTo>
                    <a:pt x="1978" y="472"/>
                    <a:pt x="1968" y="472"/>
                    <a:pt x="1957" y="473"/>
                  </a:cubicBezTo>
                  <a:cubicBezTo>
                    <a:pt x="1726" y="498"/>
                    <a:pt x="1596" y="674"/>
                    <a:pt x="1377" y="674"/>
                  </a:cubicBezTo>
                  <a:cubicBezTo>
                    <a:pt x="1346" y="674"/>
                    <a:pt x="1312" y="671"/>
                    <a:pt x="1277" y="662"/>
                  </a:cubicBezTo>
                  <a:cubicBezTo>
                    <a:pt x="1163" y="643"/>
                    <a:pt x="1059" y="615"/>
                    <a:pt x="965" y="568"/>
                  </a:cubicBezTo>
                  <a:cubicBezTo>
                    <a:pt x="965" y="521"/>
                    <a:pt x="955" y="473"/>
                    <a:pt x="965" y="426"/>
                  </a:cubicBezTo>
                  <a:cubicBezTo>
                    <a:pt x="776" y="417"/>
                    <a:pt x="625" y="426"/>
                    <a:pt x="445" y="407"/>
                  </a:cubicBezTo>
                  <a:cubicBezTo>
                    <a:pt x="421" y="403"/>
                    <a:pt x="398" y="401"/>
                    <a:pt x="375" y="401"/>
                  </a:cubicBezTo>
                  <a:cubicBezTo>
                    <a:pt x="245" y="401"/>
                    <a:pt x="130" y="464"/>
                    <a:pt x="1" y="521"/>
                  </a:cubicBezTo>
                  <a:cubicBezTo>
                    <a:pt x="67" y="539"/>
                    <a:pt x="124" y="549"/>
                    <a:pt x="152" y="568"/>
                  </a:cubicBezTo>
                  <a:cubicBezTo>
                    <a:pt x="190" y="615"/>
                    <a:pt x="161" y="643"/>
                    <a:pt x="124" y="710"/>
                  </a:cubicBezTo>
                  <a:cubicBezTo>
                    <a:pt x="174" y="716"/>
                    <a:pt x="224" y="718"/>
                    <a:pt x="275" y="718"/>
                  </a:cubicBezTo>
                  <a:cubicBezTo>
                    <a:pt x="376" y="718"/>
                    <a:pt x="477" y="710"/>
                    <a:pt x="577" y="710"/>
                  </a:cubicBezTo>
                  <a:cubicBezTo>
                    <a:pt x="553" y="886"/>
                    <a:pt x="807" y="945"/>
                    <a:pt x="1082" y="945"/>
                  </a:cubicBezTo>
                  <a:cubicBezTo>
                    <a:pt x="1351" y="945"/>
                    <a:pt x="1641" y="889"/>
                    <a:pt x="1711" y="832"/>
                  </a:cubicBezTo>
                  <a:lnTo>
                    <a:pt x="1711" y="832"/>
                  </a:lnTo>
                  <a:cubicBezTo>
                    <a:pt x="1664" y="889"/>
                    <a:pt x="1579" y="965"/>
                    <a:pt x="1607" y="1059"/>
                  </a:cubicBezTo>
                  <a:cubicBezTo>
                    <a:pt x="1686" y="1062"/>
                    <a:pt x="1766" y="1063"/>
                    <a:pt x="1847" y="1063"/>
                  </a:cubicBezTo>
                  <a:cubicBezTo>
                    <a:pt x="2008" y="1063"/>
                    <a:pt x="2171" y="1059"/>
                    <a:pt x="2335" y="1059"/>
                  </a:cubicBezTo>
                  <a:cubicBezTo>
                    <a:pt x="2535" y="1059"/>
                    <a:pt x="2784" y="983"/>
                    <a:pt x="2996" y="983"/>
                  </a:cubicBezTo>
                  <a:cubicBezTo>
                    <a:pt x="3064" y="983"/>
                    <a:pt x="3128" y="991"/>
                    <a:pt x="3186" y="1012"/>
                  </a:cubicBezTo>
                  <a:cubicBezTo>
                    <a:pt x="3176" y="1088"/>
                    <a:pt x="3082" y="1116"/>
                    <a:pt x="3053" y="1201"/>
                  </a:cubicBezTo>
                  <a:cubicBezTo>
                    <a:pt x="3060" y="1202"/>
                    <a:pt x="3066" y="1202"/>
                    <a:pt x="3073" y="1202"/>
                  </a:cubicBezTo>
                  <a:cubicBezTo>
                    <a:pt x="3150" y="1202"/>
                    <a:pt x="3220" y="1152"/>
                    <a:pt x="3290" y="1135"/>
                  </a:cubicBezTo>
                  <a:lnTo>
                    <a:pt x="3290" y="1135"/>
                  </a:lnTo>
                  <a:lnTo>
                    <a:pt x="3280" y="1154"/>
                  </a:lnTo>
                  <a:cubicBezTo>
                    <a:pt x="3280" y="1173"/>
                    <a:pt x="3309" y="1182"/>
                    <a:pt x="3290" y="1210"/>
                  </a:cubicBezTo>
                  <a:cubicBezTo>
                    <a:pt x="3310" y="1213"/>
                    <a:pt x="3331" y="1215"/>
                    <a:pt x="3353" y="1215"/>
                  </a:cubicBezTo>
                  <a:cubicBezTo>
                    <a:pt x="3477" y="1215"/>
                    <a:pt x="3606" y="1168"/>
                    <a:pt x="3687" y="1088"/>
                  </a:cubicBezTo>
                  <a:cubicBezTo>
                    <a:pt x="3720" y="1054"/>
                    <a:pt x="3793" y="957"/>
                    <a:pt x="3873" y="957"/>
                  </a:cubicBezTo>
                  <a:cubicBezTo>
                    <a:pt x="3905" y="957"/>
                    <a:pt x="3938" y="972"/>
                    <a:pt x="3970" y="1012"/>
                  </a:cubicBezTo>
                  <a:cubicBezTo>
                    <a:pt x="4074" y="1135"/>
                    <a:pt x="3781" y="1437"/>
                    <a:pt x="3951" y="1551"/>
                  </a:cubicBezTo>
                  <a:cubicBezTo>
                    <a:pt x="3983" y="1573"/>
                    <a:pt x="4014" y="1583"/>
                    <a:pt x="4043" y="1583"/>
                  </a:cubicBezTo>
                  <a:cubicBezTo>
                    <a:pt x="4136" y="1583"/>
                    <a:pt x="4205" y="1484"/>
                    <a:pt x="4169" y="1390"/>
                  </a:cubicBezTo>
                  <a:cubicBezTo>
                    <a:pt x="4310" y="1258"/>
                    <a:pt x="4736" y="1305"/>
                    <a:pt x="4622" y="1040"/>
                  </a:cubicBezTo>
                  <a:cubicBezTo>
                    <a:pt x="4792" y="946"/>
                    <a:pt x="4641" y="795"/>
                    <a:pt x="4669" y="710"/>
                  </a:cubicBezTo>
                  <a:cubicBezTo>
                    <a:pt x="4707" y="653"/>
                    <a:pt x="4858" y="615"/>
                    <a:pt x="4925" y="587"/>
                  </a:cubicBezTo>
                  <a:cubicBezTo>
                    <a:pt x="4972" y="549"/>
                    <a:pt x="4991" y="511"/>
                    <a:pt x="5047" y="492"/>
                  </a:cubicBezTo>
                  <a:cubicBezTo>
                    <a:pt x="5161" y="445"/>
                    <a:pt x="5303" y="464"/>
                    <a:pt x="5407" y="454"/>
                  </a:cubicBezTo>
                  <a:cubicBezTo>
                    <a:pt x="5775" y="426"/>
                    <a:pt x="6172" y="332"/>
                    <a:pt x="6512" y="190"/>
                  </a:cubicBezTo>
                  <a:cubicBezTo>
                    <a:pt x="6645" y="133"/>
                    <a:pt x="6749" y="76"/>
                    <a:pt x="6843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44;p59">
              <a:extLst>
                <a:ext uri="{FF2B5EF4-FFF2-40B4-BE49-F238E27FC236}">
                  <a16:creationId xmlns:a16="http://schemas.microsoft.com/office/drawing/2014/main" id="{EEE0E2A3-58B4-009B-A34B-2D6E041A122C}"/>
                </a:ext>
              </a:extLst>
            </p:cNvPr>
            <p:cNvSpPr/>
            <p:nvPr/>
          </p:nvSpPr>
          <p:spPr>
            <a:xfrm>
              <a:off x="5733344" y="1453061"/>
              <a:ext cx="449341" cy="180000"/>
            </a:xfrm>
            <a:custGeom>
              <a:avLst/>
              <a:gdLst/>
              <a:ahLst/>
              <a:cxnLst/>
              <a:rect l="l" t="t" r="r" b="b"/>
              <a:pathLst>
                <a:path w="2062" h="826" extrusionOk="0">
                  <a:moveTo>
                    <a:pt x="1215" y="1"/>
                  </a:moveTo>
                  <a:cubicBezTo>
                    <a:pt x="1093" y="1"/>
                    <a:pt x="947" y="37"/>
                    <a:pt x="851" y="95"/>
                  </a:cubicBezTo>
                  <a:cubicBezTo>
                    <a:pt x="851" y="95"/>
                    <a:pt x="880" y="114"/>
                    <a:pt x="880" y="124"/>
                  </a:cubicBezTo>
                  <a:cubicBezTo>
                    <a:pt x="875" y="123"/>
                    <a:pt x="870" y="123"/>
                    <a:pt x="864" y="123"/>
                  </a:cubicBezTo>
                  <a:cubicBezTo>
                    <a:pt x="752" y="123"/>
                    <a:pt x="512" y="215"/>
                    <a:pt x="539" y="351"/>
                  </a:cubicBezTo>
                  <a:cubicBezTo>
                    <a:pt x="360" y="360"/>
                    <a:pt x="209" y="360"/>
                    <a:pt x="86" y="540"/>
                  </a:cubicBezTo>
                  <a:cubicBezTo>
                    <a:pt x="1" y="653"/>
                    <a:pt x="20" y="653"/>
                    <a:pt x="124" y="700"/>
                  </a:cubicBezTo>
                  <a:cubicBezTo>
                    <a:pt x="187" y="737"/>
                    <a:pt x="341" y="769"/>
                    <a:pt x="490" y="769"/>
                  </a:cubicBezTo>
                  <a:cubicBezTo>
                    <a:pt x="606" y="769"/>
                    <a:pt x="719" y="750"/>
                    <a:pt x="785" y="700"/>
                  </a:cubicBezTo>
                  <a:lnTo>
                    <a:pt x="785" y="766"/>
                  </a:lnTo>
                  <a:cubicBezTo>
                    <a:pt x="810" y="817"/>
                    <a:pt x="861" y="825"/>
                    <a:pt x="914" y="825"/>
                  </a:cubicBezTo>
                  <a:cubicBezTo>
                    <a:pt x="941" y="825"/>
                    <a:pt x="968" y="823"/>
                    <a:pt x="993" y="823"/>
                  </a:cubicBezTo>
                  <a:cubicBezTo>
                    <a:pt x="1116" y="823"/>
                    <a:pt x="1210" y="776"/>
                    <a:pt x="1305" y="729"/>
                  </a:cubicBezTo>
                  <a:cubicBezTo>
                    <a:pt x="1321" y="732"/>
                    <a:pt x="1337" y="733"/>
                    <a:pt x="1352" y="733"/>
                  </a:cubicBezTo>
                  <a:cubicBezTo>
                    <a:pt x="1467" y="733"/>
                    <a:pt x="1545" y="644"/>
                    <a:pt x="1645" y="577"/>
                  </a:cubicBezTo>
                  <a:cubicBezTo>
                    <a:pt x="1787" y="454"/>
                    <a:pt x="2061" y="492"/>
                    <a:pt x="1976" y="284"/>
                  </a:cubicBezTo>
                  <a:lnTo>
                    <a:pt x="1891" y="152"/>
                  </a:lnTo>
                  <a:cubicBezTo>
                    <a:pt x="1850" y="114"/>
                    <a:pt x="1819" y="101"/>
                    <a:pt x="1792" y="101"/>
                  </a:cubicBezTo>
                  <a:cubicBezTo>
                    <a:pt x="1745" y="101"/>
                    <a:pt x="1708" y="140"/>
                    <a:pt x="1636" y="152"/>
                  </a:cubicBezTo>
                  <a:cubicBezTo>
                    <a:pt x="1513" y="152"/>
                    <a:pt x="1437" y="29"/>
                    <a:pt x="1314" y="10"/>
                  </a:cubicBezTo>
                  <a:cubicBezTo>
                    <a:pt x="1285" y="4"/>
                    <a:pt x="1251" y="1"/>
                    <a:pt x="1215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5;p59">
              <a:extLst>
                <a:ext uri="{FF2B5EF4-FFF2-40B4-BE49-F238E27FC236}">
                  <a16:creationId xmlns:a16="http://schemas.microsoft.com/office/drawing/2014/main" id="{B0AB5465-9012-341C-0375-E1D4B055D620}"/>
                </a:ext>
              </a:extLst>
            </p:cNvPr>
            <p:cNvSpPr/>
            <p:nvPr/>
          </p:nvSpPr>
          <p:spPr>
            <a:xfrm>
              <a:off x="5735523" y="1479864"/>
              <a:ext cx="447162" cy="153632"/>
            </a:xfrm>
            <a:custGeom>
              <a:avLst/>
              <a:gdLst/>
              <a:ahLst/>
              <a:cxnLst/>
              <a:rect l="l" t="t" r="r" b="b"/>
              <a:pathLst>
                <a:path w="2052" h="705" extrusionOk="0">
                  <a:moveTo>
                    <a:pt x="1853" y="1"/>
                  </a:moveTo>
                  <a:cubicBezTo>
                    <a:pt x="1815" y="10"/>
                    <a:pt x="1758" y="1"/>
                    <a:pt x="1701" y="29"/>
                  </a:cubicBezTo>
                  <a:cubicBezTo>
                    <a:pt x="1588" y="57"/>
                    <a:pt x="1578" y="190"/>
                    <a:pt x="1484" y="246"/>
                  </a:cubicBezTo>
                  <a:cubicBezTo>
                    <a:pt x="1371" y="331"/>
                    <a:pt x="1144" y="379"/>
                    <a:pt x="1002" y="379"/>
                  </a:cubicBezTo>
                  <a:lnTo>
                    <a:pt x="1011" y="350"/>
                  </a:lnTo>
                  <a:lnTo>
                    <a:pt x="1011" y="350"/>
                  </a:lnTo>
                  <a:cubicBezTo>
                    <a:pt x="961" y="378"/>
                    <a:pt x="858" y="401"/>
                    <a:pt x="762" y="401"/>
                  </a:cubicBezTo>
                  <a:cubicBezTo>
                    <a:pt x="661" y="401"/>
                    <a:pt x="568" y="376"/>
                    <a:pt x="548" y="303"/>
                  </a:cubicBezTo>
                  <a:cubicBezTo>
                    <a:pt x="425" y="342"/>
                    <a:pt x="308" y="386"/>
                    <a:pt x="188" y="386"/>
                  </a:cubicBezTo>
                  <a:cubicBezTo>
                    <a:pt x="160" y="386"/>
                    <a:pt x="132" y="384"/>
                    <a:pt x="104" y="379"/>
                  </a:cubicBezTo>
                  <a:cubicBezTo>
                    <a:pt x="95" y="398"/>
                    <a:pt x="95" y="407"/>
                    <a:pt x="76" y="417"/>
                  </a:cubicBezTo>
                  <a:cubicBezTo>
                    <a:pt x="0" y="539"/>
                    <a:pt x="10" y="539"/>
                    <a:pt x="114" y="587"/>
                  </a:cubicBezTo>
                  <a:cubicBezTo>
                    <a:pt x="184" y="619"/>
                    <a:pt x="339" y="648"/>
                    <a:pt x="488" y="648"/>
                  </a:cubicBezTo>
                  <a:cubicBezTo>
                    <a:pt x="601" y="648"/>
                    <a:pt x="710" y="631"/>
                    <a:pt x="775" y="587"/>
                  </a:cubicBezTo>
                  <a:lnTo>
                    <a:pt x="775" y="643"/>
                  </a:lnTo>
                  <a:cubicBezTo>
                    <a:pt x="798" y="694"/>
                    <a:pt x="841" y="705"/>
                    <a:pt x="890" y="705"/>
                  </a:cubicBezTo>
                  <a:cubicBezTo>
                    <a:pt x="923" y="705"/>
                    <a:pt x="959" y="700"/>
                    <a:pt x="993" y="700"/>
                  </a:cubicBezTo>
                  <a:cubicBezTo>
                    <a:pt x="1106" y="700"/>
                    <a:pt x="1200" y="653"/>
                    <a:pt x="1295" y="606"/>
                  </a:cubicBezTo>
                  <a:cubicBezTo>
                    <a:pt x="1312" y="609"/>
                    <a:pt x="1329" y="611"/>
                    <a:pt x="1345" y="611"/>
                  </a:cubicBezTo>
                  <a:cubicBezTo>
                    <a:pt x="1458" y="611"/>
                    <a:pt x="1536" y="529"/>
                    <a:pt x="1635" y="454"/>
                  </a:cubicBezTo>
                  <a:cubicBezTo>
                    <a:pt x="1777" y="331"/>
                    <a:pt x="2051" y="369"/>
                    <a:pt x="1966" y="161"/>
                  </a:cubicBezTo>
                  <a:lnTo>
                    <a:pt x="1881" y="29"/>
                  </a:lnTo>
                  <a:cubicBezTo>
                    <a:pt x="1871" y="10"/>
                    <a:pt x="1862" y="1"/>
                    <a:pt x="1853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6;p59">
              <a:extLst>
                <a:ext uri="{FF2B5EF4-FFF2-40B4-BE49-F238E27FC236}">
                  <a16:creationId xmlns:a16="http://schemas.microsoft.com/office/drawing/2014/main" id="{A164A2C5-A935-C0A6-124A-169C8B038B0E}"/>
                </a:ext>
              </a:extLst>
            </p:cNvPr>
            <p:cNvSpPr/>
            <p:nvPr/>
          </p:nvSpPr>
          <p:spPr>
            <a:xfrm>
              <a:off x="6741421" y="1067567"/>
              <a:ext cx="1613878" cy="534987"/>
            </a:xfrm>
            <a:custGeom>
              <a:avLst/>
              <a:gdLst/>
              <a:ahLst/>
              <a:cxnLst/>
              <a:rect l="l" t="t" r="r" b="b"/>
              <a:pathLst>
                <a:path w="7406" h="2455" extrusionOk="0">
                  <a:moveTo>
                    <a:pt x="4988" y="0"/>
                  </a:moveTo>
                  <a:cubicBezTo>
                    <a:pt x="4087" y="0"/>
                    <a:pt x="3275" y="200"/>
                    <a:pt x="2406" y="466"/>
                  </a:cubicBezTo>
                  <a:cubicBezTo>
                    <a:pt x="2264" y="513"/>
                    <a:pt x="1263" y="929"/>
                    <a:pt x="1830" y="1023"/>
                  </a:cubicBezTo>
                  <a:cubicBezTo>
                    <a:pt x="2028" y="1059"/>
                    <a:pt x="2243" y="1067"/>
                    <a:pt x="2457" y="1067"/>
                  </a:cubicBezTo>
                  <a:cubicBezTo>
                    <a:pt x="2640" y="1067"/>
                    <a:pt x="2822" y="1061"/>
                    <a:pt x="2992" y="1061"/>
                  </a:cubicBezTo>
                  <a:cubicBezTo>
                    <a:pt x="2718" y="1165"/>
                    <a:pt x="2397" y="1184"/>
                    <a:pt x="2113" y="1278"/>
                  </a:cubicBezTo>
                  <a:cubicBezTo>
                    <a:pt x="1952" y="1345"/>
                    <a:pt x="1622" y="1401"/>
                    <a:pt x="1508" y="1562"/>
                  </a:cubicBezTo>
                  <a:cubicBezTo>
                    <a:pt x="1593" y="1590"/>
                    <a:pt x="1716" y="1581"/>
                    <a:pt x="1773" y="1638"/>
                  </a:cubicBezTo>
                  <a:cubicBezTo>
                    <a:pt x="1708" y="1683"/>
                    <a:pt x="1622" y="1728"/>
                    <a:pt x="1531" y="1728"/>
                  </a:cubicBezTo>
                  <a:cubicBezTo>
                    <a:pt x="1489" y="1728"/>
                    <a:pt x="1446" y="1718"/>
                    <a:pt x="1404" y="1694"/>
                  </a:cubicBezTo>
                  <a:cubicBezTo>
                    <a:pt x="1291" y="1883"/>
                    <a:pt x="1196" y="1912"/>
                    <a:pt x="979" y="1921"/>
                  </a:cubicBezTo>
                  <a:cubicBezTo>
                    <a:pt x="875" y="1921"/>
                    <a:pt x="752" y="1978"/>
                    <a:pt x="658" y="1978"/>
                  </a:cubicBezTo>
                  <a:cubicBezTo>
                    <a:pt x="573" y="1978"/>
                    <a:pt x="554" y="1931"/>
                    <a:pt x="488" y="1893"/>
                  </a:cubicBezTo>
                  <a:cubicBezTo>
                    <a:pt x="460" y="1883"/>
                    <a:pt x="432" y="1879"/>
                    <a:pt x="403" y="1879"/>
                  </a:cubicBezTo>
                  <a:cubicBezTo>
                    <a:pt x="203" y="1879"/>
                    <a:pt x="1" y="2088"/>
                    <a:pt x="232" y="2195"/>
                  </a:cubicBezTo>
                  <a:cubicBezTo>
                    <a:pt x="256" y="2206"/>
                    <a:pt x="291" y="2211"/>
                    <a:pt x="334" y="2211"/>
                  </a:cubicBezTo>
                  <a:cubicBezTo>
                    <a:pt x="479" y="2211"/>
                    <a:pt x="706" y="2153"/>
                    <a:pt x="809" y="2072"/>
                  </a:cubicBezTo>
                  <a:cubicBezTo>
                    <a:pt x="846" y="2090"/>
                    <a:pt x="879" y="2098"/>
                    <a:pt x="908" y="2098"/>
                  </a:cubicBezTo>
                  <a:cubicBezTo>
                    <a:pt x="1019" y="2098"/>
                    <a:pt x="1089" y="1990"/>
                    <a:pt x="1253" y="1931"/>
                  </a:cubicBezTo>
                  <a:cubicBezTo>
                    <a:pt x="1328" y="1899"/>
                    <a:pt x="1641" y="1802"/>
                    <a:pt x="1846" y="1802"/>
                  </a:cubicBezTo>
                  <a:cubicBezTo>
                    <a:pt x="1951" y="1802"/>
                    <a:pt x="2028" y="1828"/>
                    <a:pt x="2028" y="1902"/>
                  </a:cubicBezTo>
                  <a:cubicBezTo>
                    <a:pt x="2075" y="1845"/>
                    <a:pt x="2141" y="1864"/>
                    <a:pt x="2189" y="1827"/>
                  </a:cubicBezTo>
                  <a:cubicBezTo>
                    <a:pt x="2217" y="1798"/>
                    <a:pt x="2245" y="1760"/>
                    <a:pt x="2274" y="1742"/>
                  </a:cubicBezTo>
                  <a:cubicBezTo>
                    <a:pt x="2387" y="1694"/>
                    <a:pt x="2538" y="1685"/>
                    <a:pt x="2605" y="1571"/>
                  </a:cubicBezTo>
                  <a:cubicBezTo>
                    <a:pt x="2639" y="1584"/>
                    <a:pt x="2679" y="1590"/>
                    <a:pt x="2723" y="1590"/>
                  </a:cubicBezTo>
                  <a:cubicBezTo>
                    <a:pt x="2903" y="1590"/>
                    <a:pt x="3142" y="1496"/>
                    <a:pt x="3294" y="1458"/>
                  </a:cubicBezTo>
                  <a:cubicBezTo>
                    <a:pt x="3540" y="1401"/>
                    <a:pt x="3767" y="1420"/>
                    <a:pt x="4003" y="1335"/>
                  </a:cubicBezTo>
                  <a:lnTo>
                    <a:pt x="4003" y="1335"/>
                  </a:lnTo>
                  <a:cubicBezTo>
                    <a:pt x="3871" y="1638"/>
                    <a:pt x="4022" y="1789"/>
                    <a:pt x="4277" y="1921"/>
                  </a:cubicBezTo>
                  <a:cubicBezTo>
                    <a:pt x="4391" y="1987"/>
                    <a:pt x="4542" y="1987"/>
                    <a:pt x="4655" y="2044"/>
                  </a:cubicBezTo>
                  <a:cubicBezTo>
                    <a:pt x="4778" y="2110"/>
                    <a:pt x="4684" y="2072"/>
                    <a:pt x="4731" y="2176"/>
                  </a:cubicBezTo>
                  <a:cubicBezTo>
                    <a:pt x="4804" y="2375"/>
                    <a:pt x="4981" y="2455"/>
                    <a:pt x="5178" y="2455"/>
                  </a:cubicBezTo>
                  <a:cubicBezTo>
                    <a:pt x="5337" y="2455"/>
                    <a:pt x="5508" y="2403"/>
                    <a:pt x="5648" y="2318"/>
                  </a:cubicBezTo>
                  <a:cubicBezTo>
                    <a:pt x="5761" y="2252"/>
                    <a:pt x="6054" y="1704"/>
                    <a:pt x="5856" y="1694"/>
                  </a:cubicBezTo>
                  <a:cubicBezTo>
                    <a:pt x="5941" y="1694"/>
                    <a:pt x="6262" y="1553"/>
                    <a:pt x="6262" y="1430"/>
                  </a:cubicBezTo>
                  <a:cubicBezTo>
                    <a:pt x="6356" y="1420"/>
                    <a:pt x="6460" y="1392"/>
                    <a:pt x="6508" y="1392"/>
                  </a:cubicBezTo>
                  <a:cubicBezTo>
                    <a:pt x="6687" y="1392"/>
                    <a:pt x="7405" y="1269"/>
                    <a:pt x="7301" y="1023"/>
                  </a:cubicBezTo>
                  <a:cubicBezTo>
                    <a:pt x="7226" y="853"/>
                    <a:pt x="6801" y="796"/>
                    <a:pt x="6659" y="692"/>
                  </a:cubicBezTo>
                  <a:cubicBezTo>
                    <a:pt x="6734" y="664"/>
                    <a:pt x="6801" y="607"/>
                    <a:pt x="6744" y="541"/>
                  </a:cubicBezTo>
                  <a:cubicBezTo>
                    <a:pt x="6732" y="526"/>
                    <a:pt x="6701" y="522"/>
                    <a:pt x="6663" y="522"/>
                  </a:cubicBezTo>
                  <a:cubicBezTo>
                    <a:pt x="6608" y="522"/>
                    <a:pt x="6539" y="531"/>
                    <a:pt x="6485" y="531"/>
                  </a:cubicBezTo>
                  <a:cubicBezTo>
                    <a:pt x="6459" y="531"/>
                    <a:pt x="6437" y="529"/>
                    <a:pt x="6423" y="522"/>
                  </a:cubicBezTo>
                  <a:cubicBezTo>
                    <a:pt x="6224" y="456"/>
                    <a:pt x="6271" y="277"/>
                    <a:pt x="6441" y="192"/>
                  </a:cubicBezTo>
                  <a:cubicBezTo>
                    <a:pt x="6394" y="116"/>
                    <a:pt x="6281" y="88"/>
                    <a:pt x="6186" y="78"/>
                  </a:cubicBezTo>
                  <a:cubicBezTo>
                    <a:pt x="5874" y="22"/>
                    <a:pt x="5496" y="22"/>
                    <a:pt x="5166" y="3"/>
                  </a:cubicBezTo>
                  <a:cubicBezTo>
                    <a:pt x="5106" y="1"/>
                    <a:pt x="5047" y="0"/>
                    <a:pt x="4988" y="0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47;p59">
              <a:extLst>
                <a:ext uri="{FF2B5EF4-FFF2-40B4-BE49-F238E27FC236}">
                  <a16:creationId xmlns:a16="http://schemas.microsoft.com/office/drawing/2014/main" id="{C4EA8AAB-0450-D9E3-F9E1-7DC00B67D201}"/>
                </a:ext>
              </a:extLst>
            </p:cNvPr>
            <p:cNvSpPr/>
            <p:nvPr/>
          </p:nvSpPr>
          <p:spPr>
            <a:xfrm>
              <a:off x="6743818" y="1225992"/>
              <a:ext cx="1582717" cy="376561"/>
            </a:xfrm>
            <a:custGeom>
              <a:avLst/>
              <a:gdLst/>
              <a:ahLst/>
              <a:cxnLst/>
              <a:rect l="l" t="t" r="r" b="b"/>
              <a:pathLst>
                <a:path w="7263" h="1728" extrusionOk="0">
                  <a:moveTo>
                    <a:pt x="3233" y="1"/>
                  </a:moveTo>
                  <a:cubicBezTo>
                    <a:pt x="3059" y="1"/>
                    <a:pt x="2831" y="81"/>
                    <a:pt x="2650" y="107"/>
                  </a:cubicBezTo>
                  <a:cubicBezTo>
                    <a:pt x="2442" y="126"/>
                    <a:pt x="2253" y="164"/>
                    <a:pt x="2055" y="164"/>
                  </a:cubicBezTo>
                  <a:cubicBezTo>
                    <a:pt x="1998" y="164"/>
                    <a:pt x="1908" y="168"/>
                    <a:pt x="1812" y="168"/>
                  </a:cubicBezTo>
                  <a:cubicBezTo>
                    <a:pt x="1764" y="168"/>
                    <a:pt x="1715" y="167"/>
                    <a:pt x="1667" y="164"/>
                  </a:cubicBezTo>
                  <a:lnTo>
                    <a:pt x="1667" y="164"/>
                  </a:lnTo>
                  <a:cubicBezTo>
                    <a:pt x="1639" y="221"/>
                    <a:pt x="1686" y="268"/>
                    <a:pt x="1828" y="296"/>
                  </a:cubicBezTo>
                  <a:cubicBezTo>
                    <a:pt x="2026" y="332"/>
                    <a:pt x="2241" y="340"/>
                    <a:pt x="2455" y="340"/>
                  </a:cubicBezTo>
                  <a:cubicBezTo>
                    <a:pt x="2638" y="340"/>
                    <a:pt x="2820" y="334"/>
                    <a:pt x="2990" y="334"/>
                  </a:cubicBezTo>
                  <a:cubicBezTo>
                    <a:pt x="2716" y="438"/>
                    <a:pt x="2395" y="457"/>
                    <a:pt x="2112" y="551"/>
                  </a:cubicBezTo>
                  <a:cubicBezTo>
                    <a:pt x="1951" y="618"/>
                    <a:pt x="1620" y="674"/>
                    <a:pt x="1516" y="835"/>
                  </a:cubicBezTo>
                  <a:cubicBezTo>
                    <a:pt x="1592" y="863"/>
                    <a:pt x="1715" y="854"/>
                    <a:pt x="1771" y="911"/>
                  </a:cubicBezTo>
                  <a:cubicBezTo>
                    <a:pt x="1707" y="956"/>
                    <a:pt x="1620" y="1001"/>
                    <a:pt x="1530" y="1001"/>
                  </a:cubicBezTo>
                  <a:cubicBezTo>
                    <a:pt x="1488" y="1001"/>
                    <a:pt x="1445" y="991"/>
                    <a:pt x="1403" y="967"/>
                  </a:cubicBezTo>
                  <a:cubicBezTo>
                    <a:pt x="1289" y="1156"/>
                    <a:pt x="1195" y="1185"/>
                    <a:pt x="977" y="1194"/>
                  </a:cubicBezTo>
                  <a:cubicBezTo>
                    <a:pt x="874" y="1194"/>
                    <a:pt x="760" y="1251"/>
                    <a:pt x="666" y="1251"/>
                  </a:cubicBezTo>
                  <a:cubicBezTo>
                    <a:pt x="581" y="1251"/>
                    <a:pt x="552" y="1204"/>
                    <a:pt x="486" y="1166"/>
                  </a:cubicBezTo>
                  <a:cubicBezTo>
                    <a:pt x="459" y="1156"/>
                    <a:pt x="430" y="1152"/>
                    <a:pt x="402" y="1152"/>
                  </a:cubicBezTo>
                  <a:cubicBezTo>
                    <a:pt x="202" y="1152"/>
                    <a:pt x="1" y="1361"/>
                    <a:pt x="240" y="1468"/>
                  </a:cubicBezTo>
                  <a:cubicBezTo>
                    <a:pt x="264" y="1479"/>
                    <a:pt x="299" y="1484"/>
                    <a:pt x="340" y="1484"/>
                  </a:cubicBezTo>
                  <a:cubicBezTo>
                    <a:pt x="484" y="1484"/>
                    <a:pt x="707" y="1426"/>
                    <a:pt x="817" y="1345"/>
                  </a:cubicBezTo>
                  <a:cubicBezTo>
                    <a:pt x="854" y="1363"/>
                    <a:pt x="886" y="1371"/>
                    <a:pt x="916" y="1371"/>
                  </a:cubicBezTo>
                  <a:cubicBezTo>
                    <a:pt x="1026" y="1371"/>
                    <a:pt x="1094" y="1263"/>
                    <a:pt x="1252" y="1204"/>
                  </a:cubicBezTo>
                  <a:cubicBezTo>
                    <a:pt x="1333" y="1172"/>
                    <a:pt x="1648" y="1075"/>
                    <a:pt x="1853" y="1075"/>
                  </a:cubicBezTo>
                  <a:cubicBezTo>
                    <a:pt x="1959" y="1075"/>
                    <a:pt x="2036" y="1101"/>
                    <a:pt x="2036" y="1175"/>
                  </a:cubicBezTo>
                  <a:cubicBezTo>
                    <a:pt x="2083" y="1118"/>
                    <a:pt x="2140" y="1137"/>
                    <a:pt x="2187" y="1100"/>
                  </a:cubicBezTo>
                  <a:cubicBezTo>
                    <a:pt x="2215" y="1071"/>
                    <a:pt x="2244" y="1033"/>
                    <a:pt x="2282" y="1015"/>
                  </a:cubicBezTo>
                  <a:cubicBezTo>
                    <a:pt x="2386" y="967"/>
                    <a:pt x="2537" y="958"/>
                    <a:pt x="2612" y="844"/>
                  </a:cubicBezTo>
                  <a:cubicBezTo>
                    <a:pt x="2645" y="857"/>
                    <a:pt x="2684" y="863"/>
                    <a:pt x="2726" y="863"/>
                  </a:cubicBezTo>
                  <a:cubicBezTo>
                    <a:pt x="2902" y="863"/>
                    <a:pt x="3140" y="769"/>
                    <a:pt x="3293" y="731"/>
                  </a:cubicBezTo>
                  <a:cubicBezTo>
                    <a:pt x="3539" y="674"/>
                    <a:pt x="3765" y="693"/>
                    <a:pt x="4002" y="608"/>
                  </a:cubicBezTo>
                  <a:lnTo>
                    <a:pt x="4002" y="608"/>
                  </a:lnTo>
                  <a:cubicBezTo>
                    <a:pt x="3869" y="911"/>
                    <a:pt x="4030" y="1062"/>
                    <a:pt x="4276" y="1194"/>
                  </a:cubicBezTo>
                  <a:cubicBezTo>
                    <a:pt x="4389" y="1260"/>
                    <a:pt x="4550" y="1260"/>
                    <a:pt x="4654" y="1317"/>
                  </a:cubicBezTo>
                  <a:cubicBezTo>
                    <a:pt x="4786" y="1383"/>
                    <a:pt x="4692" y="1345"/>
                    <a:pt x="4739" y="1449"/>
                  </a:cubicBezTo>
                  <a:cubicBezTo>
                    <a:pt x="4807" y="1648"/>
                    <a:pt x="4982" y="1728"/>
                    <a:pt x="5177" y="1728"/>
                  </a:cubicBezTo>
                  <a:cubicBezTo>
                    <a:pt x="5335" y="1728"/>
                    <a:pt x="5507" y="1676"/>
                    <a:pt x="5646" y="1591"/>
                  </a:cubicBezTo>
                  <a:cubicBezTo>
                    <a:pt x="5759" y="1525"/>
                    <a:pt x="6062" y="977"/>
                    <a:pt x="5854" y="967"/>
                  </a:cubicBezTo>
                  <a:cubicBezTo>
                    <a:pt x="5939" y="967"/>
                    <a:pt x="6260" y="826"/>
                    <a:pt x="6260" y="703"/>
                  </a:cubicBezTo>
                  <a:cubicBezTo>
                    <a:pt x="6355" y="693"/>
                    <a:pt x="6459" y="665"/>
                    <a:pt x="6506" y="665"/>
                  </a:cubicBezTo>
                  <a:cubicBezTo>
                    <a:pt x="6629" y="646"/>
                    <a:pt x="7234" y="551"/>
                    <a:pt x="7262" y="362"/>
                  </a:cubicBezTo>
                  <a:lnTo>
                    <a:pt x="7111" y="362"/>
                  </a:lnTo>
                  <a:cubicBezTo>
                    <a:pt x="6969" y="381"/>
                    <a:pt x="6837" y="391"/>
                    <a:pt x="6714" y="391"/>
                  </a:cubicBezTo>
                  <a:cubicBezTo>
                    <a:pt x="6562" y="385"/>
                    <a:pt x="6401" y="355"/>
                    <a:pt x="6243" y="355"/>
                  </a:cubicBezTo>
                  <a:cubicBezTo>
                    <a:pt x="6156" y="355"/>
                    <a:pt x="6070" y="364"/>
                    <a:pt x="5986" y="391"/>
                  </a:cubicBezTo>
                  <a:cubicBezTo>
                    <a:pt x="5731" y="457"/>
                    <a:pt x="5467" y="504"/>
                    <a:pt x="5183" y="523"/>
                  </a:cubicBezTo>
                  <a:cubicBezTo>
                    <a:pt x="5150" y="523"/>
                    <a:pt x="5065" y="530"/>
                    <a:pt x="4982" y="530"/>
                  </a:cubicBezTo>
                  <a:cubicBezTo>
                    <a:pt x="4899" y="530"/>
                    <a:pt x="4819" y="523"/>
                    <a:pt x="4796" y="495"/>
                  </a:cubicBezTo>
                  <a:cubicBezTo>
                    <a:pt x="4758" y="447"/>
                    <a:pt x="4786" y="410"/>
                    <a:pt x="4833" y="400"/>
                  </a:cubicBezTo>
                  <a:cubicBezTo>
                    <a:pt x="4770" y="400"/>
                    <a:pt x="4707" y="399"/>
                    <a:pt x="4644" y="399"/>
                  </a:cubicBezTo>
                  <a:cubicBezTo>
                    <a:pt x="4517" y="399"/>
                    <a:pt x="4389" y="403"/>
                    <a:pt x="4257" y="429"/>
                  </a:cubicBezTo>
                  <a:cubicBezTo>
                    <a:pt x="4030" y="457"/>
                    <a:pt x="3813" y="533"/>
                    <a:pt x="3595" y="570"/>
                  </a:cubicBezTo>
                  <a:cubicBezTo>
                    <a:pt x="3552" y="577"/>
                    <a:pt x="3494" y="585"/>
                    <a:pt x="3438" y="585"/>
                  </a:cubicBezTo>
                  <a:cubicBezTo>
                    <a:pt x="3333" y="585"/>
                    <a:pt x="3233" y="558"/>
                    <a:pt x="3246" y="447"/>
                  </a:cubicBezTo>
                  <a:cubicBezTo>
                    <a:pt x="3265" y="296"/>
                    <a:pt x="3482" y="211"/>
                    <a:pt x="3227" y="145"/>
                  </a:cubicBezTo>
                  <a:cubicBezTo>
                    <a:pt x="3246" y="98"/>
                    <a:pt x="3265" y="51"/>
                    <a:pt x="3283" y="3"/>
                  </a:cubicBezTo>
                  <a:cubicBezTo>
                    <a:pt x="3267" y="2"/>
                    <a:pt x="3251" y="1"/>
                    <a:pt x="3233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8;p59">
              <a:extLst>
                <a:ext uri="{FF2B5EF4-FFF2-40B4-BE49-F238E27FC236}">
                  <a16:creationId xmlns:a16="http://schemas.microsoft.com/office/drawing/2014/main" id="{F1072A98-FE65-33B5-E3FC-3D341157B9A8}"/>
                </a:ext>
              </a:extLst>
            </p:cNvPr>
            <p:cNvSpPr/>
            <p:nvPr/>
          </p:nvSpPr>
          <p:spPr>
            <a:xfrm>
              <a:off x="6686942" y="2097657"/>
              <a:ext cx="572681" cy="789079"/>
            </a:xfrm>
            <a:custGeom>
              <a:avLst/>
              <a:gdLst/>
              <a:ahLst/>
              <a:cxnLst/>
              <a:rect l="l" t="t" r="r" b="b"/>
              <a:pathLst>
                <a:path w="2628" h="3621" extrusionOk="0">
                  <a:moveTo>
                    <a:pt x="851" y="1"/>
                  </a:moveTo>
                  <a:cubicBezTo>
                    <a:pt x="851" y="1"/>
                    <a:pt x="756" y="1022"/>
                    <a:pt x="700" y="1362"/>
                  </a:cubicBezTo>
                  <a:cubicBezTo>
                    <a:pt x="700" y="1362"/>
                    <a:pt x="549" y="662"/>
                    <a:pt x="464" y="303"/>
                  </a:cubicBezTo>
                  <a:cubicBezTo>
                    <a:pt x="464" y="303"/>
                    <a:pt x="265" y="1277"/>
                    <a:pt x="0" y="1976"/>
                  </a:cubicBezTo>
                  <a:lnTo>
                    <a:pt x="2269" y="3620"/>
                  </a:lnTo>
                  <a:cubicBezTo>
                    <a:pt x="2269" y="3620"/>
                    <a:pt x="2628" y="1730"/>
                    <a:pt x="2495" y="114"/>
                  </a:cubicBezTo>
                  <a:lnTo>
                    <a:pt x="2495" y="114"/>
                  </a:lnTo>
                  <a:cubicBezTo>
                    <a:pt x="2495" y="115"/>
                    <a:pt x="2306" y="1371"/>
                    <a:pt x="2080" y="1815"/>
                  </a:cubicBezTo>
                  <a:cubicBezTo>
                    <a:pt x="2080" y="1815"/>
                    <a:pt x="2127" y="1258"/>
                    <a:pt x="1872" y="757"/>
                  </a:cubicBezTo>
                  <a:lnTo>
                    <a:pt x="1872" y="757"/>
                  </a:lnTo>
                  <a:cubicBezTo>
                    <a:pt x="1872" y="757"/>
                    <a:pt x="1881" y="1267"/>
                    <a:pt x="1758" y="1504"/>
                  </a:cubicBezTo>
                  <a:cubicBezTo>
                    <a:pt x="1758" y="1504"/>
                    <a:pt x="1569" y="332"/>
                    <a:pt x="1324" y="1"/>
                  </a:cubicBezTo>
                  <a:lnTo>
                    <a:pt x="1324" y="1"/>
                  </a:lnTo>
                  <a:cubicBezTo>
                    <a:pt x="1324" y="1"/>
                    <a:pt x="1569" y="1107"/>
                    <a:pt x="1333" y="1626"/>
                  </a:cubicBezTo>
                  <a:cubicBezTo>
                    <a:pt x="1333" y="1626"/>
                    <a:pt x="1305" y="1248"/>
                    <a:pt x="1144" y="918"/>
                  </a:cubicBezTo>
                  <a:lnTo>
                    <a:pt x="1144" y="918"/>
                  </a:lnTo>
                  <a:cubicBezTo>
                    <a:pt x="1144" y="918"/>
                    <a:pt x="1210" y="1551"/>
                    <a:pt x="1049" y="1882"/>
                  </a:cubicBezTo>
                  <a:cubicBezTo>
                    <a:pt x="1049" y="1882"/>
                    <a:pt x="1116" y="804"/>
                    <a:pt x="851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49;p59">
              <a:extLst>
                <a:ext uri="{FF2B5EF4-FFF2-40B4-BE49-F238E27FC236}">
                  <a16:creationId xmlns:a16="http://schemas.microsoft.com/office/drawing/2014/main" id="{08D89DB2-1CB6-0E6D-B14D-59DE024FAC53}"/>
                </a:ext>
              </a:extLst>
            </p:cNvPr>
            <p:cNvSpPr/>
            <p:nvPr/>
          </p:nvSpPr>
          <p:spPr>
            <a:xfrm>
              <a:off x="4753159" y="2262402"/>
              <a:ext cx="3680366" cy="1857965"/>
            </a:xfrm>
            <a:custGeom>
              <a:avLst/>
              <a:gdLst/>
              <a:ahLst/>
              <a:cxnLst/>
              <a:rect l="l" t="t" r="r" b="b"/>
              <a:pathLst>
                <a:path w="16889" h="8526" extrusionOk="0">
                  <a:moveTo>
                    <a:pt x="6587" y="1"/>
                  </a:moveTo>
                  <a:lnTo>
                    <a:pt x="5245" y="124"/>
                  </a:lnTo>
                  <a:lnTo>
                    <a:pt x="4196" y="1485"/>
                  </a:lnTo>
                  <a:lnTo>
                    <a:pt x="3100" y="2118"/>
                  </a:lnTo>
                  <a:lnTo>
                    <a:pt x="1248" y="4292"/>
                  </a:lnTo>
                  <a:lnTo>
                    <a:pt x="0" y="6872"/>
                  </a:lnTo>
                  <a:lnTo>
                    <a:pt x="227" y="8525"/>
                  </a:lnTo>
                  <a:lnTo>
                    <a:pt x="16889" y="8525"/>
                  </a:lnTo>
                  <a:lnTo>
                    <a:pt x="15584" y="7306"/>
                  </a:lnTo>
                  <a:lnTo>
                    <a:pt x="13628" y="5945"/>
                  </a:lnTo>
                  <a:lnTo>
                    <a:pt x="13515" y="4670"/>
                  </a:lnTo>
                  <a:lnTo>
                    <a:pt x="11171" y="2694"/>
                  </a:lnTo>
                  <a:lnTo>
                    <a:pt x="10424" y="1636"/>
                  </a:lnTo>
                  <a:lnTo>
                    <a:pt x="6587" y="1"/>
                  </a:lnTo>
                  <a:close/>
                </a:path>
              </a:pathLst>
            </a:custGeom>
            <a:solidFill>
              <a:srgbClr val="EDDE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50;p59">
              <a:extLst>
                <a:ext uri="{FF2B5EF4-FFF2-40B4-BE49-F238E27FC236}">
                  <a16:creationId xmlns:a16="http://schemas.microsoft.com/office/drawing/2014/main" id="{D9F18813-3C11-8E02-9A43-1118DFEF3141}"/>
                </a:ext>
              </a:extLst>
            </p:cNvPr>
            <p:cNvSpPr/>
            <p:nvPr/>
          </p:nvSpPr>
          <p:spPr>
            <a:xfrm>
              <a:off x="4701513" y="2262402"/>
              <a:ext cx="1501652" cy="1857965"/>
            </a:xfrm>
            <a:custGeom>
              <a:avLst/>
              <a:gdLst/>
              <a:ahLst/>
              <a:cxnLst/>
              <a:rect l="l" t="t" r="r" b="b"/>
              <a:pathLst>
                <a:path w="6891" h="8526" extrusionOk="0">
                  <a:moveTo>
                    <a:pt x="6824" y="1"/>
                  </a:moveTo>
                  <a:lnTo>
                    <a:pt x="5482" y="124"/>
                  </a:lnTo>
                  <a:lnTo>
                    <a:pt x="4433" y="1485"/>
                  </a:lnTo>
                  <a:lnTo>
                    <a:pt x="3337" y="2118"/>
                  </a:lnTo>
                  <a:lnTo>
                    <a:pt x="1362" y="4254"/>
                  </a:lnTo>
                  <a:lnTo>
                    <a:pt x="1" y="6843"/>
                  </a:lnTo>
                  <a:lnTo>
                    <a:pt x="39" y="8525"/>
                  </a:lnTo>
                  <a:lnTo>
                    <a:pt x="899" y="8525"/>
                  </a:lnTo>
                  <a:lnTo>
                    <a:pt x="681" y="6872"/>
                  </a:lnTo>
                  <a:lnTo>
                    <a:pt x="1929" y="4292"/>
                  </a:lnTo>
                  <a:lnTo>
                    <a:pt x="3772" y="2118"/>
                  </a:lnTo>
                  <a:lnTo>
                    <a:pt x="4887" y="1485"/>
                  </a:lnTo>
                  <a:lnTo>
                    <a:pt x="5936" y="124"/>
                  </a:lnTo>
                  <a:lnTo>
                    <a:pt x="6891" y="39"/>
                  </a:lnTo>
                  <a:lnTo>
                    <a:pt x="6824" y="1"/>
                  </a:lnTo>
                  <a:close/>
                </a:path>
              </a:pathLst>
            </a:custGeom>
            <a:solidFill>
              <a:srgbClr val="DDC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51;p59">
              <a:extLst>
                <a:ext uri="{FF2B5EF4-FFF2-40B4-BE49-F238E27FC236}">
                  <a16:creationId xmlns:a16="http://schemas.microsoft.com/office/drawing/2014/main" id="{E9796FCF-E5FA-D6E1-F627-79C40143FB3B}"/>
                </a:ext>
              </a:extLst>
            </p:cNvPr>
            <p:cNvSpPr/>
            <p:nvPr/>
          </p:nvSpPr>
          <p:spPr>
            <a:xfrm>
              <a:off x="4753159" y="2915279"/>
              <a:ext cx="3385963" cy="1205084"/>
            </a:xfrm>
            <a:custGeom>
              <a:avLst/>
              <a:gdLst/>
              <a:ahLst/>
              <a:cxnLst/>
              <a:rect l="l" t="t" r="r" b="b"/>
              <a:pathLst>
                <a:path w="15538" h="5530" extrusionOk="0">
                  <a:moveTo>
                    <a:pt x="2363" y="1"/>
                  </a:moveTo>
                  <a:lnTo>
                    <a:pt x="1248" y="1296"/>
                  </a:lnTo>
                  <a:lnTo>
                    <a:pt x="0" y="3876"/>
                  </a:lnTo>
                  <a:lnTo>
                    <a:pt x="227" y="5529"/>
                  </a:lnTo>
                  <a:lnTo>
                    <a:pt x="15537" y="5529"/>
                  </a:lnTo>
                  <a:lnTo>
                    <a:pt x="14394" y="4509"/>
                  </a:lnTo>
                  <a:lnTo>
                    <a:pt x="13042" y="3337"/>
                  </a:lnTo>
                  <a:lnTo>
                    <a:pt x="12324" y="2581"/>
                  </a:lnTo>
                  <a:lnTo>
                    <a:pt x="10141" y="1683"/>
                  </a:lnTo>
                  <a:lnTo>
                    <a:pt x="9441" y="3375"/>
                  </a:lnTo>
                  <a:lnTo>
                    <a:pt x="4423" y="1759"/>
                  </a:lnTo>
                  <a:lnTo>
                    <a:pt x="3450" y="691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DC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2;p59">
              <a:extLst>
                <a:ext uri="{FF2B5EF4-FFF2-40B4-BE49-F238E27FC236}">
                  <a16:creationId xmlns:a16="http://schemas.microsoft.com/office/drawing/2014/main" id="{9A9F4C46-5D67-722E-C1FF-BD744500209A}"/>
                </a:ext>
              </a:extLst>
            </p:cNvPr>
            <p:cNvSpPr/>
            <p:nvPr/>
          </p:nvSpPr>
          <p:spPr>
            <a:xfrm>
              <a:off x="5500610" y="2774941"/>
              <a:ext cx="1989782" cy="1345423"/>
            </a:xfrm>
            <a:custGeom>
              <a:avLst/>
              <a:gdLst/>
              <a:ahLst/>
              <a:cxnLst/>
              <a:rect l="l" t="t" r="r" b="b"/>
              <a:pathLst>
                <a:path w="9131" h="6174" extrusionOk="0">
                  <a:moveTo>
                    <a:pt x="3268" y="0"/>
                  </a:moveTo>
                  <a:cubicBezTo>
                    <a:pt x="3265" y="0"/>
                    <a:pt x="3262" y="1"/>
                    <a:pt x="3261" y="2"/>
                  </a:cubicBezTo>
                  <a:cubicBezTo>
                    <a:pt x="3205" y="59"/>
                    <a:pt x="1626" y="1599"/>
                    <a:pt x="1626" y="1599"/>
                  </a:cubicBezTo>
                  <a:cubicBezTo>
                    <a:pt x="1626" y="1599"/>
                    <a:pt x="1485" y="2355"/>
                    <a:pt x="1485" y="2412"/>
                  </a:cubicBezTo>
                  <a:cubicBezTo>
                    <a:pt x="1485" y="2469"/>
                    <a:pt x="842" y="3782"/>
                    <a:pt x="842" y="3782"/>
                  </a:cubicBezTo>
                  <a:lnTo>
                    <a:pt x="946" y="4935"/>
                  </a:lnTo>
                  <a:lnTo>
                    <a:pt x="1" y="6173"/>
                  </a:lnTo>
                  <a:lnTo>
                    <a:pt x="9130" y="6173"/>
                  </a:lnTo>
                  <a:lnTo>
                    <a:pt x="8459" y="5134"/>
                  </a:lnTo>
                  <a:lnTo>
                    <a:pt x="7231" y="2299"/>
                  </a:lnTo>
                  <a:cubicBezTo>
                    <a:pt x="7231" y="2299"/>
                    <a:pt x="5596" y="1136"/>
                    <a:pt x="5539" y="1117"/>
                  </a:cubicBezTo>
                  <a:cubicBezTo>
                    <a:pt x="5484" y="1090"/>
                    <a:pt x="3412" y="0"/>
                    <a:pt x="3268" y="0"/>
                  </a:cubicBezTo>
                  <a:close/>
                </a:path>
              </a:pathLst>
            </a:custGeom>
            <a:solidFill>
              <a:srgbClr val="DDC2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53;p59">
              <a:extLst>
                <a:ext uri="{FF2B5EF4-FFF2-40B4-BE49-F238E27FC236}">
                  <a16:creationId xmlns:a16="http://schemas.microsoft.com/office/drawing/2014/main" id="{06C84B41-162D-6D46-9693-7FEFDE963DFC}"/>
                </a:ext>
              </a:extLst>
            </p:cNvPr>
            <p:cNvSpPr/>
            <p:nvPr/>
          </p:nvSpPr>
          <p:spPr>
            <a:xfrm>
              <a:off x="5636589" y="2869734"/>
              <a:ext cx="1571603" cy="1246488"/>
            </a:xfrm>
            <a:custGeom>
              <a:avLst/>
              <a:gdLst/>
              <a:ahLst/>
              <a:cxnLst/>
              <a:rect l="l" t="t" r="r" b="b"/>
              <a:pathLst>
                <a:path w="7212" h="5720" extrusionOk="0">
                  <a:moveTo>
                    <a:pt x="2786" y="0"/>
                  </a:moveTo>
                  <a:cubicBezTo>
                    <a:pt x="2782" y="0"/>
                    <a:pt x="2780" y="1"/>
                    <a:pt x="2779" y="2"/>
                  </a:cubicBezTo>
                  <a:cubicBezTo>
                    <a:pt x="2732" y="49"/>
                    <a:pt x="1172" y="1259"/>
                    <a:pt x="1172" y="1259"/>
                  </a:cubicBezTo>
                  <a:lnTo>
                    <a:pt x="1172" y="2053"/>
                  </a:lnTo>
                  <a:cubicBezTo>
                    <a:pt x="1172" y="2100"/>
                    <a:pt x="719" y="3518"/>
                    <a:pt x="719" y="3518"/>
                  </a:cubicBezTo>
                  <a:lnTo>
                    <a:pt x="813" y="4585"/>
                  </a:lnTo>
                  <a:lnTo>
                    <a:pt x="1" y="5720"/>
                  </a:lnTo>
                  <a:lnTo>
                    <a:pt x="7211" y="5720"/>
                  </a:lnTo>
                  <a:lnTo>
                    <a:pt x="6625" y="4765"/>
                  </a:lnTo>
                  <a:lnTo>
                    <a:pt x="6153" y="2128"/>
                  </a:lnTo>
                  <a:cubicBezTo>
                    <a:pt x="6153" y="2128"/>
                    <a:pt x="4849" y="843"/>
                    <a:pt x="4811" y="834"/>
                  </a:cubicBezTo>
                  <a:cubicBezTo>
                    <a:pt x="4765" y="824"/>
                    <a:pt x="2919" y="0"/>
                    <a:pt x="2786" y="0"/>
                  </a:cubicBezTo>
                  <a:close/>
                </a:path>
              </a:pathLst>
            </a:custGeom>
            <a:solidFill>
              <a:srgbClr val="563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54;p59">
              <a:extLst>
                <a:ext uri="{FF2B5EF4-FFF2-40B4-BE49-F238E27FC236}">
                  <a16:creationId xmlns:a16="http://schemas.microsoft.com/office/drawing/2014/main" id="{87A67070-A241-F31A-8500-00AF414CF934}"/>
                </a:ext>
              </a:extLst>
            </p:cNvPr>
            <p:cNvSpPr/>
            <p:nvPr/>
          </p:nvSpPr>
          <p:spPr>
            <a:xfrm>
              <a:off x="6262661" y="3051259"/>
              <a:ext cx="945533" cy="1071065"/>
            </a:xfrm>
            <a:custGeom>
              <a:avLst/>
              <a:gdLst/>
              <a:ahLst/>
              <a:cxnLst/>
              <a:rect l="l" t="t" r="r" b="b"/>
              <a:pathLst>
                <a:path w="4339" h="4915" extrusionOk="0">
                  <a:moveTo>
                    <a:pt x="1937" y="0"/>
                  </a:moveTo>
                  <a:cubicBezTo>
                    <a:pt x="1886" y="0"/>
                    <a:pt x="1390" y="1040"/>
                    <a:pt x="1390" y="1040"/>
                  </a:cubicBezTo>
                  <a:lnTo>
                    <a:pt x="587" y="4159"/>
                  </a:lnTo>
                  <a:lnTo>
                    <a:pt x="1" y="4915"/>
                  </a:lnTo>
                  <a:lnTo>
                    <a:pt x="4338" y="4915"/>
                  </a:lnTo>
                  <a:lnTo>
                    <a:pt x="3752" y="3932"/>
                  </a:lnTo>
                  <a:lnTo>
                    <a:pt x="3280" y="1295"/>
                  </a:lnTo>
                  <a:cubicBezTo>
                    <a:pt x="3280" y="1295"/>
                    <a:pt x="1976" y="10"/>
                    <a:pt x="1938" y="1"/>
                  </a:cubicBezTo>
                  <a:cubicBezTo>
                    <a:pt x="1938" y="0"/>
                    <a:pt x="1938" y="0"/>
                    <a:pt x="1937" y="0"/>
                  </a:cubicBezTo>
                  <a:close/>
                </a:path>
              </a:pathLst>
            </a:custGeom>
            <a:solidFill>
              <a:srgbClr val="6B4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55;p59">
              <a:extLst>
                <a:ext uri="{FF2B5EF4-FFF2-40B4-BE49-F238E27FC236}">
                  <a16:creationId xmlns:a16="http://schemas.microsoft.com/office/drawing/2014/main" id="{D6D8DF2C-BB17-66C5-79DC-332EACB61B0E}"/>
                </a:ext>
              </a:extLst>
            </p:cNvPr>
            <p:cNvSpPr/>
            <p:nvPr/>
          </p:nvSpPr>
          <p:spPr>
            <a:xfrm>
              <a:off x="4345439" y="3430215"/>
              <a:ext cx="477888" cy="692106"/>
            </a:xfrm>
            <a:custGeom>
              <a:avLst/>
              <a:gdLst/>
              <a:ahLst/>
              <a:cxnLst/>
              <a:rect l="l" t="t" r="r" b="b"/>
              <a:pathLst>
                <a:path w="2193" h="3176" extrusionOk="0">
                  <a:moveTo>
                    <a:pt x="1181" y="0"/>
                  </a:moveTo>
                  <a:cubicBezTo>
                    <a:pt x="1181" y="1"/>
                    <a:pt x="728" y="1088"/>
                    <a:pt x="813" y="2013"/>
                  </a:cubicBezTo>
                  <a:cubicBezTo>
                    <a:pt x="813" y="2013"/>
                    <a:pt x="633" y="1617"/>
                    <a:pt x="614" y="1333"/>
                  </a:cubicBezTo>
                  <a:cubicBezTo>
                    <a:pt x="614" y="1333"/>
                    <a:pt x="491" y="1664"/>
                    <a:pt x="567" y="1872"/>
                  </a:cubicBezTo>
                  <a:cubicBezTo>
                    <a:pt x="567" y="1872"/>
                    <a:pt x="208" y="1390"/>
                    <a:pt x="189" y="983"/>
                  </a:cubicBezTo>
                  <a:lnTo>
                    <a:pt x="189" y="983"/>
                  </a:lnTo>
                  <a:cubicBezTo>
                    <a:pt x="189" y="984"/>
                    <a:pt x="0" y="2089"/>
                    <a:pt x="567" y="3176"/>
                  </a:cubicBezTo>
                  <a:lnTo>
                    <a:pt x="2193" y="3176"/>
                  </a:lnTo>
                  <a:cubicBezTo>
                    <a:pt x="2193" y="3166"/>
                    <a:pt x="2004" y="2391"/>
                    <a:pt x="2051" y="1947"/>
                  </a:cubicBezTo>
                  <a:lnTo>
                    <a:pt x="2051" y="1947"/>
                  </a:lnTo>
                  <a:cubicBezTo>
                    <a:pt x="2051" y="1947"/>
                    <a:pt x="1852" y="2174"/>
                    <a:pt x="1843" y="2505"/>
                  </a:cubicBezTo>
                  <a:cubicBezTo>
                    <a:pt x="1843" y="2505"/>
                    <a:pt x="1673" y="1683"/>
                    <a:pt x="1711" y="1229"/>
                  </a:cubicBezTo>
                  <a:lnTo>
                    <a:pt x="1711" y="1229"/>
                  </a:lnTo>
                  <a:cubicBezTo>
                    <a:pt x="1711" y="1229"/>
                    <a:pt x="1437" y="1607"/>
                    <a:pt x="1437" y="1947"/>
                  </a:cubicBezTo>
                  <a:cubicBezTo>
                    <a:pt x="1427" y="1749"/>
                    <a:pt x="1399" y="1049"/>
                    <a:pt x="1437" y="728"/>
                  </a:cubicBezTo>
                  <a:lnTo>
                    <a:pt x="1437" y="728"/>
                  </a:lnTo>
                  <a:cubicBezTo>
                    <a:pt x="1436" y="728"/>
                    <a:pt x="1144" y="1418"/>
                    <a:pt x="1153" y="1626"/>
                  </a:cubicBezTo>
                  <a:cubicBezTo>
                    <a:pt x="1153" y="1626"/>
                    <a:pt x="1002" y="454"/>
                    <a:pt x="1181" y="0"/>
                  </a:cubicBezTo>
                  <a:close/>
                </a:path>
              </a:pathLst>
            </a:custGeom>
            <a:solidFill>
              <a:srgbClr val="AAA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56;p59">
              <a:extLst>
                <a:ext uri="{FF2B5EF4-FFF2-40B4-BE49-F238E27FC236}">
                  <a16:creationId xmlns:a16="http://schemas.microsoft.com/office/drawing/2014/main" id="{F7E6C97B-AC18-81D6-E58C-B109249CF690}"/>
                </a:ext>
              </a:extLst>
            </p:cNvPr>
            <p:cNvSpPr/>
            <p:nvPr/>
          </p:nvSpPr>
          <p:spPr>
            <a:xfrm>
              <a:off x="4514323" y="2890654"/>
              <a:ext cx="681856" cy="1231670"/>
            </a:xfrm>
            <a:custGeom>
              <a:avLst/>
              <a:gdLst/>
              <a:ahLst/>
              <a:cxnLst/>
              <a:rect l="l" t="t" r="r" b="b"/>
              <a:pathLst>
                <a:path w="3129" h="5652" extrusionOk="0">
                  <a:moveTo>
                    <a:pt x="1692" y="0"/>
                  </a:moveTo>
                  <a:cubicBezTo>
                    <a:pt x="1691" y="1"/>
                    <a:pt x="1049" y="1929"/>
                    <a:pt x="1172" y="3592"/>
                  </a:cubicBezTo>
                  <a:cubicBezTo>
                    <a:pt x="1172" y="3592"/>
                    <a:pt x="917" y="2873"/>
                    <a:pt x="888" y="2363"/>
                  </a:cubicBezTo>
                  <a:cubicBezTo>
                    <a:pt x="888" y="2363"/>
                    <a:pt x="709" y="2958"/>
                    <a:pt x="813" y="3336"/>
                  </a:cubicBezTo>
                  <a:cubicBezTo>
                    <a:pt x="813" y="3336"/>
                    <a:pt x="321" y="2458"/>
                    <a:pt x="274" y="1749"/>
                  </a:cubicBezTo>
                  <a:lnTo>
                    <a:pt x="274" y="1749"/>
                  </a:lnTo>
                  <a:cubicBezTo>
                    <a:pt x="274" y="1749"/>
                    <a:pt x="0" y="3696"/>
                    <a:pt x="803" y="5652"/>
                  </a:cubicBezTo>
                  <a:lnTo>
                    <a:pt x="3128" y="5652"/>
                  </a:lnTo>
                  <a:cubicBezTo>
                    <a:pt x="3109" y="5642"/>
                    <a:pt x="2845" y="4272"/>
                    <a:pt x="2920" y="3478"/>
                  </a:cubicBezTo>
                  <a:lnTo>
                    <a:pt x="2920" y="3478"/>
                  </a:lnTo>
                  <a:cubicBezTo>
                    <a:pt x="2920" y="3478"/>
                    <a:pt x="2637" y="3875"/>
                    <a:pt x="2627" y="4461"/>
                  </a:cubicBezTo>
                  <a:cubicBezTo>
                    <a:pt x="2627" y="4461"/>
                    <a:pt x="2391" y="3006"/>
                    <a:pt x="2438" y="2193"/>
                  </a:cubicBezTo>
                  <a:lnTo>
                    <a:pt x="2438" y="2193"/>
                  </a:lnTo>
                  <a:cubicBezTo>
                    <a:pt x="2438" y="2193"/>
                    <a:pt x="2041" y="2873"/>
                    <a:pt x="2051" y="3478"/>
                  </a:cubicBezTo>
                  <a:cubicBezTo>
                    <a:pt x="2041" y="3119"/>
                    <a:pt x="1994" y="1881"/>
                    <a:pt x="2051" y="1305"/>
                  </a:cubicBezTo>
                  <a:lnTo>
                    <a:pt x="2051" y="1305"/>
                  </a:lnTo>
                  <a:cubicBezTo>
                    <a:pt x="2051" y="1305"/>
                    <a:pt x="1644" y="2533"/>
                    <a:pt x="1654" y="2911"/>
                  </a:cubicBezTo>
                  <a:cubicBezTo>
                    <a:pt x="1654" y="2911"/>
                    <a:pt x="1446" y="832"/>
                    <a:pt x="1692" y="0"/>
                  </a:cubicBezTo>
                  <a:close/>
                </a:path>
              </a:pathLst>
            </a:custGeom>
            <a:solidFill>
              <a:srgbClr val="AAA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57;p59">
              <a:extLst>
                <a:ext uri="{FF2B5EF4-FFF2-40B4-BE49-F238E27FC236}">
                  <a16:creationId xmlns:a16="http://schemas.microsoft.com/office/drawing/2014/main" id="{B97A51D4-325D-6DD5-D291-3F3872A9D083}"/>
                </a:ext>
              </a:extLst>
            </p:cNvPr>
            <p:cNvSpPr/>
            <p:nvPr/>
          </p:nvSpPr>
          <p:spPr>
            <a:xfrm>
              <a:off x="8377750" y="3444598"/>
              <a:ext cx="611687" cy="675762"/>
            </a:xfrm>
            <a:custGeom>
              <a:avLst/>
              <a:gdLst/>
              <a:ahLst/>
              <a:cxnLst/>
              <a:rect l="l" t="t" r="r" b="b"/>
              <a:pathLst>
                <a:path w="2807" h="3101" extrusionOk="0">
                  <a:moveTo>
                    <a:pt x="2401" y="29"/>
                  </a:moveTo>
                  <a:cubicBezTo>
                    <a:pt x="2401" y="29"/>
                    <a:pt x="2401" y="29"/>
                    <a:pt x="2401" y="29"/>
                  </a:cubicBezTo>
                  <a:lnTo>
                    <a:pt x="2401" y="29"/>
                  </a:lnTo>
                  <a:cubicBezTo>
                    <a:pt x="2401" y="29"/>
                    <a:pt x="2401" y="29"/>
                    <a:pt x="2401" y="29"/>
                  </a:cubicBezTo>
                  <a:cubicBezTo>
                    <a:pt x="2401" y="29"/>
                    <a:pt x="2401" y="29"/>
                    <a:pt x="2401" y="29"/>
                  </a:cubicBezTo>
                  <a:close/>
                  <a:moveTo>
                    <a:pt x="1654" y="1"/>
                  </a:moveTo>
                  <a:lnTo>
                    <a:pt x="1654" y="1"/>
                  </a:lnTo>
                  <a:cubicBezTo>
                    <a:pt x="1692" y="672"/>
                    <a:pt x="1134" y="2070"/>
                    <a:pt x="1134" y="2070"/>
                  </a:cubicBezTo>
                  <a:cubicBezTo>
                    <a:pt x="1040" y="1796"/>
                    <a:pt x="1040" y="1248"/>
                    <a:pt x="1040" y="1248"/>
                  </a:cubicBezTo>
                  <a:cubicBezTo>
                    <a:pt x="842" y="1645"/>
                    <a:pt x="709" y="2448"/>
                    <a:pt x="653" y="2505"/>
                  </a:cubicBezTo>
                  <a:cubicBezTo>
                    <a:pt x="651" y="2507"/>
                    <a:pt x="649" y="2507"/>
                    <a:pt x="647" y="2507"/>
                  </a:cubicBezTo>
                  <a:cubicBezTo>
                    <a:pt x="585" y="2507"/>
                    <a:pt x="426" y="1844"/>
                    <a:pt x="426" y="1843"/>
                  </a:cubicBezTo>
                  <a:lnTo>
                    <a:pt x="426" y="1843"/>
                  </a:lnTo>
                  <a:cubicBezTo>
                    <a:pt x="426" y="1844"/>
                    <a:pt x="454" y="2807"/>
                    <a:pt x="397" y="2845"/>
                  </a:cubicBezTo>
                  <a:cubicBezTo>
                    <a:pt x="394" y="2847"/>
                    <a:pt x="390" y="2848"/>
                    <a:pt x="385" y="2848"/>
                  </a:cubicBezTo>
                  <a:cubicBezTo>
                    <a:pt x="297" y="2848"/>
                    <a:pt x="0" y="2543"/>
                    <a:pt x="0" y="2543"/>
                  </a:cubicBezTo>
                  <a:lnTo>
                    <a:pt x="0" y="2543"/>
                  </a:lnTo>
                  <a:lnTo>
                    <a:pt x="227" y="3100"/>
                  </a:lnTo>
                  <a:lnTo>
                    <a:pt x="2344" y="3100"/>
                  </a:lnTo>
                  <a:cubicBezTo>
                    <a:pt x="2806" y="1428"/>
                    <a:pt x="2410" y="63"/>
                    <a:pt x="2401" y="29"/>
                  </a:cubicBezTo>
                  <a:lnTo>
                    <a:pt x="2401" y="29"/>
                  </a:lnTo>
                  <a:cubicBezTo>
                    <a:pt x="2420" y="936"/>
                    <a:pt x="1635" y="1853"/>
                    <a:pt x="1635" y="1853"/>
                  </a:cubicBezTo>
                  <a:cubicBezTo>
                    <a:pt x="1881" y="1125"/>
                    <a:pt x="1654" y="1"/>
                    <a:pt x="1654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58;p59">
              <a:extLst>
                <a:ext uri="{FF2B5EF4-FFF2-40B4-BE49-F238E27FC236}">
                  <a16:creationId xmlns:a16="http://schemas.microsoft.com/office/drawing/2014/main" id="{612C8BB8-64AE-B441-A522-93501EA88A99}"/>
                </a:ext>
              </a:extLst>
            </p:cNvPr>
            <p:cNvSpPr/>
            <p:nvPr/>
          </p:nvSpPr>
          <p:spPr>
            <a:xfrm>
              <a:off x="5037321" y="3679293"/>
              <a:ext cx="512972" cy="441065"/>
            </a:xfrm>
            <a:custGeom>
              <a:avLst/>
              <a:gdLst/>
              <a:ahLst/>
              <a:cxnLst/>
              <a:rect l="l" t="t" r="r" b="b"/>
              <a:pathLst>
                <a:path w="2354" h="2024" extrusionOk="0">
                  <a:moveTo>
                    <a:pt x="1049" y="1"/>
                  </a:moveTo>
                  <a:lnTo>
                    <a:pt x="1049" y="1"/>
                  </a:lnTo>
                  <a:cubicBezTo>
                    <a:pt x="1248" y="436"/>
                    <a:pt x="1012" y="1334"/>
                    <a:pt x="1012" y="1334"/>
                  </a:cubicBezTo>
                  <a:cubicBezTo>
                    <a:pt x="860" y="1173"/>
                    <a:pt x="728" y="814"/>
                    <a:pt x="728" y="814"/>
                  </a:cubicBezTo>
                  <a:cubicBezTo>
                    <a:pt x="624" y="1078"/>
                    <a:pt x="681" y="1598"/>
                    <a:pt x="634" y="1626"/>
                  </a:cubicBezTo>
                  <a:cubicBezTo>
                    <a:pt x="632" y="1628"/>
                    <a:pt x="629" y="1629"/>
                    <a:pt x="627" y="1629"/>
                  </a:cubicBezTo>
                  <a:cubicBezTo>
                    <a:pt x="561" y="1629"/>
                    <a:pt x="256" y="1201"/>
                    <a:pt x="256" y="1201"/>
                  </a:cubicBezTo>
                  <a:lnTo>
                    <a:pt x="256" y="1201"/>
                  </a:lnTo>
                  <a:cubicBezTo>
                    <a:pt x="256" y="1201"/>
                    <a:pt x="511" y="1834"/>
                    <a:pt x="464" y="1853"/>
                  </a:cubicBezTo>
                  <a:cubicBezTo>
                    <a:pt x="461" y="1855"/>
                    <a:pt x="457" y="1856"/>
                    <a:pt x="452" y="1856"/>
                  </a:cubicBezTo>
                  <a:cubicBezTo>
                    <a:pt x="369" y="1856"/>
                    <a:pt x="1" y="1655"/>
                    <a:pt x="0" y="1655"/>
                  </a:cubicBezTo>
                  <a:lnTo>
                    <a:pt x="0" y="1655"/>
                  </a:lnTo>
                  <a:lnTo>
                    <a:pt x="350" y="2023"/>
                  </a:lnTo>
                  <a:lnTo>
                    <a:pt x="2127" y="2023"/>
                  </a:lnTo>
                  <a:cubicBezTo>
                    <a:pt x="2354" y="578"/>
                    <a:pt x="1815" y="20"/>
                    <a:pt x="1815" y="20"/>
                  </a:cubicBezTo>
                  <a:lnTo>
                    <a:pt x="1815" y="20"/>
                  </a:lnTo>
                  <a:cubicBezTo>
                    <a:pt x="1938" y="625"/>
                    <a:pt x="1626" y="1182"/>
                    <a:pt x="1626" y="1182"/>
                  </a:cubicBezTo>
                  <a:cubicBezTo>
                    <a:pt x="1522" y="700"/>
                    <a:pt x="1050" y="1"/>
                    <a:pt x="1049" y="1"/>
                  </a:cubicBezTo>
                  <a:close/>
                </a:path>
              </a:pathLst>
            </a:custGeom>
            <a:solidFill>
              <a:srgbClr val="AAA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59;p59">
              <a:extLst>
                <a:ext uri="{FF2B5EF4-FFF2-40B4-BE49-F238E27FC236}">
                  <a16:creationId xmlns:a16="http://schemas.microsoft.com/office/drawing/2014/main" id="{A01AF38C-6C42-3882-5290-DCCDB7F8251B}"/>
                </a:ext>
              </a:extLst>
            </p:cNvPr>
            <p:cNvSpPr/>
            <p:nvPr/>
          </p:nvSpPr>
          <p:spPr>
            <a:xfrm>
              <a:off x="8054363" y="3673192"/>
              <a:ext cx="475926" cy="447167"/>
            </a:xfrm>
            <a:custGeom>
              <a:avLst/>
              <a:gdLst/>
              <a:ahLst/>
              <a:cxnLst/>
              <a:rect l="l" t="t" r="r" b="b"/>
              <a:pathLst>
                <a:path w="2184" h="2052" extrusionOk="0">
                  <a:moveTo>
                    <a:pt x="757" y="1"/>
                  </a:moveTo>
                  <a:lnTo>
                    <a:pt x="757" y="1"/>
                  </a:lnTo>
                  <a:cubicBezTo>
                    <a:pt x="1031" y="454"/>
                    <a:pt x="955" y="1362"/>
                    <a:pt x="955" y="1362"/>
                  </a:cubicBezTo>
                  <a:cubicBezTo>
                    <a:pt x="766" y="1182"/>
                    <a:pt x="577" y="832"/>
                    <a:pt x="577" y="832"/>
                  </a:cubicBezTo>
                  <a:lnTo>
                    <a:pt x="577" y="832"/>
                  </a:lnTo>
                  <a:cubicBezTo>
                    <a:pt x="511" y="1087"/>
                    <a:pt x="662" y="1626"/>
                    <a:pt x="624" y="1654"/>
                  </a:cubicBezTo>
                  <a:cubicBezTo>
                    <a:pt x="623" y="1656"/>
                    <a:pt x="621" y="1657"/>
                    <a:pt x="618" y="1657"/>
                  </a:cubicBezTo>
                  <a:cubicBezTo>
                    <a:pt x="556" y="1657"/>
                    <a:pt x="180" y="1220"/>
                    <a:pt x="180" y="1220"/>
                  </a:cubicBezTo>
                  <a:lnTo>
                    <a:pt x="180" y="1220"/>
                  </a:lnTo>
                  <a:cubicBezTo>
                    <a:pt x="180" y="1220"/>
                    <a:pt x="539" y="1862"/>
                    <a:pt x="492" y="1881"/>
                  </a:cubicBezTo>
                  <a:cubicBezTo>
                    <a:pt x="489" y="1883"/>
                    <a:pt x="485" y="1884"/>
                    <a:pt x="480" y="1884"/>
                  </a:cubicBezTo>
                  <a:cubicBezTo>
                    <a:pt x="394" y="1884"/>
                    <a:pt x="1" y="1683"/>
                    <a:pt x="1" y="1683"/>
                  </a:cubicBezTo>
                  <a:lnTo>
                    <a:pt x="1" y="1683"/>
                  </a:lnTo>
                  <a:lnTo>
                    <a:pt x="416" y="2051"/>
                  </a:lnTo>
                  <a:lnTo>
                    <a:pt x="2184" y="2051"/>
                  </a:lnTo>
                  <a:cubicBezTo>
                    <a:pt x="2146" y="577"/>
                    <a:pt x="1513" y="20"/>
                    <a:pt x="1513" y="20"/>
                  </a:cubicBezTo>
                  <a:lnTo>
                    <a:pt x="1513" y="20"/>
                  </a:lnTo>
                  <a:cubicBezTo>
                    <a:pt x="1758" y="634"/>
                    <a:pt x="1551" y="1201"/>
                    <a:pt x="1551" y="1201"/>
                  </a:cubicBezTo>
                  <a:cubicBezTo>
                    <a:pt x="1362" y="709"/>
                    <a:pt x="757" y="1"/>
                    <a:pt x="757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60;p59">
              <a:extLst>
                <a:ext uri="{FF2B5EF4-FFF2-40B4-BE49-F238E27FC236}">
                  <a16:creationId xmlns:a16="http://schemas.microsoft.com/office/drawing/2014/main" id="{CF95DBC1-BCD3-4B23-7123-37096F468FC2}"/>
                </a:ext>
              </a:extLst>
            </p:cNvPr>
            <p:cNvSpPr/>
            <p:nvPr/>
          </p:nvSpPr>
          <p:spPr>
            <a:xfrm>
              <a:off x="7138028" y="3273751"/>
              <a:ext cx="475926" cy="846609"/>
            </a:xfrm>
            <a:custGeom>
              <a:avLst/>
              <a:gdLst/>
              <a:ahLst/>
              <a:cxnLst/>
              <a:rect l="l" t="t" r="r" b="b"/>
              <a:pathLst>
                <a:path w="2184" h="3885" extrusionOk="0">
                  <a:moveTo>
                    <a:pt x="1843" y="0"/>
                  </a:moveTo>
                  <a:cubicBezTo>
                    <a:pt x="955" y="567"/>
                    <a:pt x="0" y="2306"/>
                    <a:pt x="0" y="2306"/>
                  </a:cubicBezTo>
                  <a:cubicBezTo>
                    <a:pt x="217" y="2448"/>
                    <a:pt x="681" y="2769"/>
                    <a:pt x="1059" y="3185"/>
                  </a:cubicBezTo>
                  <a:cubicBezTo>
                    <a:pt x="1437" y="3591"/>
                    <a:pt x="1919" y="3884"/>
                    <a:pt x="1919" y="3884"/>
                  </a:cubicBezTo>
                  <a:lnTo>
                    <a:pt x="2183" y="3884"/>
                  </a:lnTo>
                  <a:cubicBezTo>
                    <a:pt x="2183" y="3884"/>
                    <a:pt x="2079" y="3157"/>
                    <a:pt x="2089" y="2486"/>
                  </a:cubicBezTo>
                  <a:cubicBezTo>
                    <a:pt x="2098" y="1276"/>
                    <a:pt x="1843" y="0"/>
                    <a:pt x="1843" y="0"/>
                  </a:cubicBezTo>
                  <a:close/>
                </a:path>
              </a:pathLst>
            </a:custGeom>
            <a:solidFill>
              <a:srgbClr val="7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61;p59">
              <a:extLst>
                <a:ext uri="{FF2B5EF4-FFF2-40B4-BE49-F238E27FC236}">
                  <a16:creationId xmlns:a16="http://schemas.microsoft.com/office/drawing/2014/main" id="{BAFF4962-6B4C-4320-7CAE-4040ECEE46AE}"/>
                </a:ext>
              </a:extLst>
            </p:cNvPr>
            <p:cNvSpPr/>
            <p:nvPr/>
          </p:nvSpPr>
          <p:spPr>
            <a:xfrm>
              <a:off x="7980272" y="3159345"/>
              <a:ext cx="500551" cy="961016"/>
            </a:xfrm>
            <a:custGeom>
              <a:avLst/>
              <a:gdLst/>
              <a:ahLst/>
              <a:cxnLst/>
              <a:rect l="l" t="t" r="r" b="b"/>
              <a:pathLst>
                <a:path w="2297" h="4410" extrusionOk="0">
                  <a:moveTo>
                    <a:pt x="1445" y="0"/>
                  </a:moveTo>
                  <a:cubicBezTo>
                    <a:pt x="842" y="0"/>
                    <a:pt x="0" y="563"/>
                    <a:pt x="0" y="563"/>
                  </a:cubicBezTo>
                  <a:cubicBezTo>
                    <a:pt x="208" y="1508"/>
                    <a:pt x="577" y="2850"/>
                    <a:pt x="813" y="3190"/>
                  </a:cubicBezTo>
                  <a:cubicBezTo>
                    <a:pt x="1049" y="3540"/>
                    <a:pt x="2193" y="4409"/>
                    <a:pt x="2193" y="4409"/>
                  </a:cubicBezTo>
                  <a:lnTo>
                    <a:pt x="2297" y="4409"/>
                  </a:lnTo>
                  <a:cubicBezTo>
                    <a:pt x="2297" y="4409"/>
                    <a:pt x="1995" y="2935"/>
                    <a:pt x="1985" y="2538"/>
                  </a:cubicBezTo>
                  <a:cubicBezTo>
                    <a:pt x="1957" y="2141"/>
                    <a:pt x="1853" y="138"/>
                    <a:pt x="1853" y="138"/>
                  </a:cubicBezTo>
                  <a:cubicBezTo>
                    <a:pt x="1746" y="39"/>
                    <a:pt x="1604" y="0"/>
                    <a:pt x="1445" y="0"/>
                  </a:cubicBezTo>
                  <a:close/>
                </a:path>
              </a:pathLst>
            </a:custGeom>
            <a:solidFill>
              <a:srgbClr val="7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62;p59">
              <a:extLst>
                <a:ext uri="{FF2B5EF4-FFF2-40B4-BE49-F238E27FC236}">
                  <a16:creationId xmlns:a16="http://schemas.microsoft.com/office/drawing/2014/main" id="{0E64A12A-1597-71CA-AD50-9C5A4C042C86}"/>
                </a:ext>
              </a:extLst>
            </p:cNvPr>
            <p:cNvSpPr/>
            <p:nvPr/>
          </p:nvSpPr>
          <p:spPr>
            <a:xfrm>
              <a:off x="6710259" y="2360028"/>
              <a:ext cx="1766637" cy="1445665"/>
            </a:xfrm>
            <a:custGeom>
              <a:avLst/>
              <a:gdLst/>
              <a:ahLst/>
              <a:cxnLst/>
              <a:rect l="l" t="t" r="r" b="b"/>
              <a:pathLst>
                <a:path w="8107" h="6634" extrusionOk="0">
                  <a:moveTo>
                    <a:pt x="6673" y="1"/>
                  </a:moveTo>
                  <a:cubicBezTo>
                    <a:pt x="6046" y="1"/>
                    <a:pt x="5571" y="501"/>
                    <a:pt x="5167" y="753"/>
                  </a:cubicBezTo>
                  <a:cubicBezTo>
                    <a:pt x="3315" y="1868"/>
                    <a:pt x="1812" y="1717"/>
                    <a:pt x="1103" y="2502"/>
                  </a:cubicBezTo>
                  <a:cubicBezTo>
                    <a:pt x="328" y="3333"/>
                    <a:pt x="262" y="4184"/>
                    <a:pt x="158" y="4751"/>
                  </a:cubicBezTo>
                  <a:cubicBezTo>
                    <a:pt x="0" y="5591"/>
                    <a:pt x="950" y="6633"/>
                    <a:pt x="2958" y="6633"/>
                  </a:cubicBezTo>
                  <a:cubicBezTo>
                    <a:pt x="3592" y="6633"/>
                    <a:pt x="4332" y="6529"/>
                    <a:pt x="5176" y="6282"/>
                  </a:cubicBezTo>
                  <a:cubicBezTo>
                    <a:pt x="5677" y="6121"/>
                    <a:pt x="6707" y="6046"/>
                    <a:pt x="7274" y="5223"/>
                  </a:cubicBezTo>
                  <a:cubicBezTo>
                    <a:pt x="7482" y="4940"/>
                    <a:pt x="8106" y="583"/>
                    <a:pt x="7303" y="167"/>
                  </a:cubicBezTo>
                  <a:cubicBezTo>
                    <a:pt x="7077" y="49"/>
                    <a:pt x="6868" y="1"/>
                    <a:pt x="6673" y="1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63;p59">
              <a:extLst>
                <a:ext uri="{FF2B5EF4-FFF2-40B4-BE49-F238E27FC236}">
                  <a16:creationId xmlns:a16="http://schemas.microsoft.com/office/drawing/2014/main" id="{AEB12F45-EB24-B9CB-F3C4-0CBAB64D2415}"/>
                </a:ext>
              </a:extLst>
            </p:cNvPr>
            <p:cNvSpPr/>
            <p:nvPr/>
          </p:nvSpPr>
          <p:spPr>
            <a:xfrm>
              <a:off x="7632261" y="2482715"/>
              <a:ext cx="327526" cy="125956"/>
            </a:xfrm>
            <a:custGeom>
              <a:avLst/>
              <a:gdLst/>
              <a:ahLst/>
              <a:cxnLst/>
              <a:rect l="l" t="t" r="r" b="b"/>
              <a:pathLst>
                <a:path w="1503" h="578" extrusionOk="0">
                  <a:moveTo>
                    <a:pt x="1475" y="1"/>
                  </a:moveTo>
                  <a:cubicBezTo>
                    <a:pt x="1330" y="1"/>
                    <a:pt x="631" y="31"/>
                    <a:pt x="0" y="578"/>
                  </a:cubicBezTo>
                  <a:lnTo>
                    <a:pt x="539" y="568"/>
                  </a:lnTo>
                  <a:lnTo>
                    <a:pt x="1503" y="1"/>
                  </a:lnTo>
                  <a:cubicBezTo>
                    <a:pt x="1503" y="1"/>
                    <a:pt x="1493" y="1"/>
                    <a:pt x="1475" y="1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4;p59">
              <a:extLst>
                <a:ext uri="{FF2B5EF4-FFF2-40B4-BE49-F238E27FC236}">
                  <a16:creationId xmlns:a16="http://schemas.microsoft.com/office/drawing/2014/main" id="{828F9DA0-A70D-8CF6-B64A-87ECDFEE030B}"/>
                </a:ext>
              </a:extLst>
            </p:cNvPr>
            <p:cNvSpPr/>
            <p:nvPr/>
          </p:nvSpPr>
          <p:spPr>
            <a:xfrm>
              <a:off x="7696110" y="2422788"/>
              <a:ext cx="339947" cy="97409"/>
            </a:xfrm>
            <a:custGeom>
              <a:avLst/>
              <a:gdLst/>
              <a:ahLst/>
              <a:cxnLst/>
              <a:rect l="l" t="t" r="r" b="b"/>
              <a:pathLst>
                <a:path w="1560" h="447" extrusionOk="0">
                  <a:moveTo>
                    <a:pt x="1286" y="1"/>
                  </a:moveTo>
                  <a:cubicBezTo>
                    <a:pt x="993" y="1"/>
                    <a:pt x="502" y="61"/>
                    <a:pt x="0" y="390"/>
                  </a:cubicBezTo>
                  <a:lnTo>
                    <a:pt x="548" y="446"/>
                  </a:lnTo>
                  <a:lnTo>
                    <a:pt x="1560" y="21"/>
                  </a:lnTo>
                  <a:cubicBezTo>
                    <a:pt x="1560" y="21"/>
                    <a:pt x="1456" y="1"/>
                    <a:pt x="1286" y="1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65;p59">
              <a:extLst>
                <a:ext uri="{FF2B5EF4-FFF2-40B4-BE49-F238E27FC236}">
                  <a16:creationId xmlns:a16="http://schemas.microsoft.com/office/drawing/2014/main" id="{5807EBAE-B20F-BC82-DC1E-4104359DE056}"/>
                </a:ext>
              </a:extLst>
            </p:cNvPr>
            <p:cNvSpPr/>
            <p:nvPr/>
          </p:nvSpPr>
          <p:spPr>
            <a:xfrm>
              <a:off x="7821629" y="2402086"/>
              <a:ext cx="283725" cy="56223"/>
            </a:xfrm>
            <a:custGeom>
              <a:avLst/>
              <a:gdLst/>
              <a:ahLst/>
              <a:cxnLst/>
              <a:rect l="l" t="t" r="r" b="b"/>
              <a:pathLst>
                <a:path w="1302" h="258" extrusionOk="0">
                  <a:moveTo>
                    <a:pt x="660" y="0"/>
                  </a:moveTo>
                  <a:cubicBezTo>
                    <a:pt x="463" y="0"/>
                    <a:pt x="237" y="29"/>
                    <a:pt x="1" y="116"/>
                  </a:cubicBezTo>
                  <a:lnTo>
                    <a:pt x="426" y="258"/>
                  </a:lnTo>
                  <a:lnTo>
                    <a:pt x="1295" y="107"/>
                  </a:lnTo>
                  <a:cubicBezTo>
                    <a:pt x="1302" y="107"/>
                    <a:pt x="1038" y="0"/>
                    <a:pt x="660" y="0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66;p59">
              <a:extLst>
                <a:ext uri="{FF2B5EF4-FFF2-40B4-BE49-F238E27FC236}">
                  <a16:creationId xmlns:a16="http://schemas.microsoft.com/office/drawing/2014/main" id="{19F723DD-881A-B9B9-F9E2-3881C9B0FA3F}"/>
                </a:ext>
              </a:extLst>
            </p:cNvPr>
            <p:cNvSpPr/>
            <p:nvPr/>
          </p:nvSpPr>
          <p:spPr>
            <a:xfrm>
              <a:off x="7939086" y="2355452"/>
              <a:ext cx="298761" cy="61671"/>
            </a:xfrm>
            <a:custGeom>
              <a:avLst/>
              <a:gdLst/>
              <a:ahLst/>
              <a:cxnLst/>
              <a:rect l="l" t="t" r="r" b="b"/>
              <a:pathLst>
                <a:path w="1371" h="283" extrusionOk="0">
                  <a:moveTo>
                    <a:pt x="720" y="0"/>
                  </a:moveTo>
                  <a:cubicBezTo>
                    <a:pt x="511" y="0"/>
                    <a:pt x="264" y="33"/>
                    <a:pt x="0" y="132"/>
                  </a:cubicBezTo>
                  <a:lnTo>
                    <a:pt x="435" y="283"/>
                  </a:lnTo>
                  <a:lnTo>
                    <a:pt x="1371" y="113"/>
                  </a:lnTo>
                  <a:cubicBezTo>
                    <a:pt x="1371" y="113"/>
                    <a:pt x="1110" y="0"/>
                    <a:pt x="720" y="0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67;p59">
              <a:extLst>
                <a:ext uri="{FF2B5EF4-FFF2-40B4-BE49-F238E27FC236}">
                  <a16:creationId xmlns:a16="http://schemas.microsoft.com/office/drawing/2014/main" id="{96CA1049-45EE-4C91-A059-42AB25036161}"/>
                </a:ext>
              </a:extLst>
            </p:cNvPr>
            <p:cNvSpPr/>
            <p:nvPr/>
          </p:nvSpPr>
          <p:spPr>
            <a:xfrm>
              <a:off x="6710042" y="3026634"/>
              <a:ext cx="1665742" cy="778619"/>
            </a:xfrm>
            <a:custGeom>
              <a:avLst/>
              <a:gdLst/>
              <a:ahLst/>
              <a:cxnLst/>
              <a:rect l="l" t="t" r="r" b="b"/>
              <a:pathLst>
                <a:path w="7644" h="3573" extrusionOk="0">
                  <a:moveTo>
                    <a:pt x="7644" y="0"/>
                  </a:moveTo>
                  <a:lnTo>
                    <a:pt x="7644" y="0"/>
                  </a:lnTo>
                  <a:cubicBezTo>
                    <a:pt x="6189" y="717"/>
                    <a:pt x="4883" y="991"/>
                    <a:pt x="3778" y="991"/>
                  </a:cubicBezTo>
                  <a:cubicBezTo>
                    <a:pt x="2390" y="991"/>
                    <a:pt x="1317" y="560"/>
                    <a:pt x="660" y="28"/>
                  </a:cubicBezTo>
                  <a:cubicBezTo>
                    <a:pt x="291" y="652"/>
                    <a:pt x="235" y="1257"/>
                    <a:pt x="159" y="1692"/>
                  </a:cubicBezTo>
                  <a:cubicBezTo>
                    <a:pt x="1" y="2526"/>
                    <a:pt x="953" y="3573"/>
                    <a:pt x="2965" y="3573"/>
                  </a:cubicBezTo>
                  <a:cubicBezTo>
                    <a:pt x="3598" y="3573"/>
                    <a:pt x="4336" y="3469"/>
                    <a:pt x="5177" y="3223"/>
                  </a:cubicBezTo>
                  <a:cubicBezTo>
                    <a:pt x="5678" y="3062"/>
                    <a:pt x="6708" y="2968"/>
                    <a:pt x="7275" y="2164"/>
                  </a:cubicBezTo>
                  <a:cubicBezTo>
                    <a:pt x="7370" y="2041"/>
                    <a:pt x="7549" y="1059"/>
                    <a:pt x="7644" y="0"/>
                  </a:cubicBezTo>
                  <a:close/>
                </a:path>
              </a:pathLst>
            </a:custGeom>
            <a:solidFill>
              <a:srgbClr val="A04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8;p59">
              <a:extLst>
                <a:ext uri="{FF2B5EF4-FFF2-40B4-BE49-F238E27FC236}">
                  <a16:creationId xmlns:a16="http://schemas.microsoft.com/office/drawing/2014/main" id="{C41C9CE9-5C17-C35B-5DBB-7016DB27183B}"/>
                </a:ext>
              </a:extLst>
            </p:cNvPr>
            <p:cNvSpPr/>
            <p:nvPr/>
          </p:nvSpPr>
          <p:spPr>
            <a:xfrm>
              <a:off x="6730308" y="2363515"/>
              <a:ext cx="1746589" cy="1471161"/>
            </a:xfrm>
            <a:custGeom>
              <a:avLst/>
              <a:gdLst/>
              <a:ahLst/>
              <a:cxnLst/>
              <a:rect l="l" t="t" r="r" b="b"/>
              <a:pathLst>
                <a:path w="8015" h="6751" extrusionOk="0">
                  <a:moveTo>
                    <a:pt x="6795" y="0"/>
                  </a:moveTo>
                  <a:lnTo>
                    <a:pt x="6795" y="0"/>
                  </a:lnTo>
                  <a:cubicBezTo>
                    <a:pt x="6889" y="198"/>
                    <a:pt x="6946" y="435"/>
                    <a:pt x="6937" y="718"/>
                  </a:cubicBezTo>
                  <a:cubicBezTo>
                    <a:pt x="6871" y="2467"/>
                    <a:pt x="5992" y="5217"/>
                    <a:pt x="2476" y="5755"/>
                  </a:cubicBezTo>
                  <a:cubicBezTo>
                    <a:pt x="2398" y="5767"/>
                    <a:pt x="2320" y="5772"/>
                    <a:pt x="2243" y="5772"/>
                  </a:cubicBezTo>
                  <a:cubicBezTo>
                    <a:pt x="1365" y="5772"/>
                    <a:pt x="544" y="5081"/>
                    <a:pt x="66" y="4829"/>
                  </a:cubicBezTo>
                  <a:lnTo>
                    <a:pt x="66" y="4829"/>
                  </a:lnTo>
                  <a:cubicBezTo>
                    <a:pt x="1" y="5664"/>
                    <a:pt x="990" y="6750"/>
                    <a:pt x="2994" y="6750"/>
                  </a:cubicBezTo>
                  <a:cubicBezTo>
                    <a:pt x="3599" y="6750"/>
                    <a:pt x="4296" y="6651"/>
                    <a:pt x="5084" y="6417"/>
                  </a:cubicBezTo>
                  <a:cubicBezTo>
                    <a:pt x="5595" y="6266"/>
                    <a:pt x="6804" y="6011"/>
                    <a:pt x="7315" y="5170"/>
                  </a:cubicBezTo>
                  <a:cubicBezTo>
                    <a:pt x="7693" y="4546"/>
                    <a:pt x="8014" y="567"/>
                    <a:pt x="7211" y="142"/>
                  </a:cubicBezTo>
                  <a:cubicBezTo>
                    <a:pt x="7069" y="76"/>
                    <a:pt x="6927" y="28"/>
                    <a:pt x="6795" y="0"/>
                  </a:cubicBezTo>
                  <a:close/>
                </a:path>
              </a:pathLst>
            </a:custGeom>
            <a:solidFill>
              <a:srgbClr val="933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69;p59">
              <a:extLst>
                <a:ext uri="{FF2B5EF4-FFF2-40B4-BE49-F238E27FC236}">
                  <a16:creationId xmlns:a16="http://schemas.microsoft.com/office/drawing/2014/main" id="{3AA013F1-2D20-4E87-7A4A-04DB1783AE79}"/>
                </a:ext>
              </a:extLst>
            </p:cNvPr>
            <p:cNvSpPr/>
            <p:nvPr/>
          </p:nvSpPr>
          <p:spPr>
            <a:xfrm>
              <a:off x="7833179" y="3164575"/>
              <a:ext cx="559170" cy="721525"/>
            </a:xfrm>
            <a:custGeom>
              <a:avLst/>
              <a:gdLst/>
              <a:ahLst/>
              <a:cxnLst/>
              <a:rect l="l" t="t" r="r" b="b"/>
              <a:pathLst>
                <a:path w="2566" h="3311" extrusionOk="0">
                  <a:moveTo>
                    <a:pt x="2566" y="0"/>
                  </a:moveTo>
                  <a:lnTo>
                    <a:pt x="222" y="2495"/>
                  </a:lnTo>
                  <a:cubicBezTo>
                    <a:pt x="222" y="2495"/>
                    <a:pt x="0" y="3311"/>
                    <a:pt x="252" y="3311"/>
                  </a:cubicBezTo>
                  <a:cubicBezTo>
                    <a:pt x="261" y="3311"/>
                    <a:pt x="269" y="3310"/>
                    <a:pt x="279" y="3308"/>
                  </a:cubicBezTo>
                  <a:cubicBezTo>
                    <a:pt x="571" y="3251"/>
                    <a:pt x="760" y="2987"/>
                    <a:pt x="760" y="2987"/>
                  </a:cubicBezTo>
                  <a:lnTo>
                    <a:pt x="798" y="3223"/>
                  </a:lnTo>
                  <a:cubicBezTo>
                    <a:pt x="931" y="3147"/>
                    <a:pt x="1186" y="2826"/>
                    <a:pt x="1186" y="2826"/>
                  </a:cubicBezTo>
                  <a:lnTo>
                    <a:pt x="1214" y="3043"/>
                  </a:lnTo>
                  <a:cubicBezTo>
                    <a:pt x="1460" y="2845"/>
                    <a:pt x="1611" y="2495"/>
                    <a:pt x="1611" y="2495"/>
                  </a:cubicBezTo>
                  <a:lnTo>
                    <a:pt x="1677" y="2646"/>
                  </a:lnTo>
                  <a:cubicBezTo>
                    <a:pt x="1819" y="2495"/>
                    <a:pt x="1999" y="2051"/>
                    <a:pt x="1999" y="2051"/>
                  </a:cubicBezTo>
                  <a:lnTo>
                    <a:pt x="2065" y="2136"/>
                  </a:lnTo>
                  <a:cubicBezTo>
                    <a:pt x="2537" y="1475"/>
                    <a:pt x="2566" y="0"/>
                    <a:pt x="2566" y="0"/>
                  </a:cubicBezTo>
                  <a:close/>
                </a:path>
              </a:pathLst>
            </a:custGeom>
            <a:solidFill>
              <a:srgbClr val="933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70;p59">
              <a:extLst>
                <a:ext uri="{FF2B5EF4-FFF2-40B4-BE49-F238E27FC236}">
                  <a16:creationId xmlns:a16="http://schemas.microsoft.com/office/drawing/2014/main" id="{0AEF9353-A449-46A8-A339-54588AAEEC31}"/>
                </a:ext>
              </a:extLst>
            </p:cNvPr>
            <p:cNvSpPr/>
            <p:nvPr/>
          </p:nvSpPr>
          <p:spPr>
            <a:xfrm>
              <a:off x="7028852" y="3669051"/>
              <a:ext cx="900207" cy="288523"/>
            </a:xfrm>
            <a:custGeom>
              <a:avLst/>
              <a:gdLst/>
              <a:ahLst/>
              <a:cxnLst/>
              <a:rect l="l" t="t" r="r" b="b"/>
              <a:pathLst>
                <a:path w="4131" h="1324" extrusionOk="0">
                  <a:moveTo>
                    <a:pt x="804" y="1"/>
                  </a:moveTo>
                  <a:cubicBezTo>
                    <a:pt x="804" y="1"/>
                    <a:pt x="0" y="341"/>
                    <a:pt x="227" y="549"/>
                  </a:cubicBezTo>
                  <a:cubicBezTo>
                    <a:pt x="436" y="749"/>
                    <a:pt x="708" y="757"/>
                    <a:pt x="751" y="757"/>
                  </a:cubicBezTo>
                  <a:cubicBezTo>
                    <a:pt x="754" y="757"/>
                    <a:pt x="756" y="757"/>
                    <a:pt x="756" y="757"/>
                  </a:cubicBezTo>
                  <a:lnTo>
                    <a:pt x="756" y="757"/>
                  </a:lnTo>
                  <a:lnTo>
                    <a:pt x="605" y="927"/>
                  </a:lnTo>
                  <a:cubicBezTo>
                    <a:pt x="747" y="993"/>
                    <a:pt x="1144" y="1002"/>
                    <a:pt x="1144" y="1002"/>
                  </a:cubicBezTo>
                  <a:lnTo>
                    <a:pt x="993" y="1163"/>
                  </a:lnTo>
                  <a:cubicBezTo>
                    <a:pt x="1086" y="1190"/>
                    <a:pt x="1186" y="1199"/>
                    <a:pt x="1278" y="1199"/>
                  </a:cubicBezTo>
                  <a:cubicBezTo>
                    <a:pt x="1483" y="1199"/>
                    <a:pt x="1654" y="1154"/>
                    <a:pt x="1654" y="1154"/>
                  </a:cubicBezTo>
                  <a:lnTo>
                    <a:pt x="1654" y="1154"/>
                  </a:lnTo>
                  <a:lnTo>
                    <a:pt x="1588" y="1305"/>
                  </a:lnTo>
                  <a:cubicBezTo>
                    <a:pt x="1614" y="1310"/>
                    <a:pt x="1645" y="1312"/>
                    <a:pt x="1678" y="1312"/>
                  </a:cubicBezTo>
                  <a:cubicBezTo>
                    <a:pt x="1895" y="1312"/>
                    <a:pt x="2221" y="1220"/>
                    <a:pt x="2221" y="1220"/>
                  </a:cubicBezTo>
                  <a:lnTo>
                    <a:pt x="2221" y="1220"/>
                  </a:lnTo>
                  <a:lnTo>
                    <a:pt x="2212" y="1324"/>
                  </a:lnTo>
                  <a:cubicBezTo>
                    <a:pt x="3006" y="1295"/>
                    <a:pt x="4130" y="417"/>
                    <a:pt x="4130" y="417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rgbClr val="933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1;p59">
              <a:extLst>
                <a:ext uri="{FF2B5EF4-FFF2-40B4-BE49-F238E27FC236}">
                  <a16:creationId xmlns:a16="http://schemas.microsoft.com/office/drawing/2014/main" id="{03E39E3E-9B2C-ACA1-1B63-1DCF0A0C4F49}"/>
                </a:ext>
              </a:extLst>
            </p:cNvPr>
            <p:cNvSpPr/>
            <p:nvPr/>
          </p:nvSpPr>
          <p:spPr>
            <a:xfrm>
              <a:off x="6600430" y="3240628"/>
              <a:ext cx="731105" cy="879733"/>
            </a:xfrm>
            <a:custGeom>
              <a:avLst/>
              <a:gdLst/>
              <a:ahLst/>
              <a:cxnLst/>
              <a:rect l="l" t="t" r="r" b="b"/>
              <a:pathLst>
                <a:path w="3355" h="4037" extrusionOk="0">
                  <a:moveTo>
                    <a:pt x="1524" y="0"/>
                  </a:moveTo>
                  <a:cubicBezTo>
                    <a:pt x="1332" y="0"/>
                    <a:pt x="1109" y="27"/>
                    <a:pt x="851" y="86"/>
                  </a:cubicBezTo>
                  <a:cubicBezTo>
                    <a:pt x="851" y="86"/>
                    <a:pt x="426" y="1381"/>
                    <a:pt x="284" y="2619"/>
                  </a:cubicBezTo>
                  <a:cubicBezTo>
                    <a:pt x="199" y="3290"/>
                    <a:pt x="0" y="4036"/>
                    <a:pt x="0" y="4036"/>
                  </a:cubicBezTo>
                  <a:lnTo>
                    <a:pt x="256" y="4036"/>
                  </a:lnTo>
                  <a:cubicBezTo>
                    <a:pt x="256" y="4036"/>
                    <a:pt x="775" y="3743"/>
                    <a:pt x="1201" y="3328"/>
                  </a:cubicBezTo>
                  <a:cubicBezTo>
                    <a:pt x="1626" y="2902"/>
                    <a:pt x="2127" y="2562"/>
                    <a:pt x="2363" y="2439"/>
                  </a:cubicBezTo>
                  <a:cubicBezTo>
                    <a:pt x="2363" y="2439"/>
                    <a:pt x="3354" y="0"/>
                    <a:pt x="1524" y="0"/>
                  </a:cubicBezTo>
                  <a:close/>
                </a:path>
              </a:pathLst>
            </a:custGeom>
            <a:solidFill>
              <a:srgbClr val="A04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72;p59">
              <a:extLst>
                <a:ext uri="{FF2B5EF4-FFF2-40B4-BE49-F238E27FC236}">
                  <a16:creationId xmlns:a16="http://schemas.microsoft.com/office/drawing/2014/main" id="{548366A6-449A-520B-3BF8-E88F43A332B6}"/>
                </a:ext>
              </a:extLst>
            </p:cNvPr>
            <p:cNvSpPr/>
            <p:nvPr/>
          </p:nvSpPr>
          <p:spPr>
            <a:xfrm>
              <a:off x="6635514" y="3279853"/>
              <a:ext cx="619968" cy="840508"/>
            </a:xfrm>
            <a:custGeom>
              <a:avLst/>
              <a:gdLst/>
              <a:ahLst/>
              <a:cxnLst/>
              <a:rect l="l" t="t" r="r" b="b"/>
              <a:pathLst>
                <a:path w="2845" h="3857" extrusionOk="0">
                  <a:moveTo>
                    <a:pt x="2845" y="1"/>
                  </a:moveTo>
                  <a:cubicBezTo>
                    <a:pt x="2278" y="1617"/>
                    <a:pt x="879" y="3034"/>
                    <a:pt x="0" y="3856"/>
                  </a:cubicBezTo>
                  <a:lnTo>
                    <a:pt x="95" y="3856"/>
                  </a:lnTo>
                  <a:cubicBezTo>
                    <a:pt x="95" y="3856"/>
                    <a:pt x="614" y="3563"/>
                    <a:pt x="1040" y="3148"/>
                  </a:cubicBezTo>
                  <a:cubicBezTo>
                    <a:pt x="1465" y="2722"/>
                    <a:pt x="2117" y="2448"/>
                    <a:pt x="2353" y="2316"/>
                  </a:cubicBezTo>
                  <a:cubicBezTo>
                    <a:pt x="2353" y="2316"/>
                    <a:pt x="2514" y="1182"/>
                    <a:pt x="2845" y="1"/>
                  </a:cubicBezTo>
                  <a:close/>
                </a:path>
              </a:pathLst>
            </a:custGeom>
            <a:solidFill>
              <a:srgbClr val="933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73;p59">
              <a:extLst>
                <a:ext uri="{FF2B5EF4-FFF2-40B4-BE49-F238E27FC236}">
                  <a16:creationId xmlns:a16="http://schemas.microsoft.com/office/drawing/2014/main" id="{2B39DA9C-C301-A008-194B-57082850343C}"/>
                </a:ext>
              </a:extLst>
            </p:cNvPr>
            <p:cNvSpPr/>
            <p:nvPr/>
          </p:nvSpPr>
          <p:spPr>
            <a:xfrm>
              <a:off x="7523085" y="2874529"/>
              <a:ext cx="554158" cy="1245834"/>
            </a:xfrm>
            <a:custGeom>
              <a:avLst/>
              <a:gdLst/>
              <a:ahLst/>
              <a:cxnLst/>
              <a:rect l="l" t="t" r="r" b="b"/>
              <a:pathLst>
                <a:path w="2543" h="5717" extrusionOk="0">
                  <a:moveTo>
                    <a:pt x="1580" y="0"/>
                  </a:moveTo>
                  <a:cubicBezTo>
                    <a:pt x="935" y="0"/>
                    <a:pt x="73" y="736"/>
                    <a:pt x="19" y="1700"/>
                  </a:cubicBezTo>
                  <a:cubicBezTo>
                    <a:pt x="0" y="1908"/>
                    <a:pt x="473" y="4157"/>
                    <a:pt x="709" y="4497"/>
                  </a:cubicBezTo>
                  <a:cubicBezTo>
                    <a:pt x="964" y="4847"/>
                    <a:pt x="1985" y="5716"/>
                    <a:pt x="1985" y="5716"/>
                  </a:cubicBezTo>
                  <a:lnTo>
                    <a:pt x="2108" y="5716"/>
                  </a:lnTo>
                  <a:cubicBezTo>
                    <a:pt x="2108" y="5716"/>
                    <a:pt x="1787" y="4261"/>
                    <a:pt x="1768" y="3874"/>
                  </a:cubicBezTo>
                  <a:cubicBezTo>
                    <a:pt x="1749" y="3458"/>
                    <a:pt x="2240" y="2125"/>
                    <a:pt x="2335" y="1568"/>
                  </a:cubicBezTo>
                  <a:cubicBezTo>
                    <a:pt x="2543" y="292"/>
                    <a:pt x="2032" y="55"/>
                    <a:pt x="1692" y="8"/>
                  </a:cubicBezTo>
                  <a:cubicBezTo>
                    <a:pt x="1656" y="3"/>
                    <a:pt x="1618" y="0"/>
                    <a:pt x="1580" y="0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4;p59">
              <a:extLst>
                <a:ext uri="{FF2B5EF4-FFF2-40B4-BE49-F238E27FC236}">
                  <a16:creationId xmlns:a16="http://schemas.microsoft.com/office/drawing/2014/main" id="{A965F4CF-BDC5-B808-D8C0-E8BC6D1470AF}"/>
                </a:ext>
              </a:extLst>
            </p:cNvPr>
            <p:cNvSpPr/>
            <p:nvPr/>
          </p:nvSpPr>
          <p:spPr>
            <a:xfrm>
              <a:off x="7523085" y="3382927"/>
              <a:ext cx="459365" cy="737433"/>
            </a:xfrm>
            <a:custGeom>
              <a:avLst/>
              <a:gdLst/>
              <a:ahLst/>
              <a:cxnLst/>
              <a:rect l="l" t="t" r="r" b="b"/>
              <a:pathLst>
                <a:path w="2108" h="3384" extrusionOk="0">
                  <a:moveTo>
                    <a:pt x="0" y="0"/>
                  </a:moveTo>
                  <a:lnTo>
                    <a:pt x="0" y="0"/>
                  </a:lnTo>
                  <a:cubicBezTo>
                    <a:pt x="218" y="879"/>
                    <a:pt x="511" y="1871"/>
                    <a:pt x="709" y="2164"/>
                  </a:cubicBezTo>
                  <a:cubicBezTo>
                    <a:pt x="945" y="2504"/>
                    <a:pt x="1985" y="3383"/>
                    <a:pt x="1985" y="3383"/>
                  </a:cubicBezTo>
                  <a:lnTo>
                    <a:pt x="2108" y="3383"/>
                  </a:lnTo>
                  <a:cubicBezTo>
                    <a:pt x="2108" y="3383"/>
                    <a:pt x="1787" y="1937"/>
                    <a:pt x="1768" y="1522"/>
                  </a:cubicBezTo>
                  <a:cubicBezTo>
                    <a:pt x="1768" y="1427"/>
                    <a:pt x="1787" y="1285"/>
                    <a:pt x="1824" y="1125"/>
                  </a:cubicBezTo>
                  <a:lnTo>
                    <a:pt x="1824" y="1125"/>
                  </a:lnTo>
                  <a:cubicBezTo>
                    <a:pt x="1654" y="1191"/>
                    <a:pt x="1494" y="1219"/>
                    <a:pt x="1314" y="1219"/>
                  </a:cubicBezTo>
                  <a:cubicBezTo>
                    <a:pt x="738" y="1181"/>
                    <a:pt x="265" y="699"/>
                    <a:pt x="0" y="0"/>
                  </a:cubicBezTo>
                  <a:close/>
                </a:path>
              </a:pathLst>
            </a:custGeom>
            <a:solidFill>
              <a:srgbClr val="A04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5;p59">
              <a:extLst>
                <a:ext uri="{FF2B5EF4-FFF2-40B4-BE49-F238E27FC236}">
                  <a16:creationId xmlns:a16="http://schemas.microsoft.com/office/drawing/2014/main" id="{9E9330E2-3928-0154-076D-9D13CC284B35}"/>
                </a:ext>
              </a:extLst>
            </p:cNvPr>
            <p:cNvSpPr/>
            <p:nvPr/>
          </p:nvSpPr>
          <p:spPr>
            <a:xfrm>
              <a:off x="8357048" y="2324290"/>
              <a:ext cx="148618" cy="214431"/>
            </a:xfrm>
            <a:custGeom>
              <a:avLst/>
              <a:gdLst/>
              <a:ahLst/>
              <a:cxnLst/>
              <a:rect l="l" t="t" r="r" b="b"/>
              <a:pathLst>
                <a:path w="682" h="984" extrusionOk="0">
                  <a:moveTo>
                    <a:pt x="549" y="0"/>
                  </a:moveTo>
                  <a:cubicBezTo>
                    <a:pt x="313" y="0"/>
                    <a:pt x="209" y="171"/>
                    <a:pt x="1" y="416"/>
                  </a:cubicBezTo>
                  <a:lnTo>
                    <a:pt x="502" y="983"/>
                  </a:lnTo>
                  <a:cubicBezTo>
                    <a:pt x="606" y="690"/>
                    <a:pt x="681" y="0"/>
                    <a:pt x="549" y="0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76;p59">
              <a:extLst>
                <a:ext uri="{FF2B5EF4-FFF2-40B4-BE49-F238E27FC236}">
                  <a16:creationId xmlns:a16="http://schemas.microsoft.com/office/drawing/2014/main" id="{97ABB590-6115-6AC1-A17A-D4726D907946}"/>
                </a:ext>
              </a:extLst>
            </p:cNvPr>
            <p:cNvSpPr/>
            <p:nvPr/>
          </p:nvSpPr>
          <p:spPr>
            <a:xfrm>
              <a:off x="8435498" y="2344774"/>
              <a:ext cx="55350" cy="163002"/>
            </a:xfrm>
            <a:custGeom>
              <a:avLst/>
              <a:gdLst/>
              <a:ahLst/>
              <a:cxnLst/>
              <a:rect l="l" t="t" r="r" b="b"/>
              <a:pathLst>
                <a:path w="254" h="748" extrusionOk="0">
                  <a:moveTo>
                    <a:pt x="191" y="1"/>
                  </a:moveTo>
                  <a:cubicBezTo>
                    <a:pt x="190" y="1"/>
                    <a:pt x="190" y="1"/>
                    <a:pt x="189" y="1"/>
                  </a:cubicBezTo>
                  <a:cubicBezTo>
                    <a:pt x="113" y="29"/>
                    <a:pt x="47" y="294"/>
                    <a:pt x="0" y="521"/>
                  </a:cubicBezTo>
                  <a:lnTo>
                    <a:pt x="132" y="748"/>
                  </a:lnTo>
                  <a:cubicBezTo>
                    <a:pt x="188" y="476"/>
                    <a:pt x="254" y="1"/>
                    <a:pt x="191" y="1"/>
                  </a:cubicBezTo>
                  <a:close/>
                </a:path>
              </a:pathLst>
            </a:custGeom>
            <a:solidFill>
              <a:srgbClr val="7C3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77;p59">
              <a:extLst>
                <a:ext uri="{FF2B5EF4-FFF2-40B4-BE49-F238E27FC236}">
                  <a16:creationId xmlns:a16="http://schemas.microsoft.com/office/drawing/2014/main" id="{4014468B-7B7B-08D9-6056-940489532CBF}"/>
                </a:ext>
              </a:extLst>
            </p:cNvPr>
            <p:cNvSpPr/>
            <p:nvPr/>
          </p:nvSpPr>
          <p:spPr>
            <a:xfrm>
              <a:off x="7981797" y="2383563"/>
              <a:ext cx="680331" cy="723922"/>
            </a:xfrm>
            <a:custGeom>
              <a:avLst/>
              <a:gdLst/>
              <a:ahLst/>
              <a:cxnLst/>
              <a:rect l="l" t="t" r="r" b="b"/>
              <a:pathLst>
                <a:path w="3122" h="3322" extrusionOk="0">
                  <a:moveTo>
                    <a:pt x="1183" y="1"/>
                  </a:moveTo>
                  <a:cubicBezTo>
                    <a:pt x="131" y="1"/>
                    <a:pt x="1" y="1703"/>
                    <a:pt x="570" y="2705"/>
                  </a:cubicBezTo>
                  <a:cubicBezTo>
                    <a:pt x="716" y="2969"/>
                    <a:pt x="2046" y="3321"/>
                    <a:pt x="2481" y="3321"/>
                  </a:cubicBezTo>
                  <a:cubicBezTo>
                    <a:pt x="2497" y="3321"/>
                    <a:pt x="2512" y="3321"/>
                    <a:pt x="2526" y="3320"/>
                  </a:cubicBezTo>
                  <a:cubicBezTo>
                    <a:pt x="2781" y="3310"/>
                    <a:pt x="3122" y="2734"/>
                    <a:pt x="3112" y="2545"/>
                  </a:cubicBezTo>
                  <a:cubicBezTo>
                    <a:pt x="3093" y="2356"/>
                    <a:pt x="2470" y="1902"/>
                    <a:pt x="2403" y="1656"/>
                  </a:cubicBezTo>
                  <a:cubicBezTo>
                    <a:pt x="2328" y="1411"/>
                    <a:pt x="2649" y="220"/>
                    <a:pt x="1335" y="12"/>
                  </a:cubicBezTo>
                  <a:cubicBezTo>
                    <a:pt x="1283" y="4"/>
                    <a:pt x="1232" y="1"/>
                    <a:pt x="1183" y="1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78;p59">
              <a:extLst>
                <a:ext uri="{FF2B5EF4-FFF2-40B4-BE49-F238E27FC236}">
                  <a16:creationId xmlns:a16="http://schemas.microsoft.com/office/drawing/2014/main" id="{ABB07C81-E729-342B-AC4F-078CF4D6686E}"/>
                </a:ext>
              </a:extLst>
            </p:cNvPr>
            <p:cNvSpPr/>
            <p:nvPr/>
          </p:nvSpPr>
          <p:spPr>
            <a:xfrm>
              <a:off x="8155694" y="2578598"/>
              <a:ext cx="220094" cy="190896"/>
            </a:xfrm>
            <a:custGeom>
              <a:avLst/>
              <a:gdLst/>
              <a:ahLst/>
              <a:cxnLst/>
              <a:rect l="l" t="t" r="r" b="b"/>
              <a:pathLst>
                <a:path w="1010" h="876" extrusionOk="0">
                  <a:moveTo>
                    <a:pt x="567" y="0"/>
                  </a:moveTo>
                  <a:cubicBezTo>
                    <a:pt x="350" y="0"/>
                    <a:pt x="1" y="177"/>
                    <a:pt x="8" y="487"/>
                  </a:cubicBezTo>
                  <a:cubicBezTo>
                    <a:pt x="14" y="753"/>
                    <a:pt x="282" y="876"/>
                    <a:pt x="512" y="876"/>
                  </a:cubicBezTo>
                  <a:cubicBezTo>
                    <a:pt x="642" y="876"/>
                    <a:pt x="760" y="837"/>
                    <a:pt x="811" y="761"/>
                  </a:cubicBezTo>
                  <a:cubicBezTo>
                    <a:pt x="1010" y="478"/>
                    <a:pt x="849" y="194"/>
                    <a:pt x="708" y="43"/>
                  </a:cubicBezTo>
                  <a:cubicBezTo>
                    <a:pt x="679" y="14"/>
                    <a:pt x="628" y="0"/>
                    <a:pt x="567" y="0"/>
                  </a:cubicBezTo>
                  <a:close/>
                </a:path>
              </a:pathLst>
            </a:custGeom>
            <a:solidFill>
              <a:srgbClr val="A04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79;p59">
              <a:extLst>
                <a:ext uri="{FF2B5EF4-FFF2-40B4-BE49-F238E27FC236}">
                  <a16:creationId xmlns:a16="http://schemas.microsoft.com/office/drawing/2014/main" id="{D87C2219-3345-AEB9-5B0D-881AB73CF016}"/>
                </a:ext>
              </a:extLst>
            </p:cNvPr>
            <p:cNvSpPr/>
            <p:nvPr/>
          </p:nvSpPr>
          <p:spPr>
            <a:xfrm>
              <a:off x="8383852" y="2581431"/>
              <a:ext cx="107868" cy="166053"/>
            </a:xfrm>
            <a:custGeom>
              <a:avLst/>
              <a:gdLst/>
              <a:ahLst/>
              <a:cxnLst/>
              <a:rect l="l" t="t" r="r" b="b"/>
              <a:pathLst>
                <a:path w="495" h="762" extrusionOk="0">
                  <a:moveTo>
                    <a:pt x="143" y="1"/>
                  </a:moveTo>
                  <a:cubicBezTo>
                    <a:pt x="109" y="1"/>
                    <a:pt x="82" y="16"/>
                    <a:pt x="67" y="49"/>
                  </a:cubicBezTo>
                  <a:cubicBezTo>
                    <a:pt x="10" y="181"/>
                    <a:pt x="1" y="408"/>
                    <a:pt x="95" y="644"/>
                  </a:cubicBezTo>
                  <a:cubicBezTo>
                    <a:pt x="124" y="714"/>
                    <a:pt x="207" y="761"/>
                    <a:pt x="287" y="761"/>
                  </a:cubicBezTo>
                  <a:cubicBezTo>
                    <a:pt x="392" y="761"/>
                    <a:pt x="495" y="682"/>
                    <a:pt x="473" y="474"/>
                  </a:cubicBezTo>
                  <a:cubicBezTo>
                    <a:pt x="437" y="176"/>
                    <a:pt x="255" y="1"/>
                    <a:pt x="143" y="1"/>
                  </a:cubicBezTo>
                  <a:close/>
                </a:path>
              </a:pathLst>
            </a:custGeom>
            <a:solidFill>
              <a:srgbClr val="A04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80;p59">
              <a:extLst>
                <a:ext uri="{FF2B5EF4-FFF2-40B4-BE49-F238E27FC236}">
                  <a16:creationId xmlns:a16="http://schemas.microsoft.com/office/drawing/2014/main" id="{03C0B46C-A417-26E3-7A94-66A0A5006D7D}"/>
                </a:ext>
              </a:extLst>
            </p:cNvPr>
            <p:cNvSpPr/>
            <p:nvPr/>
          </p:nvSpPr>
          <p:spPr>
            <a:xfrm>
              <a:off x="8064605" y="2948402"/>
              <a:ext cx="580526" cy="163002"/>
            </a:xfrm>
            <a:custGeom>
              <a:avLst/>
              <a:gdLst/>
              <a:ahLst/>
              <a:cxnLst/>
              <a:rect l="l" t="t" r="r" b="b"/>
              <a:pathLst>
                <a:path w="2664" h="748" extrusionOk="0">
                  <a:moveTo>
                    <a:pt x="1" y="0"/>
                  </a:moveTo>
                  <a:lnTo>
                    <a:pt x="1" y="0"/>
                  </a:lnTo>
                  <a:cubicBezTo>
                    <a:pt x="245" y="634"/>
                    <a:pt x="1757" y="747"/>
                    <a:pt x="2099" y="747"/>
                  </a:cubicBezTo>
                  <a:cubicBezTo>
                    <a:pt x="2114" y="747"/>
                    <a:pt x="2127" y="747"/>
                    <a:pt x="2137" y="747"/>
                  </a:cubicBezTo>
                  <a:cubicBezTo>
                    <a:pt x="2316" y="728"/>
                    <a:pt x="2543" y="482"/>
                    <a:pt x="2647" y="274"/>
                  </a:cubicBezTo>
                  <a:cubicBezTo>
                    <a:pt x="2663" y="200"/>
                    <a:pt x="2643" y="173"/>
                    <a:pt x="2608" y="173"/>
                  </a:cubicBezTo>
                  <a:cubicBezTo>
                    <a:pt x="2538" y="173"/>
                    <a:pt x="2410" y="275"/>
                    <a:pt x="2373" y="331"/>
                  </a:cubicBezTo>
                  <a:cubicBezTo>
                    <a:pt x="2241" y="520"/>
                    <a:pt x="1986" y="558"/>
                    <a:pt x="1711" y="567"/>
                  </a:cubicBezTo>
                  <a:cubicBezTo>
                    <a:pt x="1694" y="568"/>
                    <a:pt x="1677" y="568"/>
                    <a:pt x="1660" y="568"/>
                  </a:cubicBezTo>
                  <a:cubicBezTo>
                    <a:pt x="995" y="568"/>
                    <a:pt x="139" y="221"/>
                    <a:pt x="1" y="0"/>
                  </a:cubicBezTo>
                  <a:close/>
                </a:path>
              </a:pathLst>
            </a:custGeom>
            <a:solidFill>
              <a:srgbClr val="933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1;p59">
              <a:extLst>
                <a:ext uri="{FF2B5EF4-FFF2-40B4-BE49-F238E27FC236}">
                  <a16:creationId xmlns:a16="http://schemas.microsoft.com/office/drawing/2014/main" id="{373B0B07-7A5C-403F-AF76-AED2F7DCC2B2}"/>
                </a:ext>
              </a:extLst>
            </p:cNvPr>
            <p:cNvSpPr/>
            <p:nvPr/>
          </p:nvSpPr>
          <p:spPr>
            <a:xfrm>
              <a:off x="8392132" y="2983269"/>
              <a:ext cx="253435" cy="202010"/>
            </a:xfrm>
            <a:custGeom>
              <a:avLst/>
              <a:gdLst/>
              <a:ahLst/>
              <a:cxnLst/>
              <a:rect l="l" t="t" r="r" b="b"/>
              <a:pathLst>
                <a:path w="1163" h="927" extrusionOk="0">
                  <a:moveTo>
                    <a:pt x="1154" y="1"/>
                  </a:moveTo>
                  <a:cubicBezTo>
                    <a:pt x="870" y="511"/>
                    <a:pt x="1" y="643"/>
                    <a:pt x="1" y="653"/>
                  </a:cubicBezTo>
                  <a:lnTo>
                    <a:pt x="142" y="898"/>
                  </a:lnTo>
                  <a:lnTo>
                    <a:pt x="341" y="785"/>
                  </a:lnTo>
                  <a:lnTo>
                    <a:pt x="388" y="927"/>
                  </a:lnTo>
                  <a:lnTo>
                    <a:pt x="577" y="738"/>
                  </a:lnTo>
                  <a:lnTo>
                    <a:pt x="643" y="927"/>
                  </a:lnTo>
                  <a:lnTo>
                    <a:pt x="861" y="587"/>
                  </a:lnTo>
                  <a:lnTo>
                    <a:pt x="955" y="662"/>
                  </a:lnTo>
                  <a:lnTo>
                    <a:pt x="993" y="407"/>
                  </a:lnTo>
                  <a:lnTo>
                    <a:pt x="1087" y="511"/>
                  </a:lnTo>
                  <a:cubicBezTo>
                    <a:pt x="1163" y="350"/>
                    <a:pt x="1154" y="1"/>
                    <a:pt x="1154" y="1"/>
                  </a:cubicBezTo>
                  <a:close/>
                </a:path>
              </a:pathLst>
            </a:custGeom>
            <a:solidFill>
              <a:srgbClr val="7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82;p59">
              <a:extLst>
                <a:ext uri="{FF2B5EF4-FFF2-40B4-BE49-F238E27FC236}">
                  <a16:creationId xmlns:a16="http://schemas.microsoft.com/office/drawing/2014/main" id="{E7083BBB-FE3E-16A2-D9E1-BD7080FF6861}"/>
                </a:ext>
              </a:extLst>
            </p:cNvPr>
            <p:cNvSpPr/>
            <p:nvPr/>
          </p:nvSpPr>
          <p:spPr>
            <a:xfrm>
              <a:off x="8254192" y="3071743"/>
              <a:ext cx="284379" cy="125956"/>
            </a:xfrm>
            <a:custGeom>
              <a:avLst/>
              <a:gdLst/>
              <a:ahLst/>
              <a:cxnLst/>
              <a:rect l="l" t="t" r="r" b="b"/>
              <a:pathLst>
                <a:path w="1305" h="578" extrusionOk="0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285"/>
                  </a:lnTo>
                  <a:lnTo>
                    <a:pt x="237" y="294"/>
                  </a:lnTo>
                  <a:lnTo>
                    <a:pt x="208" y="445"/>
                  </a:lnTo>
                  <a:lnTo>
                    <a:pt x="454" y="389"/>
                  </a:lnTo>
                  <a:lnTo>
                    <a:pt x="416" y="578"/>
                  </a:lnTo>
                  <a:lnTo>
                    <a:pt x="775" y="398"/>
                  </a:lnTo>
                  <a:lnTo>
                    <a:pt x="804" y="530"/>
                  </a:lnTo>
                  <a:lnTo>
                    <a:pt x="974" y="341"/>
                  </a:lnTo>
                  <a:lnTo>
                    <a:pt x="993" y="483"/>
                  </a:lnTo>
                  <a:cubicBezTo>
                    <a:pt x="1134" y="389"/>
                    <a:pt x="1305" y="96"/>
                    <a:pt x="1305" y="96"/>
                  </a:cubicBezTo>
                  <a:lnTo>
                    <a:pt x="1305" y="96"/>
                  </a:lnTo>
                  <a:cubicBezTo>
                    <a:pt x="1171" y="169"/>
                    <a:pt x="1016" y="195"/>
                    <a:pt x="860" y="195"/>
                  </a:cubicBezTo>
                  <a:cubicBezTo>
                    <a:pt x="439" y="195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7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83;p59">
              <a:extLst>
                <a:ext uri="{FF2B5EF4-FFF2-40B4-BE49-F238E27FC236}">
                  <a16:creationId xmlns:a16="http://schemas.microsoft.com/office/drawing/2014/main" id="{4B1F466F-4E2E-E44F-3EAB-A84F97277DE6}"/>
                </a:ext>
              </a:extLst>
            </p:cNvPr>
            <p:cNvSpPr/>
            <p:nvPr/>
          </p:nvSpPr>
          <p:spPr>
            <a:xfrm>
              <a:off x="8511550" y="2915497"/>
              <a:ext cx="171281" cy="111356"/>
            </a:xfrm>
            <a:custGeom>
              <a:avLst/>
              <a:gdLst/>
              <a:ahLst/>
              <a:cxnLst/>
              <a:rect l="l" t="t" r="r" b="b"/>
              <a:pathLst>
                <a:path w="786" h="511" extrusionOk="0">
                  <a:moveTo>
                    <a:pt x="352" y="0"/>
                  </a:moveTo>
                  <a:cubicBezTo>
                    <a:pt x="206" y="0"/>
                    <a:pt x="70" y="29"/>
                    <a:pt x="48" y="94"/>
                  </a:cubicBezTo>
                  <a:cubicBezTo>
                    <a:pt x="1" y="227"/>
                    <a:pt x="161" y="510"/>
                    <a:pt x="350" y="510"/>
                  </a:cubicBezTo>
                  <a:cubicBezTo>
                    <a:pt x="568" y="501"/>
                    <a:pt x="785" y="217"/>
                    <a:pt x="738" y="113"/>
                  </a:cubicBezTo>
                  <a:cubicBezTo>
                    <a:pt x="712" y="41"/>
                    <a:pt x="525" y="0"/>
                    <a:pt x="352" y="0"/>
                  </a:cubicBezTo>
                  <a:close/>
                </a:path>
              </a:pathLst>
            </a:custGeom>
            <a:solidFill>
              <a:srgbClr val="633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84;p59">
              <a:extLst>
                <a:ext uri="{FF2B5EF4-FFF2-40B4-BE49-F238E27FC236}">
                  <a16:creationId xmlns:a16="http://schemas.microsoft.com/office/drawing/2014/main" id="{23308532-E4A3-E500-D0DE-3B3C0FAE4B80}"/>
                </a:ext>
              </a:extLst>
            </p:cNvPr>
            <p:cNvSpPr/>
            <p:nvPr/>
          </p:nvSpPr>
          <p:spPr>
            <a:xfrm>
              <a:off x="8077026" y="2268503"/>
              <a:ext cx="163000" cy="185666"/>
            </a:xfrm>
            <a:custGeom>
              <a:avLst/>
              <a:gdLst/>
              <a:ahLst/>
              <a:cxnLst/>
              <a:rect l="l" t="t" r="r" b="b"/>
              <a:pathLst>
                <a:path w="748" h="852" extrusionOk="0">
                  <a:moveTo>
                    <a:pt x="524" y="1"/>
                  </a:moveTo>
                  <a:cubicBezTo>
                    <a:pt x="520" y="1"/>
                    <a:pt x="515" y="1"/>
                    <a:pt x="511" y="1"/>
                  </a:cubicBezTo>
                  <a:cubicBezTo>
                    <a:pt x="275" y="20"/>
                    <a:pt x="38" y="493"/>
                    <a:pt x="1" y="852"/>
                  </a:cubicBezTo>
                  <a:lnTo>
                    <a:pt x="747" y="729"/>
                  </a:lnTo>
                  <a:cubicBezTo>
                    <a:pt x="747" y="729"/>
                    <a:pt x="747" y="1"/>
                    <a:pt x="524" y="1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85;p59">
              <a:extLst>
                <a:ext uri="{FF2B5EF4-FFF2-40B4-BE49-F238E27FC236}">
                  <a16:creationId xmlns:a16="http://schemas.microsoft.com/office/drawing/2014/main" id="{99151523-7469-B814-6B62-24080B7D1C30}"/>
                </a:ext>
              </a:extLst>
            </p:cNvPr>
            <p:cNvSpPr/>
            <p:nvPr/>
          </p:nvSpPr>
          <p:spPr>
            <a:xfrm>
              <a:off x="8268574" y="2639397"/>
              <a:ext cx="45544" cy="78450"/>
            </a:xfrm>
            <a:custGeom>
              <a:avLst/>
              <a:gdLst/>
              <a:ahLst/>
              <a:cxnLst/>
              <a:rect l="l" t="t" r="r" b="b"/>
              <a:pathLst>
                <a:path w="209" h="360" extrusionOk="0">
                  <a:moveTo>
                    <a:pt x="95" y="0"/>
                  </a:moveTo>
                  <a:cubicBezTo>
                    <a:pt x="48" y="0"/>
                    <a:pt x="1" y="95"/>
                    <a:pt x="10" y="189"/>
                  </a:cubicBezTo>
                  <a:cubicBezTo>
                    <a:pt x="19" y="284"/>
                    <a:pt x="67" y="360"/>
                    <a:pt x="114" y="360"/>
                  </a:cubicBezTo>
                  <a:cubicBezTo>
                    <a:pt x="171" y="360"/>
                    <a:pt x="208" y="274"/>
                    <a:pt x="199" y="180"/>
                  </a:cubicBezTo>
                  <a:cubicBezTo>
                    <a:pt x="190" y="85"/>
                    <a:pt x="142" y="0"/>
                    <a:pt x="95" y="0"/>
                  </a:cubicBezTo>
                  <a:close/>
                </a:path>
              </a:pathLst>
            </a:custGeom>
            <a:solidFill>
              <a:srgbClr val="442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86;p59">
              <a:extLst>
                <a:ext uri="{FF2B5EF4-FFF2-40B4-BE49-F238E27FC236}">
                  <a16:creationId xmlns:a16="http://schemas.microsoft.com/office/drawing/2014/main" id="{41E0DCE2-A388-9400-5FC8-5FE627A9176F}"/>
                </a:ext>
              </a:extLst>
            </p:cNvPr>
            <p:cNvSpPr/>
            <p:nvPr/>
          </p:nvSpPr>
          <p:spPr>
            <a:xfrm>
              <a:off x="8425038" y="2637218"/>
              <a:ext cx="41404" cy="82591"/>
            </a:xfrm>
            <a:custGeom>
              <a:avLst/>
              <a:gdLst/>
              <a:ahLst/>
              <a:cxnLst/>
              <a:rect l="l" t="t" r="r" b="b"/>
              <a:pathLst>
                <a:path w="190" h="379" extrusionOk="0">
                  <a:moveTo>
                    <a:pt x="67" y="1"/>
                  </a:moveTo>
                  <a:cubicBezTo>
                    <a:pt x="20" y="10"/>
                    <a:pt x="1" y="95"/>
                    <a:pt x="10" y="199"/>
                  </a:cubicBezTo>
                  <a:cubicBezTo>
                    <a:pt x="20" y="303"/>
                    <a:pt x="67" y="379"/>
                    <a:pt x="114" y="379"/>
                  </a:cubicBezTo>
                  <a:cubicBezTo>
                    <a:pt x="161" y="360"/>
                    <a:pt x="190" y="284"/>
                    <a:pt x="180" y="171"/>
                  </a:cubicBezTo>
                  <a:cubicBezTo>
                    <a:pt x="161" y="67"/>
                    <a:pt x="114" y="1"/>
                    <a:pt x="67" y="1"/>
                  </a:cubicBezTo>
                  <a:close/>
                </a:path>
              </a:pathLst>
            </a:custGeom>
            <a:solidFill>
              <a:srgbClr val="442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87;p59">
              <a:extLst>
                <a:ext uri="{FF2B5EF4-FFF2-40B4-BE49-F238E27FC236}">
                  <a16:creationId xmlns:a16="http://schemas.microsoft.com/office/drawing/2014/main" id="{D73FEA66-D027-1AC4-72D4-CE0FD4423778}"/>
                </a:ext>
              </a:extLst>
            </p:cNvPr>
            <p:cNvSpPr/>
            <p:nvPr/>
          </p:nvSpPr>
          <p:spPr>
            <a:xfrm>
              <a:off x="5212307" y="2958644"/>
              <a:ext cx="401835" cy="156683"/>
            </a:xfrm>
            <a:custGeom>
              <a:avLst/>
              <a:gdLst/>
              <a:ahLst/>
              <a:cxnLst/>
              <a:rect l="l" t="t" r="r" b="b"/>
              <a:pathLst>
                <a:path w="1844" h="719" extrusionOk="0">
                  <a:moveTo>
                    <a:pt x="993" y="0"/>
                  </a:moveTo>
                  <a:lnTo>
                    <a:pt x="1" y="615"/>
                  </a:lnTo>
                  <a:lnTo>
                    <a:pt x="1844" y="719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rgbClr val="EDDE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88;p59">
              <a:extLst>
                <a:ext uri="{FF2B5EF4-FFF2-40B4-BE49-F238E27FC236}">
                  <a16:creationId xmlns:a16="http://schemas.microsoft.com/office/drawing/2014/main" id="{03AEC359-E4E1-F312-3511-F6F19118A5BA}"/>
                </a:ext>
              </a:extLst>
            </p:cNvPr>
            <p:cNvSpPr/>
            <p:nvPr/>
          </p:nvSpPr>
          <p:spPr>
            <a:xfrm>
              <a:off x="8455982" y="4081785"/>
              <a:ext cx="95883" cy="34649"/>
            </a:xfrm>
            <a:custGeom>
              <a:avLst/>
              <a:gdLst/>
              <a:ahLst/>
              <a:cxnLst/>
              <a:rect l="l" t="t" r="r" b="b"/>
              <a:pathLst>
                <a:path w="440" h="159" extrusionOk="0">
                  <a:moveTo>
                    <a:pt x="246" y="1"/>
                  </a:moveTo>
                  <a:cubicBezTo>
                    <a:pt x="187" y="1"/>
                    <a:pt x="109" y="22"/>
                    <a:pt x="10" y="82"/>
                  </a:cubicBezTo>
                  <a:lnTo>
                    <a:pt x="1" y="158"/>
                  </a:lnTo>
                  <a:lnTo>
                    <a:pt x="435" y="158"/>
                  </a:lnTo>
                  <a:cubicBezTo>
                    <a:pt x="436" y="158"/>
                    <a:pt x="436" y="158"/>
                    <a:pt x="436" y="158"/>
                  </a:cubicBezTo>
                  <a:cubicBezTo>
                    <a:pt x="440" y="158"/>
                    <a:pt x="407" y="1"/>
                    <a:pt x="246" y="1"/>
                  </a:cubicBezTo>
                  <a:close/>
                </a:path>
              </a:pathLst>
            </a:custGeom>
            <a:solidFill>
              <a:srgbClr val="99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89;p59">
              <a:extLst>
                <a:ext uri="{FF2B5EF4-FFF2-40B4-BE49-F238E27FC236}">
                  <a16:creationId xmlns:a16="http://schemas.microsoft.com/office/drawing/2014/main" id="{F5419DC9-FC2D-BB88-138E-A1F0F59FB5C4}"/>
                </a:ext>
              </a:extLst>
            </p:cNvPr>
            <p:cNvSpPr/>
            <p:nvPr/>
          </p:nvSpPr>
          <p:spPr>
            <a:xfrm>
              <a:off x="7957609" y="4081785"/>
              <a:ext cx="98062" cy="34649"/>
            </a:xfrm>
            <a:custGeom>
              <a:avLst/>
              <a:gdLst/>
              <a:ahLst/>
              <a:cxnLst/>
              <a:rect l="l" t="t" r="r" b="b"/>
              <a:pathLst>
                <a:path w="450" h="159" extrusionOk="0">
                  <a:moveTo>
                    <a:pt x="260" y="1"/>
                  </a:moveTo>
                  <a:cubicBezTo>
                    <a:pt x="200" y="1"/>
                    <a:pt x="121" y="22"/>
                    <a:pt x="19" y="82"/>
                  </a:cubicBezTo>
                  <a:lnTo>
                    <a:pt x="0" y="158"/>
                  </a:lnTo>
                  <a:lnTo>
                    <a:pt x="445" y="158"/>
                  </a:lnTo>
                  <a:cubicBezTo>
                    <a:pt x="445" y="158"/>
                    <a:pt x="445" y="158"/>
                    <a:pt x="445" y="158"/>
                  </a:cubicBezTo>
                  <a:cubicBezTo>
                    <a:pt x="450" y="158"/>
                    <a:pt x="421" y="1"/>
                    <a:pt x="260" y="1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90;p59">
              <a:extLst>
                <a:ext uri="{FF2B5EF4-FFF2-40B4-BE49-F238E27FC236}">
                  <a16:creationId xmlns:a16="http://schemas.microsoft.com/office/drawing/2014/main" id="{4BE01DF7-A6D5-200F-707E-03B4081AED3D}"/>
                </a:ext>
              </a:extLst>
            </p:cNvPr>
            <p:cNvSpPr/>
            <p:nvPr/>
          </p:nvSpPr>
          <p:spPr>
            <a:xfrm>
              <a:off x="7572552" y="4081785"/>
              <a:ext cx="94793" cy="34649"/>
            </a:xfrm>
            <a:custGeom>
              <a:avLst/>
              <a:gdLst/>
              <a:ahLst/>
              <a:cxnLst/>
              <a:rect l="l" t="t" r="r" b="b"/>
              <a:pathLst>
                <a:path w="435" h="159" extrusionOk="0">
                  <a:moveTo>
                    <a:pt x="244" y="1"/>
                  </a:moveTo>
                  <a:cubicBezTo>
                    <a:pt x="186" y="1"/>
                    <a:pt x="109" y="22"/>
                    <a:pt x="10" y="82"/>
                  </a:cubicBezTo>
                  <a:lnTo>
                    <a:pt x="0" y="158"/>
                  </a:lnTo>
                  <a:lnTo>
                    <a:pt x="434" y="158"/>
                  </a:lnTo>
                  <a:cubicBezTo>
                    <a:pt x="430" y="145"/>
                    <a:pt x="396" y="1"/>
                    <a:pt x="244" y="1"/>
                  </a:cubicBezTo>
                  <a:close/>
                  <a:moveTo>
                    <a:pt x="434" y="158"/>
                  </a:moveTo>
                  <a:cubicBezTo>
                    <a:pt x="435" y="158"/>
                    <a:pt x="435" y="158"/>
                    <a:pt x="435" y="158"/>
                  </a:cubicBezTo>
                  <a:cubicBezTo>
                    <a:pt x="435" y="158"/>
                    <a:pt x="435" y="158"/>
                    <a:pt x="435" y="158"/>
                  </a:cubicBezTo>
                  <a:close/>
                </a:path>
              </a:pathLst>
            </a:custGeom>
            <a:solidFill>
              <a:srgbClr val="7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91;p59">
              <a:extLst>
                <a:ext uri="{FF2B5EF4-FFF2-40B4-BE49-F238E27FC236}">
                  <a16:creationId xmlns:a16="http://schemas.microsoft.com/office/drawing/2014/main" id="{263A26F8-DBA6-B2B3-06D4-BE9ED48701F9}"/>
                </a:ext>
              </a:extLst>
            </p:cNvPr>
            <p:cNvSpPr/>
            <p:nvPr/>
          </p:nvSpPr>
          <p:spPr>
            <a:xfrm>
              <a:off x="6625054" y="4081785"/>
              <a:ext cx="97626" cy="34649"/>
            </a:xfrm>
            <a:custGeom>
              <a:avLst/>
              <a:gdLst/>
              <a:ahLst/>
              <a:cxnLst/>
              <a:rect l="l" t="t" r="r" b="b"/>
              <a:pathLst>
                <a:path w="448" h="159" extrusionOk="0">
                  <a:moveTo>
                    <a:pt x="252" y="1"/>
                  </a:moveTo>
                  <a:cubicBezTo>
                    <a:pt x="191" y="1"/>
                    <a:pt x="112" y="22"/>
                    <a:pt x="10" y="82"/>
                  </a:cubicBezTo>
                  <a:lnTo>
                    <a:pt x="1" y="158"/>
                  </a:lnTo>
                  <a:lnTo>
                    <a:pt x="436" y="158"/>
                  </a:lnTo>
                  <a:cubicBezTo>
                    <a:pt x="436" y="158"/>
                    <a:pt x="437" y="158"/>
                    <a:pt x="437" y="158"/>
                  </a:cubicBezTo>
                  <a:cubicBezTo>
                    <a:pt x="447" y="158"/>
                    <a:pt x="416" y="1"/>
                    <a:pt x="252" y="1"/>
                  </a:cubicBezTo>
                  <a:close/>
                </a:path>
              </a:pathLst>
            </a:custGeom>
            <a:solidFill>
              <a:srgbClr val="A04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92;p59">
              <a:extLst>
                <a:ext uri="{FF2B5EF4-FFF2-40B4-BE49-F238E27FC236}">
                  <a16:creationId xmlns:a16="http://schemas.microsoft.com/office/drawing/2014/main" id="{54813DD1-A5A8-B1CF-B429-5471F6FCCB62}"/>
                </a:ext>
              </a:extLst>
            </p:cNvPr>
            <p:cNvSpPr/>
            <p:nvPr/>
          </p:nvSpPr>
          <p:spPr>
            <a:xfrm>
              <a:off x="8128455" y="2320150"/>
              <a:ext cx="88909" cy="113535"/>
            </a:xfrm>
            <a:custGeom>
              <a:avLst/>
              <a:gdLst/>
              <a:ahLst/>
              <a:cxnLst/>
              <a:rect l="l" t="t" r="r" b="b"/>
              <a:pathLst>
                <a:path w="408" h="521" extrusionOk="0">
                  <a:moveTo>
                    <a:pt x="270" y="0"/>
                  </a:moveTo>
                  <a:cubicBezTo>
                    <a:pt x="268" y="0"/>
                    <a:pt x="267" y="0"/>
                    <a:pt x="265" y="1"/>
                  </a:cubicBezTo>
                  <a:cubicBezTo>
                    <a:pt x="124" y="10"/>
                    <a:pt x="10" y="303"/>
                    <a:pt x="1" y="520"/>
                  </a:cubicBezTo>
                  <a:lnTo>
                    <a:pt x="407" y="435"/>
                  </a:lnTo>
                  <a:cubicBezTo>
                    <a:pt x="407" y="435"/>
                    <a:pt x="407" y="0"/>
                    <a:pt x="270" y="0"/>
                  </a:cubicBezTo>
                  <a:close/>
                </a:path>
              </a:pathLst>
            </a:custGeom>
            <a:solidFill>
              <a:srgbClr val="7C3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93;p59">
              <a:extLst>
                <a:ext uri="{FF2B5EF4-FFF2-40B4-BE49-F238E27FC236}">
                  <a16:creationId xmlns:a16="http://schemas.microsoft.com/office/drawing/2014/main" id="{F2D1EC73-6CD5-EA25-19E2-C191906DA031}"/>
                </a:ext>
              </a:extLst>
            </p:cNvPr>
            <p:cNvSpPr/>
            <p:nvPr/>
          </p:nvSpPr>
          <p:spPr>
            <a:xfrm>
              <a:off x="5731382" y="3106827"/>
              <a:ext cx="162783" cy="752033"/>
            </a:xfrm>
            <a:custGeom>
              <a:avLst/>
              <a:gdLst/>
              <a:ahLst/>
              <a:cxnLst/>
              <a:rect l="l" t="t" r="r" b="b"/>
              <a:pathLst>
                <a:path w="747" h="3451" extrusionOk="0">
                  <a:moveTo>
                    <a:pt x="567" y="1"/>
                  </a:moveTo>
                  <a:lnTo>
                    <a:pt x="133" y="813"/>
                  </a:lnTo>
                  <a:lnTo>
                    <a:pt x="227" y="1437"/>
                  </a:lnTo>
                  <a:lnTo>
                    <a:pt x="0" y="2363"/>
                  </a:lnTo>
                  <a:lnTo>
                    <a:pt x="246" y="3450"/>
                  </a:lnTo>
                  <a:lnTo>
                    <a:pt x="246" y="2439"/>
                  </a:lnTo>
                  <a:lnTo>
                    <a:pt x="747" y="974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EDDE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3994;p59">
              <a:extLst>
                <a:ext uri="{FF2B5EF4-FFF2-40B4-BE49-F238E27FC236}">
                  <a16:creationId xmlns:a16="http://schemas.microsoft.com/office/drawing/2014/main" id="{4E1DE5EA-13AF-3B89-1A98-E559566257BC}"/>
                </a:ext>
              </a:extLst>
            </p:cNvPr>
            <p:cNvSpPr/>
            <p:nvPr/>
          </p:nvSpPr>
          <p:spPr>
            <a:xfrm>
              <a:off x="8511986" y="2915279"/>
              <a:ext cx="150143" cy="111574"/>
            </a:xfrm>
            <a:custGeom>
              <a:avLst/>
              <a:gdLst/>
              <a:ahLst/>
              <a:cxnLst/>
              <a:rect l="l" t="t" r="r" b="b"/>
              <a:pathLst>
                <a:path w="689" h="512" extrusionOk="0">
                  <a:moveTo>
                    <a:pt x="273" y="1"/>
                  </a:moveTo>
                  <a:cubicBezTo>
                    <a:pt x="159" y="10"/>
                    <a:pt x="74" y="29"/>
                    <a:pt x="46" y="95"/>
                  </a:cubicBezTo>
                  <a:cubicBezTo>
                    <a:pt x="0" y="233"/>
                    <a:pt x="158" y="512"/>
                    <a:pt x="332" y="512"/>
                  </a:cubicBezTo>
                  <a:cubicBezTo>
                    <a:pt x="337" y="512"/>
                    <a:pt x="343" y="512"/>
                    <a:pt x="348" y="511"/>
                  </a:cubicBezTo>
                  <a:cubicBezTo>
                    <a:pt x="490" y="511"/>
                    <a:pt x="613" y="398"/>
                    <a:pt x="689" y="294"/>
                  </a:cubicBezTo>
                  <a:cubicBezTo>
                    <a:pt x="500" y="275"/>
                    <a:pt x="254" y="199"/>
                    <a:pt x="235" y="124"/>
                  </a:cubicBezTo>
                  <a:cubicBezTo>
                    <a:pt x="226" y="95"/>
                    <a:pt x="235" y="39"/>
                    <a:pt x="273" y="1"/>
                  </a:cubicBezTo>
                  <a:close/>
                </a:path>
              </a:pathLst>
            </a:custGeom>
            <a:solidFill>
              <a:srgbClr val="512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3995;p59">
              <a:extLst>
                <a:ext uri="{FF2B5EF4-FFF2-40B4-BE49-F238E27FC236}">
                  <a16:creationId xmlns:a16="http://schemas.microsoft.com/office/drawing/2014/main" id="{0F39D470-6F38-54DA-F149-CB8F968688D7}"/>
                </a:ext>
              </a:extLst>
            </p:cNvPr>
            <p:cNvSpPr/>
            <p:nvPr/>
          </p:nvSpPr>
          <p:spPr>
            <a:xfrm>
              <a:off x="8532252" y="2959080"/>
              <a:ext cx="57747" cy="56441"/>
            </a:xfrm>
            <a:custGeom>
              <a:avLst/>
              <a:gdLst/>
              <a:ahLst/>
              <a:cxnLst/>
              <a:rect l="l" t="t" r="r" b="b"/>
              <a:pathLst>
                <a:path w="265" h="259" extrusionOk="0">
                  <a:moveTo>
                    <a:pt x="163" y="0"/>
                  </a:moveTo>
                  <a:cubicBezTo>
                    <a:pt x="147" y="0"/>
                    <a:pt x="131" y="3"/>
                    <a:pt x="114" y="8"/>
                  </a:cubicBezTo>
                  <a:cubicBezTo>
                    <a:pt x="47" y="36"/>
                    <a:pt x="0" y="74"/>
                    <a:pt x="19" y="131"/>
                  </a:cubicBezTo>
                  <a:cubicBezTo>
                    <a:pt x="27" y="172"/>
                    <a:pt x="95" y="258"/>
                    <a:pt x="156" y="258"/>
                  </a:cubicBezTo>
                  <a:cubicBezTo>
                    <a:pt x="164" y="258"/>
                    <a:pt x="172" y="257"/>
                    <a:pt x="180" y="253"/>
                  </a:cubicBezTo>
                  <a:cubicBezTo>
                    <a:pt x="236" y="244"/>
                    <a:pt x="265" y="102"/>
                    <a:pt x="255" y="55"/>
                  </a:cubicBezTo>
                  <a:cubicBezTo>
                    <a:pt x="241" y="20"/>
                    <a:pt x="207" y="0"/>
                    <a:pt x="163" y="0"/>
                  </a:cubicBezTo>
                  <a:close/>
                </a:path>
              </a:pathLst>
            </a:custGeom>
            <a:solidFill>
              <a:srgbClr val="3D1C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3996;p59">
              <a:extLst>
                <a:ext uri="{FF2B5EF4-FFF2-40B4-BE49-F238E27FC236}">
                  <a16:creationId xmlns:a16="http://schemas.microsoft.com/office/drawing/2014/main" id="{40401117-E831-51B2-DD29-E0A422289026}"/>
                </a:ext>
              </a:extLst>
            </p:cNvPr>
            <p:cNvSpPr/>
            <p:nvPr/>
          </p:nvSpPr>
          <p:spPr>
            <a:xfrm>
              <a:off x="8604164" y="2974334"/>
              <a:ext cx="49685" cy="43148"/>
            </a:xfrm>
            <a:custGeom>
              <a:avLst/>
              <a:gdLst/>
              <a:ahLst/>
              <a:cxnLst/>
              <a:rect l="l" t="t" r="r" b="b"/>
              <a:pathLst>
                <a:path w="228" h="198" extrusionOk="0">
                  <a:moveTo>
                    <a:pt x="200" y="1"/>
                  </a:moveTo>
                  <a:cubicBezTo>
                    <a:pt x="168" y="1"/>
                    <a:pt x="82" y="64"/>
                    <a:pt x="48" y="89"/>
                  </a:cubicBezTo>
                  <a:cubicBezTo>
                    <a:pt x="20" y="127"/>
                    <a:pt x="1" y="165"/>
                    <a:pt x="20" y="183"/>
                  </a:cubicBezTo>
                  <a:cubicBezTo>
                    <a:pt x="23" y="193"/>
                    <a:pt x="31" y="197"/>
                    <a:pt x="42" y="197"/>
                  </a:cubicBezTo>
                  <a:cubicBezTo>
                    <a:pt x="61" y="197"/>
                    <a:pt x="90" y="183"/>
                    <a:pt x="114" y="165"/>
                  </a:cubicBezTo>
                  <a:cubicBezTo>
                    <a:pt x="143" y="127"/>
                    <a:pt x="228" y="32"/>
                    <a:pt x="209" y="4"/>
                  </a:cubicBezTo>
                  <a:cubicBezTo>
                    <a:pt x="207" y="2"/>
                    <a:pt x="204" y="1"/>
                    <a:pt x="200" y="1"/>
                  </a:cubicBezTo>
                  <a:close/>
                </a:path>
              </a:pathLst>
            </a:custGeom>
            <a:solidFill>
              <a:srgbClr val="3D1C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3997;p59">
              <a:extLst>
                <a:ext uri="{FF2B5EF4-FFF2-40B4-BE49-F238E27FC236}">
                  <a16:creationId xmlns:a16="http://schemas.microsoft.com/office/drawing/2014/main" id="{2CA3518C-D413-4E7B-BA87-86D3FAFA22CE}"/>
                </a:ext>
              </a:extLst>
            </p:cNvPr>
            <p:cNvSpPr/>
            <p:nvPr/>
          </p:nvSpPr>
          <p:spPr>
            <a:xfrm>
              <a:off x="6684763" y="2919419"/>
              <a:ext cx="636966" cy="801718"/>
            </a:xfrm>
            <a:custGeom>
              <a:avLst/>
              <a:gdLst/>
              <a:ahLst/>
              <a:cxnLst/>
              <a:rect l="l" t="t" r="r" b="b"/>
              <a:pathLst>
                <a:path w="2923" h="3679" extrusionOk="0">
                  <a:moveTo>
                    <a:pt x="1724" y="0"/>
                  </a:moveTo>
                  <a:cubicBezTo>
                    <a:pt x="1325" y="0"/>
                    <a:pt x="912" y="203"/>
                    <a:pt x="653" y="766"/>
                  </a:cubicBezTo>
                  <a:cubicBezTo>
                    <a:pt x="388" y="1333"/>
                    <a:pt x="1" y="3497"/>
                    <a:pt x="398" y="3611"/>
                  </a:cubicBezTo>
                  <a:cubicBezTo>
                    <a:pt x="546" y="3657"/>
                    <a:pt x="687" y="3678"/>
                    <a:pt x="820" y="3678"/>
                  </a:cubicBezTo>
                  <a:cubicBezTo>
                    <a:pt x="2021" y="3678"/>
                    <a:pt x="2589" y="1926"/>
                    <a:pt x="2836" y="880"/>
                  </a:cubicBezTo>
                  <a:cubicBezTo>
                    <a:pt x="2922" y="489"/>
                    <a:pt x="2341" y="0"/>
                    <a:pt x="1724" y="0"/>
                  </a:cubicBez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3998;p59">
              <a:extLst>
                <a:ext uri="{FF2B5EF4-FFF2-40B4-BE49-F238E27FC236}">
                  <a16:creationId xmlns:a16="http://schemas.microsoft.com/office/drawing/2014/main" id="{87C60679-9A43-B86F-4B00-DAC26D8A26C2}"/>
                </a:ext>
              </a:extLst>
            </p:cNvPr>
            <p:cNvSpPr/>
            <p:nvPr/>
          </p:nvSpPr>
          <p:spPr>
            <a:xfrm>
              <a:off x="7407807" y="1191343"/>
              <a:ext cx="329705" cy="47724"/>
            </a:xfrm>
            <a:custGeom>
              <a:avLst/>
              <a:gdLst/>
              <a:ahLst/>
              <a:cxnLst/>
              <a:rect l="l" t="t" r="r" b="b"/>
              <a:pathLst>
                <a:path w="1513" h="219" extrusionOk="0">
                  <a:moveTo>
                    <a:pt x="1318" y="1"/>
                  </a:moveTo>
                  <a:cubicBezTo>
                    <a:pt x="1284" y="1"/>
                    <a:pt x="1251" y="2"/>
                    <a:pt x="1219" y="2"/>
                  </a:cubicBezTo>
                  <a:cubicBezTo>
                    <a:pt x="1087" y="2"/>
                    <a:pt x="945" y="49"/>
                    <a:pt x="803" y="68"/>
                  </a:cubicBezTo>
                  <a:cubicBezTo>
                    <a:pt x="643" y="87"/>
                    <a:pt x="482" y="115"/>
                    <a:pt x="321" y="134"/>
                  </a:cubicBezTo>
                  <a:cubicBezTo>
                    <a:pt x="227" y="143"/>
                    <a:pt x="85" y="143"/>
                    <a:pt x="0" y="210"/>
                  </a:cubicBezTo>
                  <a:cubicBezTo>
                    <a:pt x="12" y="215"/>
                    <a:pt x="52" y="218"/>
                    <a:pt x="106" y="218"/>
                  </a:cubicBezTo>
                  <a:cubicBezTo>
                    <a:pt x="230" y="218"/>
                    <a:pt x="428" y="202"/>
                    <a:pt x="520" y="162"/>
                  </a:cubicBezTo>
                  <a:cubicBezTo>
                    <a:pt x="573" y="136"/>
                    <a:pt x="622" y="128"/>
                    <a:pt x="668" y="128"/>
                  </a:cubicBezTo>
                  <a:cubicBezTo>
                    <a:pt x="739" y="128"/>
                    <a:pt x="802" y="147"/>
                    <a:pt x="860" y="147"/>
                  </a:cubicBezTo>
                  <a:cubicBezTo>
                    <a:pt x="873" y="147"/>
                    <a:pt x="886" y="146"/>
                    <a:pt x="898" y="143"/>
                  </a:cubicBezTo>
                  <a:lnTo>
                    <a:pt x="955" y="143"/>
                  </a:lnTo>
                  <a:cubicBezTo>
                    <a:pt x="968" y="157"/>
                    <a:pt x="989" y="162"/>
                    <a:pt x="1012" y="162"/>
                  </a:cubicBezTo>
                  <a:cubicBezTo>
                    <a:pt x="1071" y="162"/>
                    <a:pt x="1148" y="131"/>
                    <a:pt x="1181" y="124"/>
                  </a:cubicBezTo>
                  <a:cubicBezTo>
                    <a:pt x="1285" y="87"/>
                    <a:pt x="1389" y="30"/>
                    <a:pt x="1512" y="30"/>
                  </a:cubicBezTo>
                  <a:cubicBezTo>
                    <a:pt x="1456" y="5"/>
                    <a:pt x="1386" y="1"/>
                    <a:pt x="1318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3999;p59">
              <a:extLst>
                <a:ext uri="{FF2B5EF4-FFF2-40B4-BE49-F238E27FC236}">
                  <a16:creationId xmlns:a16="http://schemas.microsoft.com/office/drawing/2014/main" id="{39BC0217-0BA1-8FE4-BFC3-C610D4B0C477}"/>
                </a:ext>
              </a:extLst>
            </p:cNvPr>
            <p:cNvSpPr/>
            <p:nvPr/>
          </p:nvSpPr>
          <p:spPr>
            <a:xfrm>
              <a:off x="7887658" y="1223813"/>
              <a:ext cx="304863" cy="35085"/>
            </a:xfrm>
            <a:custGeom>
              <a:avLst/>
              <a:gdLst/>
              <a:ahLst/>
              <a:cxnLst/>
              <a:rect l="l" t="t" r="r" b="b"/>
              <a:pathLst>
                <a:path w="1399" h="161" extrusionOk="0">
                  <a:moveTo>
                    <a:pt x="1241" y="0"/>
                  </a:moveTo>
                  <a:cubicBezTo>
                    <a:pt x="1193" y="0"/>
                    <a:pt x="1144" y="4"/>
                    <a:pt x="1106" y="4"/>
                  </a:cubicBezTo>
                  <a:cubicBezTo>
                    <a:pt x="1030" y="13"/>
                    <a:pt x="957" y="13"/>
                    <a:pt x="884" y="13"/>
                  </a:cubicBezTo>
                  <a:cubicBezTo>
                    <a:pt x="811" y="13"/>
                    <a:pt x="737" y="13"/>
                    <a:pt x="662" y="23"/>
                  </a:cubicBezTo>
                  <a:cubicBezTo>
                    <a:pt x="643" y="24"/>
                    <a:pt x="623" y="25"/>
                    <a:pt x="603" y="25"/>
                  </a:cubicBezTo>
                  <a:cubicBezTo>
                    <a:pt x="541" y="25"/>
                    <a:pt x="475" y="19"/>
                    <a:pt x="411" y="19"/>
                  </a:cubicBezTo>
                  <a:cubicBezTo>
                    <a:pt x="364" y="19"/>
                    <a:pt x="318" y="22"/>
                    <a:pt x="274" y="32"/>
                  </a:cubicBezTo>
                  <a:cubicBezTo>
                    <a:pt x="199" y="42"/>
                    <a:pt x="95" y="61"/>
                    <a:pt x="0" y="108"/>
                  </a:cubicBezTo>
                  <a:cubicBezTo>
                    <a:pt x="27" y="101"/>
                    <a:pt x="54" y="98"/>
                    <a:pt x="82" y="98"/>
                  </a:cubicBezTo>
                  <a:cubicBezTo>
                    <a:pt x="161" y="98"/>
                    <a:pt x="242" y="122"/>
                    <a:pt x="312" y="136"/>
                  </a:cubicBezTo>
                  <a:cubicBezTo>
                    <a:pt x="338" y="147"/>
                    <a:pt x="391" y="160"/>
                    <a:pt x="439" y="160"/>
                  </a:cubicBezTo>
                  <a:cubicBezTo>
                    <a:pt x="478" y="160"/>
                    <a:pt x="513" y="152"/>
                    <a:pt x="529" y="127"/>
                  </a:cubicBezTo>
                  <a:cubicBezTo>
                    <a:pt x="548" y="127"/>
                    <a:pt x="558" y="117"/>
                    <a:pt x="586" y="117"/>
                  </a:cubicBezTo>
                  <a:cubicBezTo>
                    <a:pt x="662" y="117"/>
                    <a:pt x="737" y="57"/>
                    <a:pt x="842" y="57"/>
                  </a:cubicBezTo>
                  <a:cubicBezTo>
                    <a:pt x="868" y="57"/>
                    <a:pt x="896" y="61"/>
                    <a:pt x="926" y="70"/>
                  </a:cubicBezTo>
                  <a:cubicBezTo>
                    <a:pt x="966" y="84"/>
                    <a:pt x="1022" y="90"/>
                    <a:pt x="1081" y="90"/>
                  </a:cubicBezTo>
                  <a:cubicBezTo>
                    <a:pt x="1220" y="90"/>
                    <a:pt x="1379" y="59"/>
                    <a:pt x="1399" y="32"/>
                  </a:cubicBezTo>
                  <a:cubicBezTo>
                    <a:pt x="1362" y="6"/>
                    <a:pt x="1302" y="0"/>
                    <a:pt x="1241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00;p59">
              <a:extLst>
                <a:ext uri="{FF2B5EF4-FFF2-40B4-BE49-F238E27FC236}">
                  <a16:creationId xmlns:a16="http://schemas.microsoft.com/office/drawing/2014/main" id="{53112C3A-8CF6-253A-9F38-9FA7A1C4E5E4}"/>
                </a:ext>
              </a:extLst>
            </p:cNvPr>
            <p:cNvSpPr/>
            <p:nvPr/>
          </p:nvSpPr>
          <p:spPr>
            <a:xfrm>
              <a:off x="5243251" y="1244951"/>
              <a:ext cx="337986" cy="79540"/>
            </a:xfrm>
            <a:custGeom>
              <a:avLst/>
              <a:gdLst/>
              <a:ahLst/>
              <a:cxnLst/>
              <a:rect l="l" t="t" r="r" b="b"/>
              <a:pathLst>
                <a:path w="1551" h="365" extrusionOk="0">
                  <a:moveTo>
                    <a:pt x="1155" y="1"/>
                  </a:moveTo>
                  <a:cubicBezTo>
                    <a:pt x="1047" y="1"/>
                    <a:pt x="947" y="22"/>
                    <a:pt x="870" y="86"/>
                  </a:cubicBezTo>
                  <a:cubicBezTo>
                    <a:pt x="804" y="153"/>
                    <a:pt x="728" y="171"/>
                    <a:pt x="634" y="171"/>
                  </a:cubicBezTo>
                  <a:cubicBezTo>
                    <a:pt x="600" y="171"/>
                    <a:pt x="555" y="182"/>
                    <a:pt x="513" y="182"/>
                  </a:cubicBezTo>
                  <a:cubicBezTo>
                    <a:pt x="485" y="182"/>
                    <a:pt x="458" y="177"/>
                    <a:pt x="435" y="162"/>
                  </a:cubicBezTo>
                  <a:cubicBezTo>
                    <a:pt x="379" y="266"/>
                    <a:pt x="246" y="266"/>
                    <a:pt x="152" y="266"/>
                  </a:cubicBezTo>
                  <a:cubicBezTo>
                    <a:pt x="161" y="266"/>
                    <a:pt x="161" y="275"/>
                    <a:pt x="180" y="275"/>
                  </a:cubicBezTo>
                  <a:cubicBezTo>
                    <a:pt x="114" y="275"/>
                    <a:pt x="19" y="313"/>
                    <a:pt x="1" y="360"/>
                  </a:cubicBezTo>
                  <a:cubicBezTo>
                    <a:pt x="16" y="364"/>
                    <a:pt x="32" y="365"/>
                    <a:pt x="48" y="365"/>
                  </a:cubicBezTo>
                  <a:cubicBezTo>
                    <a:pt x="79" y="365"/>
                    <a:pt x="111" y="360"/>
                    <a:pt x="142" y="360"/>
                  </a:cubicBezTo>
                  <a:cubicBezTo>
                    <a:pt x="164" y="357"/>
                    <a:pt x="187" y="356"/>
                    <a:pt x="211" y="356"/>
                  </a:cubicBezTo>
                  <a:cubicBezTo>
                    <a:pt x="257" y="356"/>
                    <a:pt x="303" y="360"/>
                    <a:pt x="341" y="360"/>
                  </a:cubicBezTo>
                  <a:cubicBezTo>
                    <a:pt x="482" y="360"/>
                    <a:pt x="605" y="360"/>
                    <a:pt x="747" y="313"/>
                  </a:cubicBezTo>
                  <a:cubicBezTo>
                    <a:pt x="823" y="294"/>
                    <a:pt x="898" y="275"/>
                    <a:pt x="983" y="275"/>
                  </a:cubicBezTo>
                  <a:cubicBezTo>
                    <a:pt x="1106" y="275"/>
                    <a:pt x="1239" y="228"/>
                    <a:pt x="1361" y="181"/>
                  </a:cubicBezTo>
                  <a:cubicBezTo>
                    <a:pt x="1390" y="171"/>
                    <a:pt x="1428" y="153"/>
                    <a:pt x="1465" y="153"/>
                  </a:cubicBezTo>
                  <a:cubicBezTo>
                    <a:pt x="1465" y="105"/>
                    <a:pt x="1550" y="115"/>
                    <a:pt x="1550" y="58"/>
                  </a:cubicBezTo>
                  <a:cubicBezTo>
                    <a:pt x="1426" y="32"/>
                    <a:pt x="1285" y="1"/>
                    <a:pt x="1155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01;p59">
              <a:extLst>
                <a:ext uri="{FF2B5EF4-FFF2-40B4-BE49-F238E27FC236}">
                  <a16:creationId xmlns:a16="http://schemas.microsoft.com/office/drawing/2014/main" id="{E1CCAC5D-565A-6B99-5A4D-FD1892D31BF6}"/>
                </a:ext>
              </a:extLst>
            </p:cNvPr>
            <p:cNvSpPr/>
            <p:nvPr/>
          </p:nvSpPr>
          <p:spPr>
            <a:xfrm>
              <a:off x="6841445" y="2808282"/>
              <a:ext cx="257576" cy="181525"/>
            </a:xfrm>
            <a:custGeom>
              <a:avLst/>
              <a:gdLst/>
              <a:ahLst/>
              <a:cxnLst/>
              <a:rect l="l" t="t" r="r" b="b"/>
              <a:pathLst>
                <a:path w="1182" h="833" extrusionOk="0">
                  <a:moveTo>
                    <a:pt x="1182" y="0"/>
                  </a:moveTo>
                  <a:lnTo>
                    <a:pt x="1181" y="1"/>
                  </a:lnTo>
                  <a:lnTo>
                    <a:pt x="1181" y="1"/>
                  </a:lnTo>
                  <a:cubicBezTo>
                    <a:pt x="1182" y="0"/>
                    <a:pt x="1182" y="0"/>
                    <a:pt x="1182" y="0"/>
                  </a:cubicBezTo>
                  <a:close/>
                  <a:moveTo>
                    <a:pt x="1181" y="1"/>
                  </a:moveTo>
                  <a:cubicBezTo>
                    <a:pt x="1165" y="7"/>
                    <a:pt x="455" y="201"/>
                    <a:pt x="0" y="832"/>
                  </a:cubicBezTo>
                  <a:lnTo>
                    <a:pt x="501" y="662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02;p59">
              <a:extLst>
                <a:ext uri="{FF2B5EF4-FFF2-40B4-BE49-F238E27FC236}">
                  <a16:creationId xmlns:a16="http://schemas.microsoft.com/office/drawing/2014/main" id="{EBF5C6F7-A10F-AF6A-59A9-481BF024664E}"/>
                </a:ext>
              </a:extLst>
            </p:cNvPr>
            <p:cNvSpPr/>
            <p:nvPr/>
          </p:nvSpPr>
          <p:spPr>
            <a:xfrm>
              <a:off x="6796118" y="2869952"/>
              <a:ext cx="241232" cy="206150"/>
            </a:xfrm>
            <a:custGeom>
              <a:avLst/>
              <a:gdLst/>
              <a:ahLst/>
              <a:cxnLst/>
              <a:rect l="l" t="t" r="r" b="b"/>
              <a:pathLst>
                <a:path w="1107" h="946" extrusionOk="0">
                  <a:moveTo>
                    <a:pt x="1106" y="1"/>
                  </a:moveTo>
                  <a:cubicBezTo>
                    <a:pt x="1097" y="1"/>
                    <a:pt x="388" y="266"/>
                    <a:pt x="0" y="946"/>
                  </a:cubicBezTo>
                  <a:lnTo>
                    <a:pt x="482" y="738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03;p59">
              <a:extLst>
                <a:ext uri="{FF2B5EF4-FFF2-40B4-BE49-F238E27FC236}">
                  <a16:creationId xmlns:a16="http://schemas.microsoft.com/office/drawing/2014/main" id="{51BE2ED2-EC5A-4D61-84B4-F3138B72CA3A}"/>
                </a:ext>
              </a:extLst>
            </p:cNvPr>
            <p:cNvSpPr/>
            <p:nvPr/>
          </p:nvSpPr>
          <p:spPr>
            <a:xfrm>
              <a:off x="6734230" y="2960606"/>
              <a:ext cx="202225" cy="245375"/>
            </a:xfrm>
            <a:custGeom>
              <a:avLst/>
              <a:gdLst/>
              <a:ahLst/>
              <a:cxnLst/>
              <a:rect l="l" t="t" r="r" b="b"/>
              <a:pathLst>
                <a:path w="928" h="1126" extrusionOk="0">
                  <a:moveTo>
                    <a:pt x="927" y="1"/>
                  </a:moveTo>
                  <a:lnTo>
                    <a:pt x="926" y="3"/>
                  </a:lnTo>
                  <a:lnTo>
                    <a:pt x="926" y="3"/>
                  </a:lnTo>
                  <a:cubicBezTo>
                    <a:pt x="927" y="1"/>
                    <a:pt x="928" y="1"/>
                    <a:pt x="927" y="1"/>
                  </a:cubicBezTo>
                  <a:close/>
                  <a:moveTo>
                    <a:pt x="926" y="3"/>
                  </a:moveTo>
                  <a:cubicBezTo>
                    <a:pt x="890" y="33"/>
                    <a:pt x="254" y="419"/>
                    <a:pt x="1" y="1125"/>
                  </a:cubicBezTo>
                  <a:lnTo>
                    <a:pt x="436" y="832"/>
                  </a:lnTo>
                  <a:lnTo>
                    <a:pt x="926" y="3"/>
                  </a:ln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04;p59">
              <a:extLst>
                <a:ext uri="{FF2B5EF4-FFF2-40B4-BE49-F238E27FC236}">
                  <a16:creationId xmlns:a16="http://schemas.microsoft.com/office/drawing/2014/main" id="{EACAC9A3-EA87-20E0-AA6F-252A82D018F4}"/>
                </a:ext>
              </a:extLst>
            </p:cNvPr>
            <p:cNvSpPr/>
            <p:nvPr/>
          </p:nvSpPr>
          <p:spPr>
            <a:xfrm>
              <a:off x="6709606" y="3069782"/>
              <a:ext cx="179344" cy="274140"/>
            </a:xfrm>
            <a:custGeom>
              <a:avLst/>
              <a:gdLst/>
              <a:ahLst/>
              <a:cxnLst/>
              <a:rect l="l" t="t" r="r" b="b"/>
              <a:pathLst>
                <a:path w="823" h="1258" extrusionOk="0">
                  <a:moveTo>
                    <a:pt x="823" y="1"/>
                  </a:moveTo>
                  <a:lnTo>
                    <a:pt x="823" y="1"/>
                  </a:lnTo>
                  <a:cubicBezTo>
                    <a:pt x="822" y="1"/>
                    <a:pt x="218" y="407"/>
                    <a:pt x="0" y="1258"/>
                  </a:cubicBezTo>
                  <a:lnTo>
                    <a:pt x="407" y="946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05;p59">
              <a:extLst>
                <a:ext uri="{FF2B5EF4-FFF2-40B4-BE49-F238E27FC236}">
                  <a16:creationId xmlns:a16="http://schemas.microsoft.com/office/drawing/2014/main" id="{3B13B0C7-3475-CAFE-C7FC-BBE09D1E7A6D}"/>
                </a:ext>
              </a:extLst>
            </p:cNvPr>
            <p:cNvSpPr/>
            <p:nvPr/>
          </p:nvSpPr>
          <p:spPr>
            <a:xfrm>
              <a:off x="6697185" y="3193340"/>
              <a:ext cx="152758" cy="292663"/>
            </a:xfrm>
            <a:custGeom>
              <a:avLst/>
              <a:gdLst/>
              <a:ahLst/>
              <a:cxnLst/>
              <a:rect l="l" t="t" r="r" b="b"/>
              <a:pathLst>
                <a:path w="701" h="1343" extrusionOk="0">
                  <a:moveTo>
                    <a:pt x="700" y="1"/>
                  </a:moveTo>
                  <a:cubicBezTo>
                    <a:pt x="700" y="1"/>
                    <a:pt x="142" y="473"/>
                    <a:pt x="1" y="1343"/>
                  </a:cubicBezTo>
                  <a:lnTo>
                    <a:pt x="369" y="993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06;p59">
              <a:extLst>
                <a:ext uri="{FF2B5EF4-FFF2-40B4-BE49-F238E27FC236}">
                  <a16:creationId xmlns:a16="http://schemas.microsoft.com/office/drawing/2014/main" id="{FF15EF0C-1CFA-A297-9049-902EF2A02BFE}"/>
                </a:ext>
              </a:extLst>
            </p:cNvPr>
            <p:cNvSpPr/>
            <p:nvPr/>
          </p:nvSpPr>
          <p:spPr>
            <a:xfrm>
              <a:off x="7479720" y="3094624"/>
              <a:ext cx="99151" cy="319249"/>
            </a:xfrm>
            <a:custGeom>
              <a:avLst/>
              <a:gdLst/>
              <a:ahLst/>
              <a:cxnLst/>
              <a:rect l="l" t="t" r="r" b="b"/>
              <a:pathLst>
                <a:path w="455" h="1465" extrusionOk="0">
                  <a:moveTo>
                    <a:pt x="455" y="0"/>
                  </a:moveTo>
                  <a:cubicBezTo>
                    <a:pt x="454" y="0"/>
                    <a:pt x="1" y="577"/>
                    <a:pt x="39" y="1465"/>
                  </a:cubicBezTo>
                  <a:lnTo>
                    <a:pt x="322" y="104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07;p59">
              <a:extLst>
                <a:ext uri="{FF2B5EF4-FFF2-40B4-BE49-F238E27FC236}">
                  <a16:creationId xmlns:a16="http://schemas.microsoft.com/office/drawing/2014/main" id="{275D8A57-1C3C-EF34-BDAB-3DD14C74AD9A}"/>
                </a:ext>
              </a:extLst>
            </p:cNvPr>
            <p:cNvSpPr/>
            <p:nvPr/>
          </p:nvSpPr>
          <p:spPr>
            <a:xfrm>
              <a:off x="7490180" y="3246948"/>
              <a:ext cx="96972" cy="321428"/>
            </a:xfrm>
            <a:custGeom>
              <a:avLst/>
              <a:gdLst/>
              <a:ahLst/>
              <a:cxnLst/>
              <a:rect l="l" t="t" r="r" b="b"/>
              <a:pathLst>
                <a:path w="445" h="1475" extrusionOk="0">
                  <a:moveTo>
                    <a:pt x="444" y="0"/>
                  </a:moveTo>
                  <a:cubicBezTo>
                    <a:pt x="435" y="0"/>
                    <a:pt x="0" y="586"/>
                    <a:pt x="57" y="1475"/>
                  </a:cubicBezTo>
                  <a:lnTo>
                    <a:pt x="340" y="104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08;p59">
              <a:extLst>
                <a:ext uri="{FF2B5EF4-FFF2-40B4-BE49-F238E27FC236}">
                  <a16:creationId xmlns:a16="http://schemas.microsoft.com/office/drawing/2014/main" id="{6DE3EFB3-FC0B-FE91-E8A2-4D62B5EE2640}"/>
                </a:ext>
              </a:extLst>
            </p:cNvPr>
            <p:cNvSpPr/>
            <p:nvPr/>
          </p:nvSpPr>
          <p:spPr>
            <a:xfrm>
              <a:off x="7518944" y="3308618"/>
              <a:ext cx="86730" cy="331888"/>
            </a:xfrm>
            <a:custGeom>
              <a:avLst/>
              <a:gdLst/>
              <a:ahLst/>
              <a:cxnLst/>
              <a:rect l="l" t="t" r="r" b="b"/>
              <a:pathLst>
                <a:path w="398" h="1523" extrusionOk="0">
                  <a:moveTo>
                    <a:pt x="312" y="1"/>
                  </a:moveTo>
                  <a:cubicBezTo>
                    <a:pt x="312" y="1"/>
                    <a:pt x="0" y="662"/>
                    <a:pt x="208" y="1522"/>
                  </a:cubicBezTo>
                  <a:lnTo>
                    <a:pt x="397" y="104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rgbClr val="A855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09;p59">
              <a:extLst>
                <a:ext uri="{FF2B5EF4-FFF2-40B4-BE49-F238E27FC236}">
                  <a16:creationId xmlns:a16="http://schemas.microsoft.com/office/drawing/2014/main" id="{25FF404A-C022-D783-7C6F-8DE76281D1D9}"/>
                </a:ext>
              </a:extLst>
            </p:cNvPr>
            <p:cNvSpPr/>
            <p:nvPr/>
          </p:nvSpPr>
          <p:spPr>
            <a:xfrm>
              <a:off x="8241771" y="3059540"/>
              <a:ext cx="319463" cy="95012"/>
            </a:xfrm>
            <a:custGeom>
              <a:avLst/>
              <a:gdLst/>
              <a:ahLst/>
              <a:cxnLst/>
              <a:rect l="l" t="t" r="r" b="b"/>
              <a:pathLst>
                <a:path w="1466" h="436" extrusionOk="0">
                  <a:moveTo>
                    <a:pt x="48" y="0"/>
                  </a:moveTo>
                  <a:lnTo>
                    <a:pt x="1" y="237"/>
                  </a:lnTo>
                  <a:lnTo>
                    <a:pt x="265" y="218"/>
                  </a:lnTo>
                  <a:lnTo>
                    <a:pt x="199" y="341"/>
                  </a:lnTo>
                  <a:lnTo>
                    <a:pt x="483" y="284"/>
                  </a:lnTo>
                  <a:lnTo>
                    <a:pt x="416" y="435"/>
                  </a:lnTo>
                  <a:lnTo>
                    <a:pt x="813" y="284"/>
                  </a:lnTo>
                  <a:lnTo>
                    <a:pt x="842" y="388"/>
                  </a:lnTo>
                  <a:lnTo>
                    <a:pt x="1050" y="218"/>
                  </a:lnTo>
                  <a:lnTo>
                    <a:pt x="1069" y="341"/>
                  </a:lnTo>
                  <a:cubicBezTo>
                    <a:pt x="1239" y="256"/>
                    <a:pt x="1465" y="10"/>
                    <a:pt x="1466" y="10"/>
                  </a:cubicBezTo>
                  <a:lnTo>
                    <a:pt x="1466" y="10"/>
                  </a:lnTo>
                  <a:cubicBezTo>
                    <a:pt x="1278" y="90"/>
                    <a:pt x="1064" y="117"/>
                    <a:pt x="860" y="117"/>
                  </a:cubicBezTo>
                  <a:cubicBezTo>
                    <a:pt x="435" y="117"/>
                    <a:pt x="54" y="0"/>
                    <a:pt x="48" y="0"/>
                  </a:cubicBezTo>
                  <a:close/>
                </a:path>
              </a:pathLst>
            </a:custGeom>
            <a:solidFill>
              <a:srgbClr val="933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10;p59">
              <a:extLst>
                <a:ext uri="{FF2B5EF4-FFF2-40B4-BE49-F238E27FC236}">
                  <a16:creationId xmlns:a16="http://schemas.microsoft.com/office/drawing/2014/main" id="{BF712B0A-6FDF-116B-D192-CB47EF50E434}"/>
                </a:ext>
              </a:extLst>
            </p:cNvPr>
            <p:cNvSpPr/>
            <p:nvPr/>
          </p:nvSpPr>
          <p:spPr>
            <a:xfrm>
              <a:off x="8165500" y="2551141"/>
              <a:ext cx="161039" cy="92615"/>
            </a:xfrm>
            <a:custGeom>
              <a:avLst/>
              <a:gdLst/>
              <a:ahLst/>
              <a:cxnLst/>
              <a:rect l="l" t="t" r="r" b="b"/>
              <a:pathLst>
                <a:path w="739" h="425" extrusionOk="0">
                  <a:moveTo>
                    <a:pt x="554" y="1"/>
                  </a:moveTo>
                  <a:cubicBezTo>
                    <a:pt x="414" y="1"/>
                    <a:pt x="146" y="110"/>
                    <a:pt x="77" y="188"/>
                  </a:cubicBezTo>
                  <a:cubicBezTo>
                    <a:pt x="1" y="283"/>
                    <a:pt x="143" y="424"/>
                    <a:pt x="143" y="424"/>
                  </a:cubicBezTo>
                  <a:cubicBezTo>
                    <a:pt x="334" y="213"/>
                    <a:pt x="529" y="184"/>
                    <a:pt x="624" y="184"/>
                  </a:cubicBezTo>
                  <a:cubicBezTo>
                    <a:pt x="660" y="184"/>
                    <a:pt x="681" y="188"/>
                    <a:pt x="681" y="188"/>
                  </a:cubicBezTo>
                  <a:cubicBezTo>
                    <a:pt x="738" y="141"/>
                    <a:pt x="710" y="56"/>
                    <a:pt x="625" y="18"/>
                  </a:cubicBezTo>
                  <a:cubicBezTo>
                    <a:pt x="610" y="6"/>
                    <a:pt x="585" y="1"/>
                    <a:pt x="554" y="1"/>
                  </a:cubicBezTo>
                  <a:close/>
                </a:path>
              </a:pathLst>
            </a:custGeom>
            <a:solidFill>
              <a:srgbClr val="7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11;p59">
              <a:extLst>
                <a:ext uri="{FF2B5EF4-FFF2-40B4-BE49-F238E27FC236}">
                  <a16:creationId xmlns:a16="http://schemas.microsoft.com/office/drawing/2014/main" id="{A4221967-1B6F-1710-FD26-B2C7727C4CFD}"/>
                </a:ext>
              </a:extLst>
            </p:cNvPr>
            <p:cNvSpPr/>
            <p:nvPr/>
          </p:nvSpPr>
          <p:spPr>
            <a:xfrm>
              <a:off x="8392132" y="2550923"/>
              <a:ext cx="96972" cy="72131"/>
            </a:xfrm>
            <a:custGeom>
              <a:avLst/>
              <a:gdLst/>
              <a:ahLst/>
              <a:cxnLst/>
              <a:rect l="l" t="t" r="r" b="b"/>
              <a:pathLst>
                <a:path w="445" h="331" extrusionOk="0">
                  <a:moveTo>
                    <a:pt x="95" y="0"/>
                  </a:moveTo>
                  <a:cubicBezTo>
                    <a:pt x="1" y="19"/>
                    <a:pt x="1" y="161"/>
                    <a:pt x="1" y="161"/>
                  </a:cubicBezTo>
                  <a:cubicBezTo>
                    <a:pt x="265" y="161"/>
                    <a:pt x="379" y="331"/>
                    <a:pt x="379" y="331"/>
                  </a:cubicBezTo>
                  <a:cubicBezTo>
                    <a:pt x="426" y="331"/>
                    <a:pt x="445" y="274"/>
                    <a:pt x="445" y="208"/>
                  </a:cubicBezTo>
                  <a:cubicBezTo>
                    <a:pt x="435" y="132"/>
                    <a:pt x="171" y="0"/>
                    <a:pt x="95" y="0"/>
                  </a:cubicBezTo>
                  <a:close/>
                </a:path>
              </a:pathLst>
            </a:custGeom>
            <a:solidFill>
              <a:srgbClr val="7C3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51"/>
          <p:cNvSpPr txBox="1">
            <a:spLocks noGrp="1"/>
          </p:cNvSpPr>
          <p:nvPr>
            <p:ph type="title"/>
          </p:nvPr>
        </p:nvSpPr>
        <p:spPr>
          <a:xfrm>
            <a:off x="801269" y="0"/>
            <a:ext cx="764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</a:t>
            </a:r>
            <a:endParaRPr dirty="0"/>
          </a:p>
        </p:txBody>
      </p:sp>
      <p:graphicFrame>
        <p:nvGraphicFramePr>
          <p:cNvPr id="2408" name="Google Shape;2408;p51"/>
          <p:cNvGraphicFramePr/>
          <p:nvPr>
            <p:extLst>
              <p:ext uri="{D42A27DB-BD31-4B8C-83A1-F6EECF244321}">
                <p14:modId xmlns:p14="http://schemas.microsoft.com/office/powerpoint/2010/main" val="2559011313"/>
              </p:ext>
            </p:extLst>
          </p:nvPr>
        </p:nvGraphicFramePr>
        <p:xfrm>
          <a:off x="801269" y="185958"/>
          <a:ext cx="7640700" cy="4451544"/>
        </p:xfrm>
        <a:graphic>
          <a:graphicData uri="http://schemas.openxmlformats.org/drawingml/2006/table">
            <a:tbl>
              <a:tblPr>
                <a:noFill/>
                <a:tableStyleId>{D8081E7A-7115-405A-8E64-84F4D998F2ED}</a:tableStyleId>
              </a:tblPr>
              <a:tblGrid>
                <a:gridCol w="192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accent3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accent3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chemeClr val="accent3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What we learned?</a:t>
                      </a:r>
                      <a:endParaRPr sz="2100" dirty="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Patience</a:t>
                      </a:r>
                      <a:endParaRPr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-</a:t>
                      </a:r>
                      <a:endParaRPr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100" dirty="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W</a:t>
                      </a:r>
                      <a:r>
                        <a:rPr lang="en" sz="2100" dirty="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hat went well?</a:t>
                      </a:r>
                      <a:endParaRPr sz="2100" dirty="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Communication</a:t>
                      </a: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-</a:t>
                      </a: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100" dirty="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W</a:t>
                      </a:r>
                      <a:r>
                        <a:rPr lang="en" sz="2100" dirty="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hat didn’t go well?</a:t>
                      </a:r>
                      <a:endParaRPr sz="2100" dirty="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Plans</a:t>
                      </a: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-</a:t>
                      </a: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100" dirty="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Why didn’t it go well?</a:t>
                      </a:r>
                      <a:endParaRPr sz="2100" dirty="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Work load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-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81710"/>
                  </a:ext>
                </a:extLst>
              </a:tr>
              <a:tr h="744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100" dirty="0">
                          <a:solidFill>
                            <a:schemeClr val="dk1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What would we do next time?</a:t>
                      </a:r>
                      <a:endParaRPr sz="2100" dirty="0">
                        <a:solidFill>
                          <a:schemeClr val="dk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77592" marR="77592" marT="77592" marB="77592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Easily</a:t>
                      </a:r>
                    </a:p>
                  </a:txBody>
                  <a:tcPr marL="77592" marR="77592" marT="77592" marB="77592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-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77592" marR="77592" marT="77592" marB="77592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56151"/>
                  </a:ext>
                </a:extLst>
              </a:tr>
            </a:tbl>
          </a:graphicData>
        </a:graphic>
      </p:graphicFrame>
      <p:grpSp>
        <p:nvGrpSpPr>
          <p:cNvPr id="47" name="Google Shape;18491;p90">
            <a:extLst>
              <a:ext uri="{FF2B5EF4-FFF2-40B4-BE49-F238E27FC236}">
                <a16:creationId xmlns:a16="http://schemas.microsoft.com/office/drawing/2014/main" id="{D752207B-FBA9-8528-CEDC-647498222C20}"/>
              </a:ext>
            </a:extLst>
          </p:cNvPr>
          <p:cNvGrpSpPr/>
          <p:nvPr/>
        </p:nvGrpSpPr>
        <p:grpSpPr>
          <a:xfrm>
            <a:off x="8532317" y="4263305"/>
            <a:ext cx="364282" cy="374197"/>
            <a:chOff x="1401415" y="2429218"/>
            <a:chExt cx="364282" cy="374197"/>
          </a:xfrm>
        </p:grpSpPr>
        <p:sp>
          <p:nvSpPr>
            <p:cNvPr id="48" name="Google Shape;18492;p90">
              <a:extLst>
                <a:ext uri="{FF2B5EF4-FFF2-40B4-BE49-F238E27FC236}">
                  <a16:creationId xmlns:a16="http://schemas.microsoft.com/office/drawing/2014/main" id="{3FE68FB6-000C-E824-BDA4-48A16DC27700}"/>
                </a:ext>
              </a:extLst>
            </p:cNvPr>
            <p:cNvSpPr/>
            <p:nvPr/>
          </p:nvSpPr>
          <p:spPr>
            <a:xfrm>
              <a:off x="1458596" y="2755938"/>
              <a:ext cx="89759" cy="47476"/>
            </a:xfrm>
            <a:custGeom>
              <a:avLst/>
              <a:gdLst/>
              <a:ahLst/>
              <a:cxnLst/>
              <a:rect l="l" t="t" r="r" b="b"/>
              <a:pathLst>
                <a:path w="3422" h="1810" extrusionOk="0">
                  <a:moveTo>
                    <a:pt x="3198" y="1"/>
                  </a:moveTo>
                  <a:cubicBezTo>
                    <a:pt x="3076" y="1"/>
                    <a:pt x="2974" y="102"/>
                    <a:pt x="2974" y="224"/>
                  </a:cubicBezTo>
                  <a:lnTo>
                    <a:pt x="2974" y="265"/>
                  </a:lnTo>
                  <a:cubicBezTo>
                    <a:pt x="2974" y="380"/>
                    <a:pt x="2886" y="475"/>
                    <a:pt x="2771" y="489"/>
                  </a:cubicBezTo>
                  <a:lnTo>
                    <a:pt x="784" y="651"/>
                  </a:lnTo>
                  <a:cubicBezTo>
                    <a:pt x="520" y="672"/>
                    <a:pt x="289" y="855"/>
                    <a:pt x="208" y="1106"/>
                  </a:cubicBezTo>
                  <a:lnTo>
                    <a:pt x="72" y="1499"/>
                  </a:lnTo>
                  <a:cubicBezTo>
                    <a:pt x="1" y="1679"/>
                    <a:pt x="149" y="1807"/>
                    <a:pt x="293" y="1807"/>
                  </a:cubicBezTo>
                  <a:cubicBezTo>
                    <a:pt x="381" y="1807"/>
                    <a:pt x="468" y="1758"/>
                    <a:pt x="499" y="1641"/>
                  </a:cubicBezTo>
                  <a:lnTo>
                    <a:pt x="628" y="1248"/>
                  </a:lnTo>
                  <a:cubicBezTo>
                    <a:pt x="655" y="1167"/>
                    <a:pt x="730" y="1106"/>
                    <a:pt x="825" y="1099"/>
                  </a:cubicBezTo>
                  <a:lnTo>
                    <a:pt x="960" y="1085"/>
                  </a:lnTo>
                  <a:lnTo>
                    <a:pt x="960" y="1574"/>
                  </a:lnTo>
                  <a:cubicBezTo>
                    <a:pt x="957" y="1723"/>
                    <a:pt x="1067" y="1797"/>
                    <a:pt x="1178" y="1797"/>
                  </a:cubicBezTo>
                  <a:cubicBezTo>
                    <a:pt x="1289" y="1797"/>
                    <a:pt x="1401" y="1723"/>
                    <a:pt x="1401" y="1574"/>
                  </a:cubicBezTo>
                  <a:lnTo>
                    <a:pt x="1401" y="1052"/>
                  </a:lnTo>
                  <a:lnTo>
                    <a:pt x="1659" y="1031"/>
                  </a:lnTo>
                  <a:lnTo>
                    <a:pt x="1862" y="1641"/>
                  </a:lnTo>
                  <a:cubicBezTo>
                    <a:pt x="1894" y="1760"/>
                    <a:pt x="1982" y="1810"/>
                    <a:pt x="2072" y="1810"/>
                  </a:cubicBezTo>
                  <a:cubicBezTo>
                    <a:pt x="2214" y="1810"/>
                    <a:pt x="2360" y="1684"/>
                    <a:pt x="2289" y="1506"/>
                  </a:cubicBezTo>
                  <a:lnTo>
                    <a:pt x="2120" y="997"/>
                  </a:lnTo>
                  <a:lnTo>
                    <a:pt x="2805" y="936"/>
                  </a:lnTo>
                  <a:cubicBezTo>
                    <a:pt x="3150" y="902"/>
                    <a:pt x="3415" y="618"/>
                    <a:pt x="3422" y="265"/>
                  </a:cubicBezTo>
                  <a:lnTo>
                    <a:pt x="3422" y="231"/>
                  </a:lnTo>
                  <a:cubicBezTo>
                    <a:pt x="3422" y="109"/>
                    <a:pt x="3320" y="7"/>
                    <a:pt x="3198" y="1"/>
                  </a:cubicBezTo>
                  <a:close/>
                </a:path>
              </a:pathLst>
            </a:custGeom>
            <a:solidFill>
              <a:srgbClr val="C8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493;p90">
              <a:extLst>
                <a:ext uri="{FF2B5EF4-FFF2-40B4-BE49-F238E27FC236}">
                  <a16:creationId xmlns:a16="http://schemas.microsoft.com/office/drawing/2014/main" id="{2E3FE32F-C09C-7671-AA84-DCFE54741DE6}"/>
                </a:ext>
              </a:extLst>
            </p:cNvPr>
            <p:cNvSpPr/>
            <p:nvPr/>
          </p:nvSpPr>
          <p:spPr>
            <a:xfrm>
              <a:off x="1618757" y="2755938"/>
              <a:ext cx="89759" cy="47476"/>
            </a:xfrm>
            <a:custGeom>
              <a:avLst/>
              <a:gdLst/>
              <a:ahLst/>
              <a:cxnLst/>
              <a:rect l="l" t="t" r="r" b="b"/>
              <a:pathLst>
                <a:path w="3422" h="1810" extrusionOk="0">
                  <a:moveTo>
                    <a:pt x="225" y="1"/>
                  </a:moveTo>
                  <a:cubicBezTo>
                    <a:pt x="103" y="7"/>
                    <a:pt x="1" y="109"/>
                    <a:pt x="8" y="231"/>
                  </a:cubicBezTo>
                  <a:lnTo>
                    <a:pt x="8" y="265"/>
                  </a:lnTo>
                  <a:cubicBezTo>
                    <a:pt x="8" y="618"/>
                    <a:pt x="272" y="902"/>
                    <a:pt x="618" y="936"/>
                  </a:cubicBezTo>
                  <a:lnTo>
                    <a:pt x="1309" y="997"/>
                  </a:lnTo>
                  <a:lnTo>
                    <a:pt x="1140" y="1506"/>
                  </a:lnTo>
                  <a:cubicBezTo>
                    <a:pt x="1065" y="1684"/>
                    <a:pt x="1209" y="1810"/>
                    <a:pt x="1351" y="1810"/>
                  </a:cubicBezTo>
                  <a:cubicBezTo>
                    <a:pt x="1440" y="1810"/>
                    <a:pt x="1529" y="1760"/>
                    <a:pt x="1560" y="1641"/>
                  </a:cubicBezTo>
                  <a:lnTo>
                    <a:pt x="1764" y="1031"/>
                  </a:lnTo>
                  <a:lnTo>
                    <a:pt x="2021" y="1052"/>
                  </a:lnTo>
                  <a:lnTo>
                    <a:pt x="2021" y="1574"/>
                  </a:lnTo>
                  <a:cubicBezTo>
                    <a:pt x="2021" y="1723"/>
                    <a:pt x="2133" y="1797"/>
                    <a:pt x="2245" y="1797"/>
                  </a:cubicBezTo>
                  <a:cubicBezTo>
                    <a:pt x="2357" y="1797"/>
                    <a:pt x="2469" y="1723"/>
                    <a:pt x="2469" y="1574"/>
                  </a:cubicBezTo>
                  <a:lnTo>
                    <a:pt x="2469" y="1085"/>
                  </a:lnTo>
                  <a:lnTo>
                    <a:pt x="2605" y="1099"/>
                  </a:lnTo>
                  <a:cubicBezTo>
                    <a:pt x="2693" y="1106"/>
                    <a:pt x="2767" y="1167"/>
                    <a:pt x="2794" y="1248"/>
                  </a:cubicBezTo>
                  <a:lnTo>
                    <a:pt x="2923" y="1641"/>
                  </a:lnTo>
                  <a:cubicBezTo>
                    <a:pt x="2957" y="1758"/>
                    <a:pt x="3044" y="1807"/>
                    <a:pt x="3133" y="1807"/>
                  </a:cubicBezTo>
                  <a:cubicBezTo>
                    <a:pt x="3276" y="1807"/>
                    <a:pt x="3422" y="1679"/>
                    <a:pt x="3350" y="1499"/>
                  </a:cubicBezTo>
                  <a:lnTo>
                    <a:pt x="3222" y="1106"/>
                  </a:lnTo>
                  <a:cubicBezTo>
                    <a:pt x="3133" y="855"/>
                    <a:pt x="2903" y="672"/>
                    <a:pt x="2639" y="651"/>
                  </a:cubicBezTo>
                  <a:lnTo>
                    <a:pt x="659" y="489"/>
                  </a:lnTo>
                  <a:cubicBezTo>
                    <a:pt x="537" y="475"/>
                    <a:pt x="448" y="380"/>
                    <a:pt x="448" y="265"/>
                  </a:cubicBezTo>
                  <a:lnTo>
                    <a:pt x="448" y="224"/>
                  </a:lnTo>
                  <a:cubicBezTo>
                    <a:pt x="448" y="102"/>
                    <a:pt x="347" y="1"/>
                    <a:pt x="225" y="1"/>
                  </a:cubicBezTo>
                  <a:close/>
                </a:path>
              </a:pathLst>
            </a:custGeom>
            <a:solidFill>
              <a:srgbClr val="C8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494;p90">
              <a:extLst>
                <a:ext uri="{FF2B5EF4-FFF2-40B4-BE49-F238E27FC236}">
                  <a16:creationId xmlns:a16="http://schemas.microsoft.com/office/drawing/2014/main" id="{BED6D9D3-F777-93F1-9C7C-FBEFAEE6229F}"/>
                </a:ext>
              </a:extLst>
            </p:cNvPr>
            <p:cNvSpPr/>
            <p:nvPr/>
          </p:nvSpPr>
          <p:spPr>
            <a:xfrm>
              <a:off x="1442517" y="2491645"/>
              <a:ext cx="282104" cy="287979"/>
            </a:xfrm>
            <a:custGeom>
              <a:avLst/>
              <a:gdLst/>
              <a:ahLst/>
              <a:cxnLst/>
              <a:rect l="l" t="t" r="r" b="b"/>
              <a:pathLst>
                <a:path w="10755" h="10979" extrusionOk="0">
                  <a:moveTo>
                    <a:pt x="5377" y="1"/>
                  </a:moveTo>
                  <a:cubicBezTo>
                    <a:pt x="2407" y="1"/>
                    <a:pt x="0" y="2462"/>
                    <a:pt x="0" y="5486"/>
                  </a:cubicBezTo>
                  <a:cubicBezTo>
                    <a:pt x="0" y="8517"/>
                    <a:pt x="2407" y="10978"/>
                    <a:pt x="5377" y="10978"/>
                  </a:cubicBezTo>
                  <a:cubicBezTo>
                    <a:pt x="8347" y="10978"/>
                    <a:pt x="10754" y="8517"/>
                    <a:pt x="10754" y="5486"/>
                  </a:cubicBezTo>
                  <a:cubicBezTo>
                    <a:pt x="10754" y="2462"/>
                    <a:pt x="8347" y="1"/>
                    <a:pt x="5377" y="1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495;p90">
              <a:extLst>
                <a:ext uri="{FF2B5EF4-FFF2-40B4-BE49-F238E27FC236}">
                  <a16:creationId xmlns:a16="http://schemas.microsoft.com/office/drawing/2014/main" id="{3341E49B-F127-E45E-8612-222F7ACAEE1F}"/>
                </a:ext>
              </a:extLst>
            </p:cNvPr>
            <p:cNvSpPr/>
            <p:nvPr/>
          </p:nvSpPr>
          <p:spPr>
            <a:xfrm>
              <a:off x="1489653" y="2515121"/>
              <a:ext cx="187833" cy="252752"/>
            </a:xfrm>
            <a:custGeom>
              <a:avLst/>
              <a:gdLst/>
              <a:ahLst/>
              <a:cxnLst/>
              <a:rect l="l" t="t" r="r" b="b"/>
              <a:pathLst>
                <a:path w="7161" h="9636" extrusionOk="0">
                  <a:moveTo>
                    <a:pt x="3580" y="1"/>
                  </a:moveTo>
                  <a:cubicBezTo>
                    <a:pt x="1600" y="1"/>
                    <a:pt x="0" y="2157"/>
                    <a:pt x="0" y="4815"/>
                  </a:cubicBezTo>
                  <a:cubicBezTo>
                    <a:pt x="0" y="7480"/>
                    <a:pt x="1600" y="9636"/>
                    <a:pt x="3580" y="9636"/>
                  </a:cubicBezTo>
                  <a:cubicBezTo>
                    <a:pt x="5560" y="9636"/>
                    <a:pt x="7160" y="7480"/>
                    <a:pt x="7160" y="4815"/>
                  </a:cubicBezTo>
                  <a:cubicBezTo>
                    <a:pt x="7160" y="2157"/>
                    <a:pt x="5560" y="1"/>
                    <a:pt x="3580" y="1"/>
                  </a:cubicBez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496;p90">
              <a:extLst>
                <a:ext uri="{FF2B5EF4-FFF2-40B4-BE49-F238E27FC236}">
                  <a16:creationId xmlns:a16="http://schemas.microsoft.com/office/drawing/2014/main" id="{6E25B77B-1B3C-E5E4-7603-45106D78BF13}"/>
                </a:ext>
              </a:extLst>
            </p:cNvPr>
            <p:cNvSpPr/>
            <p:nvPr/>
          </p:nvSpPr>
          <p:spPr>
            <a:xfrm>
              <a:off x="1401415" y="2432968"/>
              <a:ext cx="364282" cy="212384"/>
            </a:xfrm>
            <a:custGeom>
              <a:avLst/>
              <a:gdLst/>
              <a:ahLst/>
              <a:cxnLst/>
              <a:rect l="l" t="t" r="r" b="b"/>
              <a:pathLst>
                <a:path w="13888" h="8097" extrusionOk="0">
                  <a:moveTo>
                    <a:pt x="6944" y="0"/>
                  </a:moveTo>
                  <a:cubicBezTo>
                    <a:pt x="3974" y="0"/>
                    <a:pt x="1567" y="1804"/>
                    <a:pt x="1567" y="4034"/>
                  </a:cubicBezTo>
                  <a:cubicBezTo>
                    <a:pt x="1567" y="4197"/>
                    <a:pt x="1581" y="4360"/>
                    <a:pt x="1608" y="4523"/>
                  </a:cubicBezTo>
                  <a:lnTo>
                    <a:pt x="896" y="3804"/>
                  </a:lnTo>
                  <a:cubicBezTo>
                    <a:pt x="896" y="3804"/>
                    <a:pt x="89" y="5831"/>
                    <a:pt x="8" y="7187"/>
                  </a:cubicBezTo>
                  <a:cubicBezTo>
                    <a:pt x="1" y="7296"/>
                    <a:pt x="89" y="7391"/>
                    <a:pt x="198" y="7391"/>
                  </a:cubicBezTo>
                  <a:lnTo>
                    <a:pt x="672" y="7391"/>
                  </a:lnTo>
                  <a:lnTo>
                    <a:pt x="672" y="7886"/>
                  </a:lnTo>
                  <a:cubicBezTo>
                    <a:pt x="672" y="7988"/>
                    <a:pt x="754" y="8069"/>
                    <a:pt x="855" y="8076"/>
                  </a:cubicBezTo>
                  <a:cubicBezTo>
                    <a:pt x="1001" y="8085"/>
                    <a:pt x="1229" y="8096"/>
                    <a:pt x="1517" y="8096"/>
                  </a:cubicBezTo>
                  <a:cubicBezTo>
                    <a:pt x="2264" y="8096"/>
                    <a:pt x="3415" y="8022"/>
                    <a:pt x="4585" y="7655"/>
                  </a:cubicBezTo>
                  <a:cubicBezTo>
                    <a:pt x="4483" y="7615"/>
                    <a:pt x="6944" y="6496"/>
                    <a:pt x="6944" y="6496"/>
                  </a:cubicBezTo>
                  <a:cubicBezTo>
                    <a:pt x="6944" y="6496"/>
                    <a:pt x="9182" y="7615"/>
                    <a:pt x="9311" y="7649"/>
                  </a:cubicBezTo>
                  <a:cubicBezTo>
                    <a:pt x="10490" y="8020"/>
                    <a:pt x="11656" y="8095"/>
                    <a:pt x="12404" y="8095"/>
                  </a:cubicBezTo>
                  <a:cubicBezTo>
                    <a:pt x="12679" y="8095"/>
                    <a:pt x="12898" y="8085"/>
                    <a:pt x="13040" y="8076"/>
                  </a:cubicBezTo>
                  <a:cubicBezTo>
                    <a:pt x="13135" y="8069"/>
                    <a:pt x="13216" y="7988"/>
                    <a:pt x="13216" y="7886"/>
                  </a:cubicBezTo>
                  <a:lnTo>
                    <a:pt x="13216" y="7391"/>
                  </a:lnTo>
                  <a:lnTo>
                    <a:pt x="13691" y="7391"/>
                  </a:lnTo>
                  <a:cubicBezTo>
                    <a:pt x="13799" y="7391"/>
                    <a:pt x="13888" y="7296"/>
                    <a:pt x="13881" y="7187"/>
                  </a:cubicBezTo>
                  <a:cubicBezTo>
                    <a:pt x="13799" y="5838"/>
                    <a:pt x="12993" y="3804"/>
                    <a:pt x="12993" y="3804"/>
                  </a:cubicBezTo>
                  <a:lnTo>
                    <a:pt x="12281" y="4523"/>
                  </a:lnTo>
                  <a:cubicBezTo>
                    <a:pt x="12308" y="4360"/>
                    <a:pt x="12321" y="4197"/>
                    <a:pt x="12321" y="4034"/>
                  </a:cubicBezTo>
                  <a:cubicBezTo>
                    <a:pt x="12321" y="1804"/>
                    <a:pt x="9914" y="0"/>
                    <a:pt x="6944" y="0"/>
                  </a:cubicBezTo>
                  <a:close/>
                </a:path>
              </a:pathLst>
            </a:custGeom>
            <a:solidFill>
              <a:srgbClr val="4F6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497;p90">
              <a:extLst>
                <a:ext uri="{FF2B5EF4-FFF2-40B4-BE49-F238E27FC236}">
                  <a16:creationId xmlns:a16="http://schemas.microsoft.com/office/drawing/2014/main" id="{74EDE7D6-A183-D732-0823-2A4630019E9B}"/>
                </a:ext>
              </a:extLst>
            </p:cNvPr>
            <p:cNvSpPr/>
            <p:nvPr/>
          </p:nvSpPr>
          <p:spPr>
            <a:xfrm>
              <a:off x="1407291" y="2429218"/>
              <a:ext cx="352531" cy="209368"/>
            </a:xfrm>
            <a:custGeom>
              <a:avLst/>
              <a:gdLst/>
              <a:ahLst/>
              <a:cxnLst/>
              <a:rect l="l" t="t" r="r" b="b"/>
              <a:pathLst>
                <a:path w="13440" h="7982" extrusionOk="0">
                  <a:moveTo>
                    <a:pt x="455" y="255"/>
                  </a:moveTo>
                  <a:cubicBezTo>
                    <a:pt x="343" y="255"/>
                    <a:pt x="250" y="360"/>
                    <a:pt x="279" y="475"/>
                  </a:cubicBezTo>
                  <a:cubicBezTo>
                    <a:pt x="374" y="848"/>
                    <a:pt x="645" y="1445"/>
                    <a:pt x="1404" y="1872"/>
                  </a:cubicBezTo>
                  <a:cubicBezTo>
                    <a:pt x="1540" y="1940"/>
                    <a:pt x="1567" y="2123"/>
                    <a:pt x="1458" y="2225"/>
                  </a:cubicBezTo>
                  <a:cubicBezTo>
                    <a:pt x="1" y="3649"/>
                    <a:pt x="143" y="6035"/>
                    <a:pt x="1757" y="7283"/>
                  </a:cubicBezTo>
                  <a:cubicBezTo>
                    <a:pt x="2370" y="7756"/>
                    <a:pt x="3090" y="7982"/>
                    <a:pt x="3803" y="7982"/>
                  </a:cubicBezTo>
                  <a:cubicBezTo>
                    <a:pt x="4959" y="7982"/>
                    <a:pt x="6095" y="7388"/>
                    <a:pt x="6720" y="6293"/>
                  </a:cubicBezTo>
                  <a:cubicBezTo>
                    <a:pt x="7349" y="7388"/>
                    <a:pt x="8485" y="7982"/>
                    <a:pt x="9641" y="7982"/>
                  </a:cubicBezTo>
                  <a:cubicBezTo>
                    <a:pt x="10354" y="7982"/>
                    <a:pt x="11075" y="7756"/>
                    <a:pt x="11690" y="7283"/>
                  </a:cubicBezTo>
                  <a:cubicBezTo>
                    <a:pt x="13297" y="6035"/>
                    <a:pt x="13440" y="3649"/>
                    <a:pt x="11989" y="2225"/>
                  </a:cubicBezTo>
                  <a:cubicBezTo>
                    <a:pt x="11880" y="2123"/>
                    <a:pt x="11901" y="1940"/>
                    <a:pt x="12036" y="1872"/>
                  </a:cubicBezTo>
                  <a:cubicBezTo>
                    <a:pt x="12796" y="1445"/>
                    <a:pt x="13067" y="848"/>
                    <a:pt x="13162" y="475"/>
                  </a:cubicBezTo>
                  <a:cubicBezTo>
                    <a:pt x="13191" y="360"/>
                    <a:pt x="13097" y="255"/>
                    <a:pt x="12985" y="255"/>
                  </a:cubicBezTo>
                  <a:cubicBezTo>
                    <a:pt x="12965" y="255"/>
                    <a:pt x="12945" y="258"/>
                    <a:pt x="12925" y="265"/>
                  </a:cubicBezTo>
                  <a:cubicBezTo>
                    <a:pt x="11209" y="869"/>
                    <a:pt x="8409" y="1"/>
                    <a:pt x="7005" y="2374"/>
                  </a:cubicBezTo>
                  <a:cubicBezTo>
                    <a:pt x="6941" y="2482"/>
                    <a:pt x="6830" y="2537"/>
                    <a:pt x="6720" y="2537"/>
                  </a:cubicBezTo>
                  <a:cubicBezTo>
                    <a:pt x="6610" y="2537"/>
                    <a:pt x="6500" y="2482"/>
                    <a:pt x="6435" y="2374"/>
                  </a:cubicBezTo>
                  <a:cubicBezTo>
                    <a:pt x="5032" y="1"/>
                    <a:pt x="2238" y="869"/>
                    <a:pt x="516" y="265"/>
                  </a:cubicBezTo>
                  <a:cubicBezTo>
                    <a:pt x="496" y="258"/>
                    <a:pt x="475" y="255"/>
                    <a:pt x="455" y="255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498;p90">
              <a:extLst>
                <a:ext uri="{FF2B5EF4-FFF2-40B4-BE49-F238E27FC236}">
                  <a16:creationId xmlns:a16="http://schemas.microsoft.com/office/drawing/2014/main" id="{02DCA1F4-E224-A2AA-6FAF-EB750FB55FBC}"/>
                </a:ext>
              </a:extLst>
            </p:cNvPr>
            <p:cNvSpPr/>
            <p:nvPr/>
          </p:nvSpPr>
          <p:spPr>
            <a:xfrm>
              <a:off x="1448550" y="2491645"/>
              <a:ext cx="117405" cy="117589"/>
            </a:xfrm>
            <a:custGeom>
              <a:avLst/>
              <a:gdLst/>
              <a:ahLst/>
              <a:cxnLst/>
              <a:rect l="l" t="t" r="r" b="b"/>
              <a:pathLst>
                <a:path w="4476" h="4483" extrusionOk="0">
                  <a:moveTo>
                    <a:pt x="2238" y="1"/>
                  </a:moveTo>
                  <a:cubicBezTo>
                    <a:pt x="998" y="1"/>
                    <a:pt x="1" y="1004"/>
                    <a:pt x="1" y="2245"/>
                  </a:cubicBezTo>
                  <a:cubicBezTo>
                    <a:pt x="1" y="3479"/>
                    <a:pt x="998" y="4483"/>
                    <a:pt x="2238" y="4483"/>
                  </a:cubicBezTo>
                  <a:cubicBezTo>
                    <a:pt x="3472" y="4483"/>
                    <a:pt x="4476" y="3479"/>
                    <a:pt x="4476" y="2245"/>
                  </a:cubicBezTo>
                  <a:cubicBezTo>
                    <a:pt x="4476" y="1004"/>
                    <a:pt x="3472" y="1"/>
                    <a:pt x="2238" y="1"/>
                  </a:cubicBezTo>
                  <a:close/>
                </a:path>
              </a:pathLst>
            </a:custGeom>
            <a:solidFill>
              <a:srgbClr val="C8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499;p90">
              <a:extLst>
                <a:ext uri="{FF2B5EF4-FFF2-40B4-BE49-F238E27FC236}">
                  <a16:creationId xmlns:a16="http://schemas.microsoft.com/office/drawing/2014/main" id="{1EF44CE7-2318-DEA0-FDB1-C139CF733285}"/>
                </a:ext>
              </a:extLst>
            </p:cNvPr>
            <p:cNvSpPr/>
            <p:nvPr/>
          </p:nvSpPr>
          <p:spPr>
            <a:xfrm>
              <a:off x="1466177" y="2509245"/>
              <a:ext cx="82179" cy="82388"/>
            </a:xfrm>
            <a:custGeom>
              <a:avLst/>
              <a:gdLst/>
              <a:ahLst/>
              <a:cxnLst/>
              <a:rect l="l" t="t" r="r" b="b"/>
              <a:pathLst>
                <a:path w="3133" h="3141" extrusionOk="0">
                  <a:moveTo>
                    <a:pt x="1566" y="1"/>
                  </a:moveTo>
                  <a:cubicBezTo>
                    <a:pt x="698" y="1"/>
                    <a:pt x="0" y="706"/>
                    <a:pt x="0" y="1574"/>
                  </a:cubicBezTo>
                  <a:cubicBezTo>
                    <a:pt x="0" y="2435"/>
                    <a:pt x="698" y="3140"/>
                    <a:pt x="1566" y="3140"/>
                  </a:cubicBezTo>
                  <a:cubicBezTo>
                    <a:pt x="2428" y="3140"/>
                    <a:pt x="3133" y="2435"/>
                    <a:pt x="3133" y="1574"/>
                  </a:cubicBezTo>
                  <a:cubicBezTo>
                    <a:pt x="3133" y="706"/>
                    <a:pt x="2428" y="1"/>
                    <a:pt x="1566" y="1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500;p90">
              <a:extLst>
                <a:ext uri="{FF2B5EF4-FFF2-40B4-BE49-F238E27FC236}">
                  <a16:creationId xmlns:a16="http://schemas.microsoft.com/office/drawing/2014/main" id="{B7167896-A594-9C64-E383-29CE12B5B7F6}"/>
                </a:ext>
              </a:extLst>
            </p:cNvPr>
            <p:cNvSpPr/>
            <p:nvPr/>
          </p:nvSpPr>
          <p:spPr>
            <a:xfrm>
              <a:off x="1566664" y="2590453"/>
              <a:ext cx="33627" cy="52486"/>
            </a:xfrm>
            <a:custGeom>
              <a:avLst/>
              <a:gdLst/>
              <a:ahLst/>
              <a:cxnLst/>
              <a:rect l="l" t="t" r="r" b="b"/>
              <a:pathLst>
                <a:path w="1282" h="2001" extrusionOk="0">
                  <a:moveTo>
                    <a:pt x="641" y="0"/>
                  </a:moveTo>
                  <a:cubicBezTo>
                    <a:pt x="527" y="0"/>
                    <a:pt x="414" y="44"/>
                    <a:pt x="326" y="132"/>
                  </a:cubicBezTo>
                  <a:lnTo>
                    <a:pt x="129" y="329"/>
                  </a:lnTo>
                  <a:cubicBezTo>
                    <a:pt x="34" y="424"/>
                    <a:pt x="0" y="573"/>
                    <a:pt x="48" y="702"/>
                  </a:cubicBezTo>
                  <a:lnTo>
                    <a:pt x="488" y="1889"/>
                  </a:lnTo>
                  <a:cubicBezTo>
                    <a:pt x="512" y="1963"/>
                    <a:pt x="576" y="2001"/>
                    <a:pt x="641" y="2001"/>
                  </a:cubicBezTo>
                  <a:cubicBezTo>
                    <a:pt x="705" y="2001"/>
                    <a:pt x="770" y="1963"/>
                    <a:pt x="793" y="1889"/>
                  </a:cubicBezTo>
                  <a:lnTo>
                    <a:pt x="1234" y="702"/>
                  </a:lnTo>
                  <a:cubicBezTo>
                    <a:pt x="1282" y="573"/>
                    <a:pt x="1255" y="424"/>
                    <a:pt x="1153" y="329"/>
                  </a:cubicBezTo>
                  <a:lnTo>
                    <a:pt x="956" y="132"/>
                  </a:lnTo>
                  <a:cubicBezTo>
                    <a:pt x="868" y="44"/>
                    <a:pt x="754" y="0"/>
                    <a:pt x="641" y="0"/>
                  </a:cubicBezTo>
                  <a:close/>
                </a:path>
              </a:pathLst>
            </a:custGeom>
            <a:solidFill>
              <a:srgbClr val="C8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501;p90">
              <a:extLst>
                <a:ext uri="{FF2B5EF4-FFF2-40B4-BE49-F238E27FC236}">
                  <a16:creationId xmlns:a16="http://schemas.microsoft.com/office/drawing/2014/main" id="{5FF1309E-BB85-CB3B-43F3-45B462E3A1FE}"/>
                </a:ext>
              </a:extLst>
            </p:cNvPr>
            <p:cNvSpPr/>
            <p:nvPr/>
          </p:nvSpPr>
          <p:spPr>
            <a:xfrm>
              <a:off x="1483777" y="2520996"/>
              <a:ext cx="46978" cy="58886"/>
            </a:xfrm>
            <a:custGeom>
              <a:avLst/>
              <a:gdLst/>
              <a:ahLst/>
              <a:cxnLst/>
              <a:rect l="l" t="t" r="r" b="b"/>
              <a:pathLst>
                <a:path w="1791" h="2245" extrusionOk="0">
                  <a:moveTo>
                    <a:pt x="895" y="0"/>
                  </a:moveTo>
                  <a:cubicBezTo>
                    <a:pt x="400" y="0"/>
                    <a:pt x="0" y="407"/>
                    <a:pt x="0" y="902"/>
                  </a:cubicBezTo>
                  <a:lnTo>
                    <a:pt x="0" y="1350"/>
                  </a:lnTo>
                  <a:cubicBezTo>
                    <a:pt x="0" y="1838"/>
                    <a:pt x="400" y="2245"/>
                    <a:pt x="895" y="2245"/>
                  </a:cubicBezTo>
                  <a:cubicBezTo>
                    <a:pt x="1390" y="2245"/>
                    <a:pt x="1790" y="1838"/>
                    <a:pt x="1790" y="1350"/>
                  </a:cubicBezTo>
                  <a:lnTo>
                    <a:pt x="1790" y="902"/>
                  </a:lnTo>
                  <a:cubicBezTo>
                    <a:pt x="1790" y="407"/>
                    <a:pt x="1390" y="0"/>
                    <a:pt x="895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502;p90">
              <a:extLst>
                <a:ext uri="{FF2B5EF4-FFF2-40B4-BE49-F238E27FC236}">
                  <a16:creationId xmlns:a16="http://schemas.microsoft.com/office/drawing/2014/main" id="{940547DB-2432-705D-3DFA-843E259DF6DB}"/>
                </a:ext>
              </a:extLst>
            </p:cNvPr>
            <p:cNvSpPr/>
            <p:nvPr/>
          </p:nvSpPr>
          <p:spPr>
            <a:xfrm>
              <a:off x="1501378" y="2532721"/>
              <a:ext cx="17627" cy="17653"/>
            </a:xfrm>
            <a:custGeom>
              <a:avLst/>
              <a:gdLst/>
              <a:ahLst/>
              <a:cxnLst/>
              <a:rect l="l" t="t" r="r" b="b"/>
              <a:pathLst>
                <a:path w="672" h="673" extrusionOk="0">
                  <a:moveTo>
                    <a:pt x="333" y="1"/>
                  </a:moveTo>
                  <a:cubicBezTo>
                    <a:pt x="150" y="1"/>
                    <a:pt x="1" y="157"/>
                    <a:pt x="1" y="340"/>
                  </a:cubicBezTo>
                  <a:cubicBezTo>
                    <a:pt x="1" y="523"/>
                    <a:pt x="150" y="672"/>
                    <a:pt x="333" y="672"/>
                  </a:cubicBezTo>
                  <a:cubicBezTo>
                    <a:pt x="523" y="672"/>
                    <a:pt x="672" y="523"/>
                    <a:pt x="672" y="340"/>
                  </a:cubicBezTo>
                  <a:cubicBezTo>
                    <a:pt x="672" y="157"/>
                    <a:pt x="523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503;p90">
              <a:extLst>
                <a:ext uri="{FF2B5EF4-FFF2-40B4-BE49-F238E27FC236}">
                  <a16:creationId xmlns:a16="http://schemas.microsoft.com/office/drawing/2014/main" id="{1F62C789-417F-38E0-72A7-1BB020BFFF01}"/>
                </a:ext>
              </a:extLst>
            </p:cNvPr>
            <p:cNvSpPr/>
            <p:nvPr/>
          </p:nvSpPr>
          <p:spPr>
            <a:xfrm>
              <a:off x="1601156" y="2491645"/>
              <a:ext cx="117589" cy="117589"/>
            </a:xfrm>
            <a:custGeom>
              <a:avLst/>
              <a:gdLst/>
              <a:ahLst/>
              <a:cxnLst/>
              <a:rect l="l" t="t" r="r" b="b"/>
              <a:pathLst>
                <a:path w="4483" h="4483" extrusionOk="0">
                  <a:moveTo>
                    <a:pt x="2238" y="1"/>
                  </a:moveTo>
                  <a:cubicBezTo>
                    <a:pt x="1004" y="1"/>
                    <a:pt x="1" y="1004"/>
                    <a:pt x="1" y="2245"/>
                  </a:cubicBezTo>
                  <a:cubicBezTo>
                    <a:pt x="1" y="3479"/>
                    <a:pt x="1004" y="4483"/>
                    <a:pt x="2238" y="4483"/>
                  </a:cubicBezTo>
                  <a:cubicBezTo>
                    <a:pt x="3479" y="4483"/>
                    <a:pt x="4483" y="3479"/>
                    <a:pt x="4483" y="2245"/>
                  </a:cubicBezTo>
                  <a:cubicBezTo>
                    <a:pt x="4483" y="1004"/>
                    <a:pt x="3479" y="1"/>
                    <a:pt x="2238" y="1"/>
                  </a:cubicBezTo>
                  <a:close/>
                </a:path>
              </a:pathLst>
            </a:custGeom>
            <a:solidFill>
              <a:srgbClr val="C8D3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504;p90">
              <a:extLst>
                <a:ext uri="{FF2B5EF4-FFF2-40B4-BE49-F238E27FC236}">
                  <a16:creationId xmlns:a16="http://schemas.microsoft.com/office/drawing/2014/main" id="{4B9206C5-B0E7-2FFB-6313-70BA458D33F8}"/>
                </a:ext>
              </a:extLst>
            </p:cNvPr>
            <p:cNvSpPr/>
            <p:nvPr/>
          </p:nvSpPr>
          <p:spPr>
            <a:xfrm>
              <a:off x="1618757" y="2509245"/>
              <a:ext cx="82388" cy="82388"/>
            </a:xfrm>
            <a:custGeom>
              <a:avLst/>
              <a:gdLst/>
              <a:ahLst/>
              <a:cxnLst/>
              <a:rect l="l" t="t" r="r" b="b"/>
              <a:pathLst>
                <a:path w="3141" h="3141" extrusionOk="0">
                  <a:moveTo>
                    <a:pt x="1567" y="1"/>
                  </a:moveTo>
                  <a:cubicBezTo>
                    <a:pt x="706" y="1"/>
                    <a:pt x="1" y="706"/>
                    <a:pt x="1" y="1574"/>
                  </a:cubicBezTo>
                  <a:cubicBezTo>
                    <a:pt x="1" y="2435"/>
                    <a:pt x="706" y="3140"/>
                    <a:pt x="1567" y="3140"/>
                  </a:cubicBezTo>
                  <a:cubicBezTo>
                    <a:pt x="2435" y="3140"/>
                    <a:pt x="3140" y="2435"/>
                    <a:pt x="3140" y="1574"/>
                  </a:cubicBezTo>
                  <a:cubicBezTo>
                    <a:pt x="3140" y="706"/>
                    <a:pt x="2435" y="1"/>
                    <a:pt x="1567" y="1"/>
                  </a:cubicBezTo>
                  <a:close/>
                </a:path>
              </a:pathLst>
            </a:custGeom>
            <a:solidFill>
              <a:srgbClr val="D8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505;p90">
              <a:extLst>
                <a:ext uri="{FF2B5EF4-FFF2-40B4-BE49-F238E27FC236}">
                  <a16:creationId xmlns:a16="http://schemas.microsoft.com/office/drawing/2014/main" id="{F80918E8-1AD2-EC4B-12A0-91B695BE5833}"/>
                </a:ext>
              </a:extLst>
            </p:cNvPr>
            <p:cNvSpPr/>
            <p:nvPr/>
          </p:nvSpPr>
          <p:spPr>
            <a:xfrm>
              <a:off x="1636541" y="2520996"/>
              <a:ext cx="46978" cy="58886"/>
            </a:xfrm>
            <a:custGeom>
              <a:avLst/>
              <a:gdLst/>
              <a:ahLst/>
              <a:cxnLst/>
              <a:rect l="l" t="t" r="r" b="b"/>
              <a:pathLst>
                <a:path w="1791" h="2245" extrusionOk="0">
                  <a:moveTo>
                    <a:pt x="896" y="0"/>
                  </a:moveTo>
                  <a:cubicBezTo>
                    <a:pt x="401" y="0"/>
                    <a:pt x="1" y="400"/>
                    <a:pt x="1" y="902"/>
                  </a:cubicBezTo>
                  <a:lnTo>
                    <a:pt x="1" y="1350"/>
                  </a:lnTo>
                  <a:cubicBezTo>
                    <a:pt x="1" y="1838"/>
                    <a:pt x="401" y="2245"/>
                    <a:pt x="896" y="2245"/>
                  </a:cubicBezTo>
                  <a:cubicBezTo>
                    <a:pt x="1391" y="2245"/>
                    <a:pt x="1791" y="1838"/>
                    <a:pt x="1791" y="1343"/>
                  </a:cubicBezTo>
                  <a:lnTo>
                    <a:pt x="1791" y="895"/>
                  </a:lnTo>
                  <a:cubicBezTo>
                    <a:pt x="1791" y="400"/>
                    <a:pt x="1391" y="0"/>
                    <a:pt x="8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506;p90">
              <a:extLst>
                <a:ext uri="{FF2B5EF4-FFF2-40B4-BE49-F238E27FC236}">
                  <a16:creationId xmlns:a16="http://schemas.microsoft.com/office/drawing/2014/main" id="{AF31BD40-75CB-EC0B-450E-982F7B6B82FC}"/>
                </a:ext>
              </a:extLst>
            </p:cNvPr>
            <p:cNvSpPr/>
            <p:nvPr/>
          </p:nvSpPr>
          <p:spPr>
            <a:xfrm>
              <a:off x="1653984" y="2532721"/>
              <a:ext cx="17627" cy="17653"/>
            </a:xfrm>
            <a:custGeom>
              <a:avLst/>
              <a:gdLst/>
              <a:ahLst/>
              <a:cxnLst/>
              <a:rect l="l" t="t" r="r" b="b"/>
              <a:pathLst>
                <a:path w="672" h="673" extrusionOk="0">
                  <a:moveTo>
                    <a:pt x="339" y="1"/>
                  </a:moveTo>
                  <a:cubicBezTo>
                    <a:pt x="156" y="1"/>
                    <a:pt x="0" y="157"/>
                    <a:pt x="0" y="340"/>
                  </a:cubicBezTo>
                  <a:cubicBezTo>
                    <a:pt x="0" y="523"/>
                    <a:pt x="156" y="672"/>
                    <a:pt x="339" y="672"/>
                  </a:cubicBezTo>
                  <a:cubicBezTo>
                    <a:pt x="523" y="672"/>
                    <a:pt x="672" y="523"/>
                    <a:pt x="672" y="340"/>
                  </a:cubicBezTo>
                  <a:cubicBezTo>
                    <a:pt x="672" y="157"/>
                    <a:pt x="523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8384;p90">
            <a:extLst>
              <a:ext uri="{FF2B5EF4-FFF2-40B4-BE49-F238E27FC236}">
                <a16:creationId xmlns:a16="http://schemas.microsoft.com/office/drawing/2014/main" id="{0F9BB6FB-3A7A-B012-B1E8-CAF1C5BA8D24}"/>
              </a:ext>
            </a:extLst>
          </p:cNvPr>
          <p:cNvGrpSpPr/>
          <p:nvPr/>
        </p:nvGrpSpPr>
        <p:grpSpPr>
          <a:xfrm>
            <a:off x="468582" y="224970"/>
            <a:ext cx="370315" cy="281028"/>
            <a:chOff x="3589417" y="2950696"/>
            <a:chExt cx="370315" cy="281028"/>
          </a:xfrm>
        </p:grpSpPr>
        <p:sp>
          <p:nvSpPr>
            <p:cNvPr id="2368" name="Google Shape;18385;p90">
              <a:extLst>
                <a:ext uri="{FF2B5EF4-FFF2-40B4-BE49-F238E27FC236}">
                  <a16:creationId xmlns:a16="http://schemas.microsoft.com/office/drawing/2014/main" id="{CF7A0566-8699-5537-4185-E98D8C45111F}"/>
                </a:ext>
              </a:extLst>
            </p:cNvPr>
            <p:cNvSpPr/>
            <p:nvPr/>
          </p:nvSpPr>
          <p:spPr>
            <a:xfrm>
              <a:off x="3719098" y="2969083"/>
              <a:ext cx="110612" cy="83018"/>
            </a:xfrm>
            <a:custGeom>
              <a:avLst/>
              <a:gdLst/>
              <a:ahLst/>
              <a:cxnLst/>
              <a:rect l="l" t="t" r="r" b="b"/>
              <a:pathLst>
                <a:path w="4217" h="3165" extrusionOk="0">
                  <a:moveTo>
                    <a:pt x="566" y="0"/>
                  </a:moveTo>
                  <a:cubicBezTo>
                    <a:pt x="424" y="0"/>
                    <a:pt x="247" y="66"/>
                    <a:pt x="94" y="323"/>
                  </a:cubicBezTo>
                  <a:cubicBezTo>
                    <a:pt x="0" y="498"/>
                    <a:pt x="149" y="656"/>
                    <a:pt x="303" y="656"/>
                  </a:cubicBezTo>
                  <a:cubicBezTo>
                    <a:pt x="370" y="656"/>
                    <a:pt x="438" y="626"/>
                    <a:pt x="488" y="554"/>
                  </a:cubicBezTo>
                  <a:cubicBezTo>
                    <a:pt x="528" y="479"/>
                    <a:pt x="562" y="459"/>
                    <a:pt x="569" y="452"/>
                  </a:cubicBezTo>
                  <a:cubicBezTo>
                    <a:pt x="800" y="452"/>
                    <a:pt x="1403" y="1605"/>
                    <a:pt x="1871" y="3164"/>
                  </a:cubicBezTo>
                  <a:lnTo>
                    <a:pt x="2346" y="3164"/>
                  </a:lnTo>
                  <a:cubicBezTo>
                    <a:pt x="2813" y="1605"/>
                    <a:pt x="3417" y="452"/>
                    <a:pt x="3647" y="452"/>
                  </a:cubicBezTo>
                  <a:cubicBezTo>
                    <a:pt x="3654" y="452"/>
                    <a:pt x="3688" y="479"/>
                    <a:pt x="3736" y="554"/>
                  </a:cubicBezTo>
                  <a:cubicBezTo>
                    <a:pt x="3783" y="626"/>
                    <a:pt x="3850" y="656"/>
                    <a:pt x="3916" y="656"/>
                  </a:cubicBezTo>
                  <a:cubicBezTo>
                    <a:pt x="4068" y="656"/>
                    <a:pt x="4217" y="498"/>
                    <a:pt x="4122" y="323"/>
                  </a:cubicBezTo>
                  <a:lnTo>
                    <a:pt x="4129" y="323"/>
                  </a:lnTo>
                  <a:cubicBezTo>
                    <a:pt x="3977" y="66"/>
                    <a:pt x="3799" y="0"/>
                    <a:pt x="3658" y="0"/>
                  </a:cubicBezTo>
                  <a:cubicBezTo>
                    <a:pt x="3635" y="0"/>
                    <a:pt x="3614" y="2"/>
                    <a:pt x="3593" y="4"/>
                  </a:cubicBezTo>
                  <a:cubicBezTo>
                    <a:pt x="3010" y="79"/>
                    <a:pt x="2454" y="1415"/>
                    <a:pt x="2108" y="2418"/>
                  </a:cubicBezTo>
                  <a:cubicBezTo>
                    <a:pt x="1769" y="1415"/>
                    <a:pt x="1206" y="79"/>
                    <a:pt x="630" y="4"/>
                  </a:cubicBezTo>
                  <a:cubicBezTo>
                    <a:pt x="610" y="2"/>
                    <a:pt x="588" y="0"/>
                    <a:pt x="56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18386;p90">
              <a:extLst>
                <a:ext uri="{FF2B5EF4-FFF2-40B4-BE49-F238E27FC236}">
                  <a16:creationId xmlns:a16="http://schemas.microsoft.com/office/drawing/2014/main" id="{3E11DF1B-820C-5729-6AD8-6E3C1C560306}"/>
                </a:ext>
              </a:extLst>
            </p:cNvPr>
            <p:cNvSpPr/>
            <p:nvPr/>
          </p:nvSpPr>
          <p:spPr>
            <a:xfrm>
              <a:off x="3589417" y="2950696"/>
              <a:ext cx="370315" cy="137865"/>
            </a:xfrm>
            <a:custGeom>
              <a:avLst/>
              <a:gdLst/>
              <a:ahLst/>
              <a:cxnLst/>
              <a:rect l="l" t="t" r="r" b="b"/>
              <a:pathLst>
                <a:path w="14118" h="5256" extrusionOk="0">
                  <a:moveTo>
                    <a:pt x="909" y="0"/>
                  </a:moveTo>
                  <a:cubicBezTo>
                    <a:pt x="0" y="0"/>
                    <a:pt x="7" y="455"/>
                    <a:pt x="7" y="685"/>
                  </a:cubicBezTo>
                  <a:cubicBezTo>
                    <a:pt x="7" y="1370"/>
                    <a:pt x="1418" y="2570"/>
                    <a:pt x="909" y="4096"/>
                  </a:cubicBezTo>
                  <a:cubicBezTo>
                    <a:pt x="570" y="5126"/>
                    <a:pt x="3818" y="5248"/>
                    <a:pt x="5459" y="5248"/>
                  </a:cubicBezTo>
                  <a:cubicBezTo>
                    <a:pt x="6008" y="5248"/>
                    <a:pt x="6571" y="5235"/>
                    <a:pt x="6571" y="5235"/>
                  </a:cubicBezTo>
                  <a:lnTo>
                    <a:pt x="6727" y="4923"/>
                  </a:lnTo>
                  <a:cubicBezTo>
                    <a:pt x="6829" y="4981"/>
                    <a:pt x="6942" y="5009"/>
                    <a:pt x="7056" y="5009"/>
                  </a:cubicBezTo>
                  <a:cubicBezTo>
                    <a:pt x="7169" y="5009"/>
                    <a:pt x="7283" y="4981"/>
                    <a:pt x="7385" y="4923"/>
                  </a:cubicBezTo>
                  <a:lnTo>
                    <a:pt x="7547" y="5242"/>
                  </a:lnTo>
                  <a:cubicBezTo>
                    <a:pt x="7547" y="5242"/>
                    <a:pt x="8110" y="5255"/>
                    <a:pt x="8659" y="5255"/>
                  </a:cubicBezTo>
                  <a:cubicBezTo>
                    <a:pt x="10300" y="5255"/>
                    <a:pt x="13548" y="5126"/>
                    <a:pt x="13209" y="4103"/>
                  </a:cubicBezTo>
                  <a:cubicBezTo>
                    <a:pt x="12701" y="2570"/>
                    <a:pt x="14111" y="1363"/>
                    <a:pt x="14111" y="685"/>
                  </a:cubicBezTo>
                  <a:cubicBezTo>
                    <a:pt x="14111" y="455"/>
                    <a:pt x="14118" y="0"/>
                    <a:pt x="13209" y="0"/>
                  </a:cubicBezTo>
                  <a:cubicBezTo>
                    <a:pt x="10565" y="0"/>
                    <a:pt x="8571" y="2577"/>
                    <a:pt x="7757" y="3980"/>
                  </a:cubicBezTo>
                  <a:cubicBezTo>
                    <a:pt x="7744" y="4004"/>
                    <a:pt x="7722" y="4016"/>
                    <a:pt x="7700" y="4016"/>
                  </a:cubicBezTo>
                  <a:cubicBezTo>
                    <a:pt x="7678" y="4016"/>
                    <a:pt x="7656" y="4004"/>
                    <a:pt x="7642" y="3980"/>
                  </a:cubicBezTo>
                  <a:cubicBezTo>
                    <a:pt x="7512" y="3755"/>
                    <a:pt x="7283" y="3641"/>
                    <a:pt x="7053" y="3641"/>
                  </a:cubicBezTo>
                  <a:cubicBezTo>
                    <a:pt x="6827" y="3641"/>
                    <a:pt x="6600" y="3752"/>
                    <a:pt x="6469" y="3974"/>
                  </a:cubicBezTo>
                  <a:cubicBezTo>
                    <a:pt x="6459" y="3997"/>
                    <a:pt x="6437" y="4009"/>
                    <a:pt x="6414" y="4009"/>
                  </a:cubicBezTo>
                  <a:cubicBezTo>
                    <a:pt x="6391" y="4009"/>
                    <a:pt x="6367" y="3997"/>
                    <a:pt x="6354" y="3974"/>
                  </a:cubicBezTo>
                  <a:cubicBezTo>
                    <a:pt x="5540" y="2570"/>
                    <a:pt x="3553" y="0"/>
                    <a:pt x="909" y="0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18387;p90">
              <a:extLst>
                <a:ext uri="{FF2B5EF4-FFF2-40B4-BE49-F238E27FC236}">
                  <a16:creationId xmlns:a16="http://schemas.microsoft.com/office/drawing/2014/main" id="{2ACF2AAC-4A12-21E4-AFB6-3EB163AA8E03}"/>
                </a:ext>
              </a:extLst>
            </p:cNvPr>
            <p:cNvSpPr/>
            <p:nvPr/>
          </p:nvSpPr>
          <p:spPr>
            <a:xfrm>
              <a:off x="3774574" y="3080535"/>
              <a:ext cx="162206" cy="151190"/>
            </a:xfrm>
            <a:custGeom>
              <a:avLst/>
              <a:gdLst/>
              <a:ahLst/>
              <a:cxnLst/>
              <a:rect l="l" t="t" r="r" b="b"/>
              <a:pathLst>
                <a:path w="6184" h="5764" extrusionOk="0">
                  <a:moveTo>
                    <a:pt x="4218" y="0"/>
                  </a:moveTo>
                  <a:lnTo>
                    <a:pt x="0" y="54"/>
                  </a:lnTo>
                  <a:lnTo>
                    <a:pt x="0" y="2428"/>
                  </a:lnTo>
                  <a:cubicBezTo>
                    <a:pt x="0" y="2428"/>
                    <a:pt x="1153" y="5675"/>
                    <a:pt x="2048" y="5750"/>
                  </a:cubicBezTo>
                  <a:cubicBezTo>
                    <a:pt x="2156" y="5757"/>
                    <a:pt x="2272" y="5764"/>
                    <a:pt x="2394" y="5764"/>
                  </a:cubicBezTo>
                  <a:cubicBezTo>
                    <a:pt x="3241" y="5764"/>
                    <a:pt x="4299" y="5479"/>
                    <a:pt x="5235" y="4157"/>
                  </a:cubicBezTo>
                  <a:cubicBezTo>
                    <a:pt x="6184" y="2807"/>
                    <a:pt x="5845" y="1024"/>
                    <a:pt x="4218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18388;p90">
              <a:extLst>
                <a:ext uri="{FF2B5EF4-FFF2-40B4-BE49-F238E27FC236}">
                  <a16:creationId xmlns:a16="http://schemas.microsoft.com/office/drawing/2014/main" id="{50E3FE2E-C350-8C5C-90CF-8309E5625AE5}"/>
                </a:ext>
              </a:extLst>
            </p:cNvPr>
            <p:cNvSpPr/>
            <p:nvPr/>
          </p:nvSpPr>
          <p:spPr>
            <a:xfrm>
              <a:off x="3786483" y="3097191"/>
              <a:ext cx="129157" cy="122809"/>
            </a:xfrm>
            <a:custGeom>
              <a:avLst/>
              <a:gdLst/>
              <a:ahLst/>
              <a:cxnLst/>
              <a:rect l="l" t="t" r="r" b="b"/>
              <a:pathLst>
                <a:path w="4924" h="4682" extrusionOk="0">
                  <a:moveTo>
                    <a:pt x="3688" y="0"/>
                  </a:moveTo>
                  <a:cubicBezTo>
                    <a:pt x="3672" y="0"/>
                    <a:pt x="3657" y="1"/>
                    <a:pt x="3642" y="2"/>
                  </a:cubicBezTo>
                  <a:cubicBezTo>
                    <a:pt x="2874" y="78"/>
                    <a:pt x="2100" y="118"/>
                    <a:pt x="1326" y="118"/>
                  </a:cubicBezTo>
                  <a:cubicBezTo>
                    <a:pt x="1266" y="118"/>
                    <a:pt x="1206" y="118"/>
                    <a:pt x="1146" y="118"/>
                  </a:cubicBezTo>
                  <a:cubicBezTo>
                    <a:pt x="597" y="118"/>
                    <a:pt x="27" y="104"/>
                    <a:pt x="21" y="104"/>
                  </a:cubicBezTo>
                  <a:lnTo>
                    <a:pt x="0" y="111"/>
                  </a:lnTo>
                  <a:lnTo>
                    <a:pt x="0" y="1718"/>
                  </a:lnTo>
                  <a:cubicBezTo>
                    <a:pt x="577" y="3318"/>
                    <a:pt x="1336" y="4593"/>
                    <a:pt x="1634" y="4668"/>
                  </a:cubicBezTo>
                  <a:cubicBezTo>
                    <a:pt x="1736" y="4674"/>
                    <a:pt x="1838" y="4681"/>
                    <a:pt x="1940" y="4681"/>
                  </a:cubicBezTo>
                  <a:cubicBezTo>
                    <a:pt x="2930" y="4681"/>
                    <a:pt x="3736" y="4213"/>
                    <a:pt x="4408" y="3264"/>
                  </a:cubicBezTo>
                  <a:cubicBezTo>
                    <a:pt x="4781" y="2749"/>
                    <a:pt x="4923" y="2104"/>
                    <a:pt x="4808" y="1481"/>
                  </a:cubicBezTo>
                  <a:cubicBezTo>
                    <a:pt x="4693" y="959"/>
                    <a:pt x="4415" y="484"/>
                    <a:pt x="4014" y="125"/>
                  </a:cubicBezTo>
                  <a:cubicBezTo>
                    <a:pt x="3924" y="46"/>
                    <a:pt x="3807" y="0"/>
                    <a:pt x="3688" y="0"/>
                  </a:cubicBezTo>
                  <a:close/>
                </a:path>
              </a:pathLst>
            </a:custGeom>
            <a:solidFill>
              <a:srgbClr val="7F9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18389;p90">
              <a:extLst>
                <a:ext uri="{FF2B5EF4-FFF2-40B4-BE49-F238E27FC236}">
                  <a16:creationId xmlns:a16="http://schemas.microsoft.com/office/drawing/2014/main" id="{F4DA90A8-87E4-0690-1223-7DB185D86F24}"/>
                </a:ext>
              </a:extLst>
            </p:cNvPr>
            <p:cNvSpPr/>
            <p:nvPr/>
          </p:nvSpPr>
          <p:spPr>
            <a:xfrm>
              <a:off x="3801591" y="2978054"/>
              <a:ext cx="130757" cy="98415"/>
            </a:xfrm>
            <a:custGeom>
              <a:avLst/>
              <a:gdLst/>
              <a:ahLst/>
              <a:cxnLst/>
              <a:rect l="l" t="t" r="r" b="b"/>
              <a:pathLst>
                <a:path w="4985" h="3752" extrusionOk="0">
                  <a:moveTo>
                    <a:pt x="3253" y="1"/>
                  </a:moveTo>
                  <a:cubicBezTo>
                    <a:pt x="3229" y="1"/>
                    <a:pt x="3205" y="1"/>
                    <a:pt x="3181" y="1"/>
                  </a:cubicBezTo>
                  <a:cubicBezTo>
                    <a:pt x="3099" y="1"/>
                    <a:pt x="3018" y="29"/>
                    <a:pt x="2944" y="69"/>
                  </a:cubicBezTo>
                  <a:cubicBezTo>
                    <a:pt x="1547" y="930"/>
                    <a:pt x="564" y="2429"/>
                    <a:pt x="123" y="3243"/>
                  </a:cubicBezTo>
                  <a:cubicBezTo>
                    <a:pt x="1" y="3466"/>
                    <a:pt x="157" y="3744"/>
                    <a:pt x="414" y="3751"/>
                  </a:cubicBezTo>
                  <a:lnTo>
                    <a:pt x="570" y="3751"/>
                  </a:lnTo>
                  <a:cubicBezTo>
                    <a:pt x="3561" y="3751"/>
                    <a:pt x="4537" y="3351"/>
                    <a:pt x="4686" y="3182"/>
                  </a:cubicBezTo>
                  <a:cubicBezTo>
                    <a:pt x="4408" y="2334"/>
                    <a:pt x="4612" y="1595"/>
                    <a:pt x="4896" y="978"/>
                  </a:cubicBezTo>
                  <a:cubicBezTo>
                    <a:pt x="4984" y="802"/>
                    <a:pt x="4944" y="585"/>
                    <a:pt x="4795" y="456"/>
                  </a:cubicBezTo>
                  <a:cubicBezTo>
                    <a:pt x="4531" y="225"/>
                    <a:pt x="4069" y="1"/>
                    <a:pt x="3253" y="1"/>
                  </a:cubicBezTo>
                  <a:close/>
                </a:path>
              </a:pathLst>
            </a:custGeom>
            <a:solidFill>
              <a:srgbClr val="7F9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18390;p90">
              <a:extLst>
                <a:ext uri="{FF2B5EF4-FFF2-40B4-BE49-F238E27FC236}">
                  <a16:creationId xmlns:a16="http://schemas.microsoft.com/office/drawing/2014/main" id="{8495AA6F-66F3-81AC-27D0-1821E2BADC46}"/>
                </a:ext>
              </a:extLst>
            </p:cNvPr>
            <p:cNvSpPr/>
            <p:nvPr/>
          </p:nvSpPr>
          <p:spPr>
            <a:xfrm>
              <a:off x="3803558" y="2978054"/>
              <a:ext cx="127556" cy="90415"/>
            </a:xfrm>
            <a:custGeom>
              <a:avLst/>
              <a:gdLst/>
              <a:ahLst/>
              <a:cxnLst/>
              <a:rect l="l" t="t" r="r" b="b"/>
              <a:pathLst>
                <a:path w="4863" h="3447" extrusionOk="0">
                  <a:moveTo>
                    <a:pt x="3177" y="1"/>
                  </a:moveTo>
                  <a:cubicBezTo>
                    <a:pt x="3154" y="1"/>
                    <a:pt x="3130" y="1"/>
                    <a:pt x="3106" y="1"/>
                  </a:cubicBezTo>
                  <a:cubicBezTo>
                    <a:pt x="3018" y="1"/>
                    <a:pt x="2936" y="29"/>
                    <a:pt x="2869" y="69"/>
                  </a:cubicBezTo>
                  <a:cubicBezTo>
                    <a:pt x="1472" y="930"/>
                    <a:pt x="489" y="2429"/>
                    <a:pt x="48" y="3243"/>
                  </a:cubicBezTo>
                  <a:cubicBezTo>
                    <a:pt x="14" y="3304"/>
                    <a:pt x="0" y="3378"/>
                    <a:pt x="14" y="3446"/>
                  </a:cubicBezTo>
                  <a:cubicBezTo>
                    <a:pt x="1736" y="2700"/>
                    <a:pt x="3648" y="1547"/>
                    <a:pt x="4862" y="774"/>
                  </a:cubicBezTo>
                  <a:cubicBezTo>
                    <a:pt x="4862" y="652"/>
                    <a:pt x="4808" y="537"/>
                    <a:pt x="4720" y="456"/>
                  </a:cubicBezTo>
                  <a:cubicBezTo>
                    <a:pt x="4456" y="225"/>
                    <a:pt x="3988" y="1"/>
                    <a:pt x="3177" y="1"/>
                  </a:cubicBezTo>
                  <a:close/>
                </a:path>
              </a:pathLst>
            </a:custGeom>
            <a:solidFill>
              <a:srgbClr val="C0C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18391;p90">
              <a:extLst>
                <a:ext uri="{FF2B5EF4-FFF2-40B4-BE49-F238E27FC236}">
                  <a16:creationId xmlns:a16="http://schemas.microsoft.com/office/drawing/2014/main" id="{1422D44C-2B1E-7DE3-079E-4F99D60FA991}"/>
                </a:ext>
              </a:extLst>
            </p:cNvPr>
            <p:cNvSpPr/>
            <p:nvPr/>
          </p:nvSpPr>
          <p:spPr>
            <a:xfrm>
              <a:off x="3926813" y="2960637"/>
              <a:ext cx="20302" cy="20486"/>
            </a:xfrm>
            <a:custGeom>
              <a:avLst/>
              <a:gdLst/>
              <a:ahLst/>
              <a:cxnLst/>
              <a:rect l="l" t="t" r="r" b="b"/>
              <a:pathLst>
                <a:path w="774" h="781" extrusionOk="0">
                  <a:moveTo>
                    <a:pt x="387" y="1"/>
                  </a:moveTo>
                  <a:cubicBezTo>
                    <a:pt x="170" y="1"/>
                    <a:pt x="0" y="177"/>
                    <a:pt x="0" y="387"/>
                  </a:cubicBezTo>
                  <a:cubicBezTo>
                    <a:pt x="0" y="604"/>
                    <a:pt x="170" y="781"/>
                    <a:pt x="387" y="781"/>
                  </a:cubicBezTo>
                  <a:cubicBezTo>
                    <a:pt x="597" y="781"/>
                    <a:pt x="773" y="604"/>
                    <a:pt x="773" y="387"/>
                  </a:cubicBezTo>
                  <a:cubicBezTo>
                    <a:pt x="773" y="177"/>
                    <a:pt x="597" y="1"/>
                    <a:pt x="387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18392;p90">
              <a:extLst>
                <a:ext uri="{FF2B5EF4-FFF2-40B4-BE49-F238E27FC236}">
                  <a16:creationId xmlns:a16="http://schemas.microsoft.com/office/drawing/2014/main" id="{ACC327A5-0155-A539-FBA9-F8F2DDA6E67E}"/>
                </a:ext>
              </a:extLst>
            </p:cNvPr>
            <p:cNvSpPr/>
            <p:nvPr/>
          </p:nvSpPr>
          <p:spPr>
            <a:xfrm>
              <a:off x="3786483" y="3099919"/>
              <a:ext cx="127373" cy="111530"/>
            </a:xfrm>
            <a:custGeom>
              <a:avLst/>
              <a:gdLst/>
              <a:ahLst/>
              <a:cxnLst/>
              <a:rect l="l" t="t" r="r" b="b"/>
              <a:pathLst>
                <a:path w="4856" h="4252" extrusionOk="0">
                  <a:moveTo>
                    <a:pt x="0" y="0"/>
                  </a:moveTo>
                  <a:lnTo>
                    <a:pt x="0" y="427"/>
                  </a:lnTo>
                  <a:lnTo>
                    <a:pt x="3228" y="4252"/>
                  </a:lnTo>
                  <a:cubicBezTo>
                    <a:pt x="3364" y="4177"/>
                    <a:pt x="3492" y="4096"/>
                    <a:pt x="3614" y="4001"/>
                  </a:cubicBezTo>
                  <a:lnTo>
                    <a:pt x="1641" y="1661"/>
                  </a:lnTo>
                  <a:lnTo>
                    <a:pt x="4849" y="1872"/>
                  </a:lnTo>
                  <a:cubicBezTo>
                    <a:pt x="4855" y="1716"/>
                    <a:pt x="4842" y="1567"/>
                    <a:pt x="4815" y="1411"/>
                  </a:cubicBezTo>
                  <a:lnTo>
                    <a:pt x="4245" y="1377"/>
                  </a:lnTo>
                  <a:lnTo>
                    <a:pt x="1940" y="7"/>
                  </a:lnTo>
                  <a:cubicBezTo>
                    <a:pt x="1689" y="14"/>
                    <a:pt x="1424" y="14"/>
                    <a:pt x="1146" y="14"/>
                  </a:cubicBezTo>
                  <a:lnTo>
                    <a:pt x="1065" y="14"/>
                  </a:lnTo>
                  <a:lnTo>
                    <a:pt x="3242" y="1309"/>
                  </a:lnTo>
                  <a:lnTo>
                    <a:pt x="1234" y="1173"/>
                  </a:lnTo>
                  <a:lnTo>
                    <a:pt x="238" y="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D7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18393;p90">
              <a:extLst>
                <a:ext uri="{FF2B5EF4-FFF2-40B4-BE49-F238E27FC236}">
                  <a16:creationId xmlns:a16="http://schemas.microsoft.com/office/drawing/2014/main" id="{7A7F4617-EF91-DFF3-2C27-36DFE55E3ABB}"/>
                </a:ext>
              </a:extLst>
            </p:cNvPr>
            <p:cNvSpPr/>
            <p:nvPr/>
          </p:nvSpPr>
          <p:spPr>
            <a:xfrm>
              <a:off x="3859979" y="3157887"/>
              <a:ext cx="51909" cy="38978"/>
            </a:xfrm>
            <a:custGeom>
              <a:avLst/>
              <a:gdLst/>
              <a:ahLst/>
              <a:cxnLst/>
              <a:rect l="l" t="t" r="r" b="b"/>
              <a:pathLst>
                <a:path w="1979" h="1486" extrusionOk="0">
                  <a:moveTo>
                    <a:pt x="160" y="0"/>
                  </a:moveTo>
                  <a:cubicBezTo>
                    <a:pt x="57" y="0"/>
                    <a:pt x="0" y="125"/>
                    <a:pt x="67" y="211"/>
                  </a:cubicBezTo>
                  <a:lnTo>
                    <a:pt x="1145" y="1486"/>
                  </a:lnTo>
                  <a:cubicBezTo>
                    <a:pt x="1314" y="1316"/>
                    <a:pt x="1470" y="1140"/>
                    <a:pt x="1606" y="943"/>
                  </a:cubicBezTo>
                  <a:cubicBezTo>
                    <a:pt x="1782" y="692"/>
                    <a:pt x="1904" y="414"/>
                    <a:pt x="1979" y="123"/>
                  </a:cubicBezTo>
                  <a:lnTo>
                    <a:pt x="168" y="1"/>
                  </a:lnTo>
                  <a:cubicBezTo>
                    <a:pt x="166" y="0"/>
                    <a:pt x="163" y="0"/>
                    <a:pt x="160" y="0"/>
                  </a:cubicBezTo>
                  <a:close/>
                </a:path>
              </a:pathLst>
            </a:custGeom>
            <a:solidFill>
              <a:srgbClr val="C0C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18394;p90">
              <a:extLst>
                <a:ext uri="{FF2B5EF4-FFF2-40B4-BE49-F238E27FC236}">
                  <a16:creationId xmlns:a16="http://schemas.microsoft.com/office/drawing/2014/main" id="{042540B0-63CB-CC7B-B13C-3515793CBD7B}"/>
                </a:ext>
              </a:extLst>
            </p:cNvPr>
            <p:cNvSpPr/>
            <p:nvPr/>
          </p:nvSpPr>
          <p:spPr>
            <a:xfrm>
              <a:off x="3811191" y="3046200"/>
              <a:ext cx="113340" cy="30269"/>
            </a:xfrm>
            <a:custGeom>
              <a:avLst/>
              <a:gdLst/>
              <a:ahLst/>
              <a:cxnLst/>
              <a:rect l="l" t="t" r="r" b="b"/>
              <a:pathLst>
                <a:path w="4321" h="1154" extrusionOk="0">
                  <a:moveTo>
                    <a:pt x="4198" y="0"/>
                  </a:moveTo>
                  <a:cubicBezTo>
                    <a:pt x="2849" y="543"/>
                    <a:pt x="1438" y="923"/>
                    <a:pt x="1" y="1146"/>
                  </a:cubicBezTo>
                  <a:cubicBezTo>
                    <a:pt x="21" y="1146"/>
                    <a:pt x="35" y="1146"/>
                    <a:pt x="48" y="1153"/>
                  </a:cubicBezTo>
                  <a:lnTo>
                    <a:pt x="204" y="1153"/>
                  </a:lnTo>
                  <a:cubicBezTo>
                    <a:pt x="3201" y="1153"/>
                    <a:pt x="4171" y="760"/>
                    <a:pt x="4320" y="590"/>
                  </a:cubicBezTo>
                  <a:cubicBezTo>
                    <a:pt x="4259" y="394"/>
                    <a:pt x="4218" y="197"/>
                    <a:pt x="4198" y="0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18395;p90">
              <a:extLst>
                <a:ext uri="{FF2B5EF4-FFF2-40B4-BE49-F238E27FC236}">
                  <a16:creationId xmlns:a16="http://schemas.microsoft.com/office/drawing/2014/main" id="{36DC44CC-94D1-0435-7861-C6DBCD92316A}"/>
                </a:ext>
              </a:extLst>
            </p:cNvPr>
            <p:cNvSpPr/>
            <p:nvPr/>
          </p:nvSpPr>
          <p:spPr>
            <a:xfrm>
              <a:off x="3612368" y="3080535"/>
              <a:ext cx="162233" cy="151190"/>
            </a:xfrm>
            <a:custGeom>
              <a:avLst/>
              <a:gdLst/>
              <a:ahLst/>
              <a:cxnLst/>
              <a:rect l="l" t="t" r="r" b="b"/>
              <a:pathLst>
                <a:path w="6185" h="5764" extrusionOk="0">
                  <a:moveTo>
                    <a:pt x="1966" y="0"/>
                  </a:moveTo>
                  <a:cubicBezTo>
                    <a:pt x="339" y="1024"/>
                    <a:pt x="0" y="2807"/>
                    <a:pt x="949" y="4157"/>
                  </a:cubicBezTo>
                  <a:cubicBezTo>
                    <a:pt x="1885" y="5472"/>
                    <a:pt x="2943" y="5764"/>
                    <a:pt x="3790" y="5764"/>
                  </a:cubicBezTo>
                  <a:cubicBezTo>
                    <a:pt x="3913" y="5764"/>
                    <a:pt x="4028" y="5757"/>
                    <a:pt x="4136" y="5750"/>
                  </a:cubicBezTo>
                  <a:cubicBezTo>
                    <a:pt x="5031" y="5675"/>
                    <a:pt x="6184" y="2428"/>
                    <a:pt x="6184" y="2428"/>
                  </a:cubicBezTo>
                  <a:lnTo>
                    <a:pt x="6184" y="54"/>
                  </a:lnTo>
                  <a:lnTo>
                    <a:pt x="1966" y="0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18396;p90">
              <a:extLst>
                <a:ext uri="{FF2B5EF4-FFF2-40B4-BE49-F238E27FC236}">
                  <a16:creationId xmlns:a16="http://schemas.microsoft.com/office/drawing/2014/main" id="{9CBDA067-AD66-C9C0-6CB4-A93EF9CF02FF}"/>
                </a:ext>
              </a:extLst>
            </p:cNvPr>
            <p:cNvSpPr/>
            <p:nvPr/>
          </p:nvSpPr>
          <p:spPr>
            <a:xfrm>
              <a:off x="3633509" y="3097296"/>
              <a:ext cx="129157" cy="122704"/>
            </a:xfrm>
            <a:custGeom>
              <a:avLst/>
              <a:gdLst/>
              <a:ahLst/>
              <a:cxnLst/>
              <a:rect l="l" t="t" r="r" b="b"/>
              <a:pathLst>
                <a:path w="4924" h="4678" extrusionOk="0">
                  <a:moveTo>
                    <a:pt x="1220" y="1"/>
                  </a:moveTo>
                  <a:cubicBezTo>
                    <a:pt x="1106" y="1"/>
                    <a:pt x="996" y="47"/>
                    <a:pt x="910" y="127"/>
                  </a:cubicBezTo>
                  <a:cubicBezTo>
                    <a:pt x="510" y="480"/>
                    <a:pt x="232" y="955"/>
                    <a:pt x="116" y="1483"/>
                  </a:cubicBezTo>
                  <a:cubicBezTo>
                    <a:pt x="1" y="2107"/>
                    <a:pt x="143" y="2751"/>
                    <a:pt x="516" y="3260"/>
                  </a:cubicBezTo>
                  <a:cubicBezTo>
                    <a:pt x="1188" y="4216"/>
                    <a:pt x="1995" y="4677"/>
                    <a:pt x="2984" y="4677"/>
                  </a:cubicBezTo>
                  <a:cubicBezTo>
                    <a:pt x="3086" y="4677"/>
                    <a:pt x="3188" y="4670"/>
                    <a:pt x="3296" y="4664"/>
                  </a:cubicBezTo>
                  <a:cubicBezTo>
                    <a:pt x="3588" y="4589"/>
                    <a:pt x="4347" y="3321"/>
                    <a:pt x="4924" y="1721"/>
                  </a:cubicBezTo>
                  <a:lnTo>
                    <a:pt x="4924" y="107"/>
                  </a:lnTo>
                  <a:lnTo>
                    <a:pt x="4903" y="100"/>
                  </a:lnTo>
                  <a:cubicBezTo>
                    <a:pt x="4897" y="100"/>
                    <a:pt x="4327" y="114"/>
                    <a:pt x="3778" y="114"/>
                  </a:cubicBezTo>
                  <a:cubicBezTo>
                    <a:pt x="3709" y="114"/>
                    <a:pt x="3640" y="115"/>
                    <a:pt x="3571" y="115"/>
                  </a:cubicBezTo>
                  <a:cubicBezTo>
                    <a:pt x="2806" y="115"/>
                    <a:pt x="2041" y="80"/>
                    <a:pt x="1283" y="5"/>
                  </a:cubicBezTo>
                  <a:cubicBezTo>
                    <a:pt x="1262" y="2"/>
                    <a:pt x="1241" y="1"/>
                    <a:pt x="1220" y="1"/>
                  </a:cubicBezTo>
                  <a:close/>
                </a:path>
              </a:pathLst>
            </a:custGeom>
            <a:solidFill>
              <a:srgbClr val="7F9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18397;p90">
              <a:extLst>
                <a:ext uri="{FF2B5EF4-FFF2-40B4-BE49-F238E27FC236}">
                  <a16:creationId xmlns:a16="http://schemas.microsoft.com/office/drawing/2014/main" id="{802FB7F9-6DED-4AFF-A567-4F991234EDB0}"/>
                </a:ext>
              </a:extLst>
            </p:cNvPr>
            <p:cNvSpPr/>
            <p:nvPr/>
          </p:nvSpPr>
          <p:spPr>
            <a:xfrm>
              <a:off x="3616801" y="2978054"/>
              <a:ext cx="130757" cy="98415"/>
            </a:xfrm>
            <a:custGeom>
              <a:avLst/>
              <a:gdLst/>
              <a:ahLst/>
              <a:cxnLst/>
              <a:rect l="l" t="t" r="r" b="b"/>
              <a:pathLst>
                <a:path w="4985" h="3752" extrusionOk="0">
                  <a:moveTo>
                    <a:pt x="1732" y="1"/>
                  </a:moveTo>
                  <a:cubicBezTo>
                    <a:pt x="916" y="1"/>
                    <a:pt x="454" y="225"/>
                    <a:pt x="190" y="456"/>
                  </a:cubicBezTo>
                  <a:cubicBezTo>
                    <a:pt x="41" y="591"/>
                    <a:pt x="1" y="802"/>
                    <a:pt x="89" y="985"/>
                  </a:cubicBezTo>
                  <a:cubicBezTo>
                    <a:pt x="374" y="1595"/>
                    <a:pt x="577" y="2341"/>
                    <a:pt x="299" y="3188"/>
                  </a:cubicBezTo>
                  <a:cubicBezTo>
                    <a:pt x="448" y="3358"/>
                    <a:pt x="1418" y="3751"/>
                    <a:pt x="4415" y="3751"/>
                  </a:cubicBezTo>
                  <a:lnTo>
                    <a:pt x="4571" y="3751"/>
                  </a:lnTo>
                  <a:cubicBezTo>
                    <a:pt x="4828" y="3744"/>
                    <a:pt x="4984" y="3473"/>
                    <a:pt x="4862" y="3249"/>
                  </a:cubicBezTo>
                  <a:cubicBezTo>
                    <a:pt x="4422" y="2429"/>
                    <a:pt x="3438" y="937"/>
                    <a:pt x="2042" y="76"/>
                  </a:cubicBezTo>
                  <a:cubicBezTo>
                    <a:pt x="1967" y="29"/>
                    <a:pt x="1886" y="8"/>
                    <a:pt x="1804" y="1"/>
                  </a:cubicBezTo>
                  <a:cubicBezTo>
                    <a:pt x="1780" y="1"/>
                    <a:pt x="1756" y="1"/>
                    <a:pt x="1732" y="1"/>
                  </a:cubicBezTo>
                  <a:close/>
                </a:path>
              </a:pathLst>
            </a:custGeom>
            <a:solidFill>
              <a:srgbClr val="7F9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18398;p90">
              <a:extLst>
                <a:ext uri="{FF2B5EF4-FFF2-40B4-BE49-F238E27FC236}">
                  <a16:creationId xmlns:a16="http://schemas.microsoft.com/office/drawing/2014/main" id="{816B4A69-26AB-8240-20DC-02C9EA946648}"/>
                </a:ext>
              </a:extLst>
            </p:cNvPr>
            <p:cNvSpPr/>
            <p:nvPr/>
          </p:nvSpPr>
          <p:spPr>
            <a:xfrm>
              <a:off x="3618060" y="2978054"/>
              <a:ext cx="127373" cy="90415"/>
            </a:xfrm>
            <a:custGeom>
              <a:avLst/>
              <a:gdLst/>
              <a:ahLst/>
              <a:cxnLst/>
              <a:rect l="l" t="t" r="r" b="b"/>
              <a:pathLst>
                <a:path w="4856" h="3447" extrusionOk="0">
                  <a:moveTo>
                    <a:pt x="1684" y="1"/>
                  </a:moveTo>
                  <a:cubicBezTo>
                    <a:pt x="868" y="1"/>
                    <a:pt x="406" y="225"/>
                    <a:pt x="142" y="456"/>
                  </a:cubicBezTo>
                  <a:cubicBezTo>
                    <a:pt x="48" y="537"/>
                    <a:pt x="0" y="652"/>
                    <a:pt x="0" y="774"/>
                  </a:cubicBezTo>
                  <a:cubicBezTo>
                    <a:pt x="1214" y="1547"/>
                    <a:pt x="3126" y="2700"/>
                    <a:pt x="4848" y="3446"/>
                  </a:cubicBezTo>
                  <a:cubicBezTo>
                    <a:pt x="4855" y="3378"/>
                    <a:pt x="4841" y="3304"/>
                    <a:pt x="4814" y="3243"/>
                  </a:cubicBezTo>
                  <a:cubicBezTo>
                    <a:pt x="4374" y="2429"/>
                    <a:pt x="3390" y="930"/>
                    <a:pt x="1994" y="69"/>
                  </a:cubicBezTo>
                  <a:cubicBezTo>
                    <a:pt x="1919" y="29"/>
                    <a:pt x="1838" y="1"/>
                    <a:pt x="1756" y="1"/>
                  </a:cubicBezTo>
                  <a:cubicBezTo>
                    <a:pt x="1732" y="1"/>
                    <a:pt x="1708" y="1"/>
                    <a:pt x="1684" y="1"/>
                  </a:cubicBezTo>
                  <a:close/>
                </a:path>
              </a:pathLst>
            </a:custGeom>
            <a:solidFill>
              <a:srgbClr val="C0C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18399;p90">
              <a:extLst>
                <a:ext uri="{FF2B5EF4-FFF2-40B4-BE49-F238E27FC236}">
                  <a16:creationId xmlns:a16="http://schemas.microsoft.com/office/drawing/2014/main" id="{394E2F71-4D48-E218-213A-75F7CC847303}"/>
                </a:ext>
              </a:extLst>
            </p:cNvPr>
            <p:cNvSpPr/>
            <p:nvPr/>
          </p:nvSpPr>
          <p:spPr>
            <a:xfrm>
              <a:off x="3768699" y="3136142"/>
              <a:ext cx="11935" cy="65339"/>
            </a:xfrm>
            <a:custGeom>
              <a:avLst/>
              <a:gdLst/>
              <a:ahLst/>
              <a:cxnLst/>
              <a:rect l="l" t="t" r="r" b="b"/>
              <a:pathLst>
                <a:path w="455" h="2491" extrusionOk="0">
                  <a:moveTo>
                    <a:pt x="225" y="1"/>
                  </a:moveTo>
                  <a:cubicBezTo>
                    <a:pt x="116" y="1"/>
                    <a:pt x="7" y="74"/>
                    <a:pt x="0" y="219"/>
                  </a:cubicBezTo>
                  <a:lnTo>
                    <a:pt x="0" y="2260"/>
                  </a:lnTo>
                  <a:cubicBezTo>
                    <a:pt x="0" y="2389"/>
                    <a:pt x="102" y="2491"/>
                    <a:pt x="231" y="2491"/>
                  </a:cubicBezTo>
                  <a:cubicBezTo>
                    <a:pt x="353" y="2491"/>
                    <a:pt x="455" y="2389"/>
                    <a:pt x="455" y="2267"/>
                  </a:cubicBezTo>
                  <a:lnTo>
                    <a:pt x="455" y="219"/>
                  </a:lnTo>
                  <a:cubicBezTo>
                    <a:pt x="444" y="74"/>
                    <a:pt x="334" y="1"/>
                    <a:pt x="225" y="1"/>
                  </a:cubicBezTo>
                  <a:close/>
                </a:path>
              </a:pathLst>
            </a:custGeom>
            <a:solidFill>
              <a:srgbClr val="40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18400;p90">
              <a:extLst>
                <a:ext uri="{FF2B5EF4-FFF2-40B4-BE49-F238E27FC236}">
                  <a16:creationId xmlns:a16="http://schemas.microsoft.com/office/drawing/2014/main" id="{26CC511F-4E9A-1FA1-AE79-DF1D9D39D00C}"/>
                </a:ext>
              </a:extLst>
            </p:cNvPr>
            <p:cNvSpPr/>
            <p:nvPr/>
          </p:nvSpPr>
          <p:spPr>
            <a:xfrm>
              <a:off x="3602033" y="2960637"/>
              <a:ext cx="20302" cy="20486"/>
            </a:xfrm>
            <a:custGeom>
              <a:avLst/>
              <a:gdLst/>
              <a:ahLst/>
              <a:cxnLst/>
              <a:rect l="l" t="t" r="r" b="b"/>
              <a:pathLst>
                <a:path w="774" h="781" extrusionOk="0">
                  <a:moveTo>
                    <a:pt x="387" y="1"/>
                  </a:moveTo>
                  <a:cubicBezTo>
                    <a:pt x="177" y="1"/>
                    <a:pt x="1" y="177"/>
                    <a:pt x="1" y="387"/>
                  </a:cubicBezTo>
                  <a:cubicBezTo>
                    <a:pt x="1" y="604"/>
                    <a:pt x="177" y="781"/>
                    <a:pt x="387" y="781"/>
                  </a:cubicBezTo>
                  <a:cubicBezTo>
                    <a:pt x="604" y="781"/>
                    <a:pt x="774" y="604"/>
                    <a:pt x="774" y="387"/>
                  </a:cubicBezTo>
                  <a:cubicBezTo>
                    <a:pt x="774" y="177"/>
                    <a:pt x="604" y="1"/>
                    <a:pt x="387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18401;p90">
              <a:extLst>
                <a:ext uri="{FF2B5EF4-FFF2-40B4-BE49-F238E27FC236}">
                  <a16:creationId xmlns:a16="http://schemas.microsoft.com/office/drawing/2014/main" id="{AA6BCAED-3EE3-2AEE-D06E-6F4A0ACED917}"/>
                </a:ext>
              </a:extLst>
            </p:cNvPr>
            <p:cNvSpPr/>
            <p:nvPr/>
          </p:nvSpPr>
          <p:spPr>
            <a:xfrm>
              <a:off x="3635293" y="3099919"/>
              <a:ext cx="127373" cy="111530"/>
            </a:xfrm>
            <a:custGeom>
              <a:avLst/>
              <a:gdLst/>
              <a:ahLst/>
              <a:cxnLst/>
              <a:rect l="l" t="t" r="r" b="b"/>
              <a:pathLst>
                <a:path w="4856" h="4252" extrusionOk="0">
                  <a:moveTo>
                    <a:pt x="2916" y="0"/>
                  </a:moveTo>
                  <a:lnTo>
                    <a:pt x="611" y="1370"/>
                  </a:lnTo>
                  <a:lnTo>
                    <a:pt x="41" y="1411"/>
                  </a:lnTo>
                  <a:cubicBezTo>
                    <a:pt x="14" y="1560"/>
                    <a:pt x="1" y="1716"/>
                    <a:pt x="8" y="1872"/>
                  </a:cubicBezTo>
                  <a:lnTo>
                    <a:pt x="3215" y="1655"/>
                  </a:lnTo>
                  <a:lnTo>
                    <a:pt x="1242" y="4001"/>
                  </a:lnTo>
                  <a:cubicBezTo>
                    <a:pt x="1364" y="4089"/>
                    <a:pt x="1493" y="4177"/>
                    <a:pt x="1628" y="4252"/>
                  </a:cubicBezTo>
                  <a:lnTo>
                    <a:pt x="4856" y="427"/>
                  </a:lnTo>
                  <a:lnTo>
                    <a:pt x="4856" y="0"/>
                  </a:lnTo>
                  <a:lnTo>
                    <a:pt x="4835" y="0"/>
                  </a:lnTo>
                  <a:lnTo>
                    <a:pt x="4618" y="7"/>
                  </a:lnTo>
                  <a:lnTo>
                    <a:pt x="3628" y="1173"/>
                  </a:lnTo>
                  <a:lnTo>
                    <a:pt x="1615" y="1309"/>
                  </a:lnTo>
                  <a:lnTo>
                    <a:pt x="3791" y="14"/>
                  </a:lnTo>
                  <a:lnTo>
                    <a:pt x="3710" y="14"/>
                  </a:lnTo>
                  <a:cubicBezTo>
                    <a:pt x="3432" y="14"/>
                    <a:pt x="3167" y="14"/>
                    <a:pt x="2916" y="0"/>
                  </a:cubicBezTo>
                  <a:close/>
                </a:path>
              </a:pathLst>
            </a:custGeom>
            <a:solidFill>
              <a:srgbClr val="5D7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18402;p90">
              <a:extLst>
                <a:ext uri="{FF2B5EF4-FFF2-40B4-BE49-F238E27FC236}">
                  <a16:creationId xmlns:a16="http://schemas.microsoft.com/office/drawing/2014/main" id="{7DADC891-117C-47D0-5373-8DDD030AE7A5}"/>
                </a:ext>
              </a:extLst>
            </p:cNvPr>
            <p:cNvSpPr/>
            <p:nvPr/>
          </p:nvSpPr>
          <p:spPr>
            <a:xfrm>
              <a:off x="3756764" y="3070043"/>
              <a:ext cx="35778" cy="77746"/>
            </a:xfrm>
            <a:custGeom>
              <a:avLst/>
              <a:gdLst/>
              <a:ahLst/>
              <a:cxnLst/>
              <a:rect l="l" t="t" r="r" b="b"/>
              <a:pathLst>
                <a:path w="1364" h="2964" extrusionOk="0">
                  <a:moveTo>
                    <a:pt x="686" y="0"/>
                  </a:moveTo>
                  <a:cubicBezTo>
                    <a:pt x="306" y="0"/>
                    <a:pt x="1" y="665"/>
                    <a:pt x="1" y="1485"/>
                  </a:cubicBezTo>
                  <a:cubicBezTo>
                    <a:pt x="1" y="2299"/>
                    <a:pt x="306" y="2963"/>
                    <a:pt x="686" y="2963"/>
                  </a:cubicBezTo>
                  <a:cubicBezTo>
                    <a:pt x="1059" y="2963"/>
                    <a:pt x="1364" y="2299"/>
                    <a:pt x="1364" y="1485"/>
                  </a:cubicBezTo>
                  <a:cubicBezTo>
                    <a:pt x="1364" y="665"/>
                    <a:pt x="1059" y="0"/>
                    <a:pt x="68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18403;p90">
              <a:extLst>
                <a:ext uri="{FF2B5EF4-FFF2-40B4-BE49-F238E27FC236}">
                  <a16:creationId xmlns:a16="http://schemas.microsoft.com/office/drawing/2014/main" id="{5BD015F7-B2AB-2D35-4F6E-390300D29F9C}"/>
                </a:ext>
              </a:extLst>
            </p:cNvPr>
            <p:cNvSpPr/>
            <p:nvPr/>
          </p:nvSpPr>
          <p:spPr>
            <a:xfrm>
              <a:off x="3637260" y="3157887"/>
              <a:ext cx="51909" cy="38978"/>
            </a:xfrm>
            <a:custGeom>
              <a:avLst/>
              <a:gdLst/>
              <a:ahLst/>
              <a:cxnLst/>
              <a:rect l="l" t="t" r="r" b="b"/>
              <a:pathLst>
                <a:path w="1979" h="1486" extrusionOk="0">
                  <a:moveTo>
                    <a:pt x="1819" y="0"/>
                  </a:moveTo>
                  <a:cubicBezTo>
                    <a:pt x="1816" y="0"/>
                    <a:pt x="1814" y="0"/>
                    <a:pt x="1811" y="1"/>
                  </a:cubicBezTo>
                  <a:lnTo>
                    <a:pt x="0" y="123"/>
                  </a:lnTo>
                  <a:cubicBezTo>
                    <a:pt x="68" y="414"/>
                    <a:pt x="197" y="692"/>
                    <a:pt x="373" y="943"/>
                  </a:cubicBezTo>
                  <a:cubicBezTo>
                    <a:pt x="509" y="1140"/>
                    <a:pt x="665" y="1316"/>
                    <a:pt x="834" y="1486"/>
                  </a:cubicBezTo>
                  <a:lnTo>
                    <a:pt x="1913" y="211"/>
                  </a:lnTo>
                  <a:cubicBezTo>
                    <a:pt x="1979" y="125"/>
                    <a:pt x="1922" y="0"/>
                    <a:pt x="1819" y="0"/>
                  </a:cubicBezTo>
                  <a:close/>
                </a:path>
              </a:pathLst>
            </a:custGeom>
            <a:solidFill>
              <a:srgbClr val="C0C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18404;p90">
              <a:extLst>
                <a:ext uri="{FF2B5EF4-FFF2-40B4-BE49-F238E27FC236}">
                  <a16:creationId xmlns:a16="http://schemas.microsoft.com/office/drawing/2014/main" id="{A211CAA0-86D5-0492-CD7B-B6DA1FF5EC0B}"/>
                </a:ext>
              </a:extLst>
            </p:cNvPr>
            <p:cNvSpPr/>
            <p:nvPr/>
          </p:nvSpPr>
          <p:spPr>
            <a:xfrm>
              <a:off x="3624617" y="3046200"/>
              <a:ext cx="113156" cy="30269"/>
            </a:xfrm>
            <a:custGeom>
              <a:avLst/>
              <a:gdLst/>
              <a:ahLst/>
              <a:cxnLst/>
              <a:rect l="l" t="t" r="r" b="b"/>
              <a:pathLst>
                <a:path w="4314" h="1154" extrusionOk="0">
                  <a:moveTo>
                    <a:pt x="123" y="0"/>
                  </a:moveTo>
                  <a:cubicBezTo>
                    <a:pt x="103" y="197"/>
                    <a:pt x="62" y="394"/>
                    <a:pt x="1" y="590"/>
                  </a:cubicBezTo>
                  <a:cubicBezTo>
                    <a:pt x="150" y="760"/>
                    <a:pt x="1120" y="1153"/>
                    <a:pt x="4117" y="1153"/>
                  </a:cubicBezTo>
                  <a:lnTo>
                    <a:pt x="4273" y="1153"/>
                  </a:lnTo>
                  <a:cubicBezTo>
                    <a:pt x="4286" y="1146"/>
                    <a:pt x="4300" y="1146"/>
                    <a:pt x="4313" y="1146"/>
                  </a:cubicBezTo>
                  <a:cubicBezTo>
                    <a:pt x="2883" y="923"/>
                    <a:pt x="1472" y="543"/>
                    <a:pt x="123" y="0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Zoo Lover's Day by Slidesgo">
  <a:themeElements>
    <a:clrScheme name="Simple Light">
      <a:dk1>
        <a:srgbClr val="5E261F"/>
      </a:dk1>
      <a:lt1>
        <a:srgbClr val="99817A"/>
      </a:lt1>
      <a:dk2>
        <a:srgbClr val="FFF2D2"/>
      </a:dk2>
      <a:lt2>
        <a:srgbClr val="FFB54A"/>
      </a:lt2>
      <a:accent1>
        <a:srgbClr val="F9E35F"/>
      </a:accent1>
      <a:accent2>
        <a:srgbClr val="D8D150"/>
      </a:accent2>
      <a:accent3>
        <a:srgbClr val="AAA439"/>
      </a:accent3>
      <a:accent4>
        <a:srgbClr val="D7FEFF"/>
      </a:accent4>
      <a:accent5>
        <a:srgbClr val="FFFFFF"/>
      </a:accent5>
      <a:accent6>
        <a:srgbClr val="FFFFFF"/>
      </a:accent6>
      <a:hlink>
        <a:srgbClr val="5E26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123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Lilita One</vt:lpstr>
      <vt:lpstr>Bebas Neue</vt:lpstr>
      <vt:lpstr>Manrope</vt:lpstr>
      <vt:lpstr>Arial</vt:lpstr>
      <vt:lpstr>Zoo Lover's Day by Slidesgo</vt:lpstr>
      <vt:lpstr>Zoo Bazaar</vt:lpstr>
      <vt:lpstr>Topic outline</vt:lpstr>
      <vt:lpstr>Our team</vt:lpstr>
      <vt:lpstr>Introduction</vt:lpstr>
      <vt:lpstr>Demo</vt:lpstr>
      <vt:lpstr>PowerPoint Presentation</vt:lpstr>
      <vt:lpstr>PowerPoint Presentation</vt:lpstr>
      <vt:lpstr>Why our product is good?</vt:lpstr>
      <vt:lpstr>Reflection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Bazaar</dc:title>
  <dc:creator>Admin</dc:creator>
  <cp:lastModifiedBy>Shikh Suliman,Aya A.</cp:lastModifiedBy>
  <cp:revision>8</cp:revision>
  <dcterms:modified xsi:type="dcterms:W3CDTF">2023-01-20T08:03:52Z</dcterms:modified>
</cp:coreProperties>
</file>