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ar-LB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1B23A0-5CE1-4587-970F-B79AF7A7DAD2}" type="datetimeFigureOut">
              <a:rPr lang="ar-LB" smtClean="0"/>
              <a:t>22/02/1443</a:t>
            </a:fld>
            <a:endParaRPr lang="ar-LB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LB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4891210-A71E-4CF0-8804-B3C6678695B8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42855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ar-L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7026-C9AE-42F6-8D5B-24B6B39B8606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34614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F5A-7402-4270-842F-5DE6EFE81166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5678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FE9A-46E9-4C88-ABDC-1CC2DDAAC5A7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350970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2ACF-8D8C-4A08-B613-830905A038C9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20557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BAD5-DE54-44E7-AFFE-6820A2DF0569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65446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53B5-814A-4DCC-94DD-37DDB1BC2271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33283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5F9F-731B-4704-8075-7986D485871B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25802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FA2-0C04-4A5C-AC36-F9C3EC42C304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7755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1DDC-37E2-4059-A76D-C39688AB8562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401323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8F8A-C941-4DAC-BBE9-B9361AEFF74D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28728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LB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F5-CC47-408D-92C0-2707C446FCFE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188858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L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2279-495E-4187-8410-9A3AB1E1E9D8}" type="datetime8">
              <a:rPr lang="ar-LB" smtClean="0"/>
              <a:t>29 أيلول، 21</a:t>
            </a:fld>
            <a:endParaRPr lang="ar-LB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B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AEC0-CEEB-4DE5-B59C-9026B3A1C09F}" type="slidenum">
              <a:rPr lang="ar-LB" smtClean="0"/>
              <a:t>‹#›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4493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LB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LB" sz="4000" dirty="0"/>
              <a:t>قواعد المعطيات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LB" dirty="0"/>
              <a:t>مشروع </a:t>
            </a:r>
            <a:r>
              <a:rPr lang="ar-SY" dirty="0"/>
              <a:t>خامسة</a:t>
            </a:r>
            <a:r>
              <a:rPr lang="ar-L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5600375" y="1248898"/>
            <a:ext cx="1109980" cy="47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ادمن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2209800" y="1234641"/>
            <a:ext cx="1109980" cy="519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عقد عمل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2209800" y="2979518"/>
            <a:ext cx="1109980" cy="415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غرفة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8990950" y="1280767"/>
            <a:ext cx="1069041" cy="410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عرض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رابط مستقيم 10"/>
          <p:cNvCxnSpPr>
            <a:cxnSpLocks/>
            <a:stCxn id="2" idx="2"/>
            <a:endCxn id="8" idx="0"/>
          </p:cNvCxnSpPr>
          <p:nvPr/>
        </p:nvCxnSpPr>
        <p:spPr>
          <a:xfrm flipH="1">
            <a:off x="2764790" y="1722710"/>
            <a:ext cx="3390575" cy="12568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رابط مستقيم 12"/>
          <p:cNvCxnSpPr>
            <a:cxnSpLocks/>
            <a:stCxn id="2" idx="1"/>
            <a:endCxn id="3" idx="3"/>
          </p:cNvCxnSpPr>
          <p:nvPr/>
        </p:nvCxnSpPr>
        <p:spPr>
          <a:xfrm flipH="1">
            <a:off x="3319780" y="1485804"/>
            <a:ext cx="2280595" cy="8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مستقيم 23"/>
          <p:cNvCxnSpPr>
            <a:stCxn id="2" idx="3"/>
            <a:endCxn id="9" idx="1"/>
          </p:cNvCxnSpPr>
          <p:nvPr/>
        </p:nvCxnSpPr>
        <p:spPr>
          <a:xfrm>
            <a:off x="6710355" y="1485804"/>
            <a:ext cx="228059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عنصر نائب لرقم الشريحة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z="1400" smtClean="0"/>
              <a:t>2</a:t>
            </a:fld>
            <a:endParaRPr lang="ar-LB" sz="1400" dirty="0"/>
          </a:p>
        </p:txBody>
      </p:sp>
      <p:sp>
        <p:nvSpPr>
          <p:cNvPr id="68" name="مربع نص 67"/>
          <p:cNvSpPr txBox="1"/>
          <p:nvPr/>
        </p:nvSpPr>
        <p:spPr>
          <a:xfrm>
            <a:off x="8694460" y="1225608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50E57281-F315-4282-BECB-E68C7883262C}"/>
              </a:ext>
            </a:extLst>
          </p:cNvPr>
          <p:cNvSpPr/>
          <p:nvPr/>
        </p:nvSpPr>
        <p:spPr>
          <a:xfrm>
            <a:off x="2209800" y="4615527"/>
            <a:ext cx="1109981" cy="43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حجز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C8C5D634-E935-417A-9B32-C4E386D69298}"/>
              </a:ext>
            </a:extLst>
          </p:cNvPr>
          <p:cNvSpPr txBox="1"/>
          <p:nvPr/>
        </p:nvSpPr>
        <p:spPr>
          <a:xfrm>
            <a:off x="5338755" y="1664107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7375AA3A-D92B-4D25-AA5C-78C78E162952}"/>
              </a:ext>
            </a:extLst>
          </p:cNvPr>
          <p:cNvSpPr/>
          <p:nvPr/>
        </p:nvSpPr>
        <p:spPr>
          <a:xfrm>
            <a:off x="5600375" y="4615527"/>
            <a:ext cx="1109980" cy="435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مستخدم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27E64B60-F6D5-42F5-A43F-8A583203DBC5}"/>
              </a:ext>
            </a:extLst>
          </p:cNvPr>
          <p:cNvSpPr/>
          <p:nvPr/>
        </p:nvSpPr>
        <p:spPr>
          <a:xfrm>
            <a:off x="8990950" y="4615527"/>
            <a:ext cx="1069041" cy="410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1400" dirty="0">
                <a:solidFill>
                  <a:schemeClr val="tx1"/>
                </a:solidFill>
              </a:rPr>
              <a:t>تعليقات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رابط مستقيم 63">
            <a:extLst>
              <a:ext uri="{FF2B5EF4-FFF2-40B4-BE49-F238E27FC236}">
                <a16:creationId xmlns:a16="http://schemas.microsoft.com/office/drawing/2014/main" id="{7EAB0828-CADA-45EB-A4EC-1D0C1F27781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710355" y="4820564"/>
            <a:ext cx="2280595" cy="1250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رابط مستقيم 66">
            <a:extLst>
              <a:ext uri="{FF2B5EF4-FFF2-40B4-BE49-F238E27FC236}">
                <a16:creationId xmlns:a16="http://schemas.microsoft.com/office/drawing/2014/main" id="{1720E614-6F10-4BFF-8A58-5F41F599C8E5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19781" y="4820565"/>
            <a:ext cx="2280594" cy="125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رابط مستقيم 74">
            <a:extLst>
              <a:ext uri="{FF2B5EF4-FFF2-40B4-BE49-F238E27FC236}">
                <a16:creationId xmlns:a16="http://schemas.microsoft.com/office/drawing/2014/main" id="{509AE1F9-0DFA-46EC-ACCE-D45E26F25C1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>
            <a:off x="3319780" y="3187384"/>
            <a:ext cx="6205691" cy="142814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رابط مستقيم 77">
            <a:extLst>
              <a:ext uri="{FF2B5EF4-FFF2-40B4-BE49-F238E27FC236}">
                <a16:creationId xmlns:a16="http://schemas.microsoft.com/office/drawing/2014/main" id="{7416269F-3B99-41DF-8126-4E06C1548F0A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2764790" y="3395249"/>
            <a:ext cx="1" cy="122027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مربع نص 81">
            <a:extLst>
              <a:ext uri="{FF2B5EF4-FFF2-40B4-BE49-F238E27FC236}">
                <a16:creationId xmlns:a16="http://schemas.microsoft.com/office/drawing/2014/main" id="{15FC18E4-8724-4432-8D99-04990DA1AC39}"/>
              </a:ext>
            </a:extLst>
          </p:cNvPr>
          <p:cNvSpPr txBox="1"/>
          <p:nvPr/>
        </p:nvSpPr>
        <p:spPr>
          <a:xfrm>
            <a:off x="5303885" y="1172408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80517940-26CE-4353-88D6-481587639C7A}"/>
              </a:ext>
            </a:extLst>
          </p:cNvPr>
          <p:cNvSpPr txBox="1"/>
          <p:nvPr/>
        </p:nvSpPr>
        <p:spPr>
          <a:xfrm>
            <a:off x="3284910" y="1545437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84" name="مربع نص 83">
            <a:extLst>
              <a:ext uri="{FF2B5EF4-FFF2-40B4-BE49-F238E27FC236}">
                <a16:creationId xmlns:a16="http://schemas.microsoft.com/office/drawing/2014/main" id="{2596C05B-EB8E-4D26-A2BC-2BB425B75BE8}"/>
              </a:ext>
            </a:extLst>
          </p:cNvPr>
          <p:cNvSpPr txBox="1"/>
          <p:nvPr/>
        </p:nvSpPr>
        <p:spPr>
          <a:xfrm>
            <a:off x="2518284" y="2650794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85" name="مربع نص 84">
            <a:extLst>
              <a:ext uri="{FF2B5EF4-FFF2-40B4-BE49-F238E27FC236}">
                <a16:creationId xmlns:a16="http://schemas.microsoft.com/office/drawing/2014/main" id="{9F66DC39-8944-477E-BBA9-4CEBC6A553F0}"/>
              </a:ext>
            </a:extLst>
          </p:cNvPr>
          <p:cNvSpPr txBox="1"/>
          <p:nvPr/>
        </p:nvSpPr>
        <p:spPr>
          <a:xfrm>
            <a:off x="6673706" y="1533385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cxnSp>
        <p:nvCxnSpPr>
          <p:cNvPr id="86" name="رابط مستقيم 85">
            <a:extLst>
              <a:ext uri="{FF2B5EF4-FFF2-40B4-BE49-F238E27FC236}">
                <a16:creationId xmlns:a16="http://schemas.microsoft.com/office/drawing/2014/main" id="{D12AB427-FD4E-4CD1-8B37-BC6378BA9C1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19780" y="1552709"/>
            <a:ext cx="5671170" cy="16346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مربع نص 90">
            <a:extLst>
              <a:ext uri="{FF2B5EF4-FFF2-40B4-BE49-F238E27FC236}">
                <a16:creationId xmlns:a16="http://schemas.microsoft.com/office/drawing/2014/main" id="{81651C67-856C-4AF0-BF68-BDC509BC513C}"/>
              </a:ext>
            </a:extLst>
          </p:cNvPr>
          <p:cNvSpPr txBox="1"/>
          <p:nvPr/>
        </p:nvSpPr>
        <p:spPr>
          <a:xfrm>
            <a:off x="6673706" y="4833072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92" name="مربع نص 91">
            <a:extLst>
              <a:ext uri="{FF2B5EF4-FFF2-40B4-BE49-F238E27FC236}">
                <a16:creationId xmlns:a16="http://schemas.microsoft.com/office/drawing/2014/main" id="{CFFEF775-F013-45F4-AEE3-A908C90DD80A}"/>
              </a:ext>
            </a:extLst>
          </p:cNvPr>
          <p:cNvSpPr txBox="1"/>
          <p:nvPr/>
        </p:nvSpPr>
        <p:spPr>
          <a:xfrm>
            <a:off x="8673487" y="4498274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93" name="مربع نص 92">
            <a:extLst>
              <a:ext uri="{FF2B5EF4-FFF2-40B4-BE49-F238E27FC236}">
                <a16:creationId xmlns:a16="http://schemas.microsoft.com/office/drawing/2014/main" id="{A065C3D6-C267-43BA-AB71-1DE164B73184}"/>
              </a:ext>
            </a:extLst>
          </p:cNvPr>
          <p:cNvSpPr txBox="1"/>
          <p:nvPr/>
        </p:nvSpPr>
        <p:spPr>
          <a:xfrm>
            <a:off x="3281153" y="3222092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94" name="مربع نص 93">
            <a:extLst>
              <a:ext uri="{FF2B5EF4-FFF2-40B4-BE49-F238E27FC236}">
                <a16:creationId xmlns:a16="http://schemas.microsoft.com/office/drawing/2014/main" id="{9F584F2E-D10B-4A06-8B43-4872055B72AE}"/>
              </a:ext>
            </a:extLst>
          </p:cNvPr>
          <p:cNvSpPr txBox="1"/>
          <p:nvPr/>
        </p:nvSpPr>
        <p:spPr>
          <a:xfrm>
            <a:off x="2745796" y="3439790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95" name="مربع نص 94">
            <a:extLst>
              <a:ext uri="{FF2B5EF4-FFF2-40B4-BE49-F238E27FC236}">
                <a16:creationId xmlns:a16="http://schemas.microsoft.com/office/drawing/2014/main" id="{6B21D18B-AF41-46BF-BE43-73716EFB71C6}"/>
              </a:ext>
            </a:extLst>
          </p:cNvPr>
          <p:cNvSpPr txBox="1"/>
          <p:nvPr/>
        </p:nvSpPr>
        <p:spPr>
          <a:xfrm>
            <a:off x="5327872" y="4522396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  <p:sp>
        <p:nvSpPr>
          <p:cNvPr id="96" name="مربع نص 95">
            <a:extLst>
              <a:ext uri="{FF2B5EF4-FFF2-40B4-BE49-F238E27FC236}">
                <a16:creationId xmlns:a16="http://schemas.microsoft.com/office/drawing/2014/main" id="{62210ED6-27EE-4A6B-89F4-E881B9C56BB3}"/>
              </a:ext>
            </a:extLst>
          </p:cNvPr>
          <p:cNvSpPr txBox="1"/>
          <p:nvPr/>
        </p:nvSpPr>
        <p:spPr>
          <a:xfrm>
            <a:off x="9387713" y="4307750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97" name="مربع نص 96">
            <a:extLst>
              <a:ext uri="{FF2B5EF4-FFF2-40B4-BE49-F238E27FC236}">
                <a16:creationId xmlns:a16="http://schemas.microsoft.com/office/drawing/2014/main" id="{B7C894FC-5AA2-4BC9-A822-51DF448E4C36}"/>
              </a:ext>
            </a:extLst>
          </p:cNvPr>
          <p:cNvSpPr txBox="1"/>
          <p:nvPr/>
        </p:nvSpPr>
        <p:spPr>
          <a:xfrm>
            <a:off x="2447327" y="4313055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98" name="مربع نص 97">
            <a:extLst>
              <a:ext uri="{FF2B5EF4-FFF2-40B4-BE49-F238E27FC236}">
                <a16:creationId xmlns:a16="http://schemas.microsoft.com/office/drawing/2014/main" id="{CED398F5-96E0-4BD6-B822-2D8A37B0C9AE}"/>
              </a:ext>
            </a:extLst>
          </p:cNvPr>
          <p:cNvSpPr txBox="1"/>
          <p:nvPr/>
        </p:nvSpPr>
        <p:spPr>
          <a:xfrm>
            <a:off x="3319780" y="4834041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99" name="مربع نص 98">
            <a:extLst>
              <a:ext uri="{FF2B5EF4-FFF2-40B4-BE49-F238E27FC236}">
                <a16:creationId xmlns:a16="http://schemas.microsoft.com/office/drawing/2014/main" id="{488857E0-BD01-4B2A-B56E-C9E7699E3B20}"/>
              </a:ext>
            </a:extLst>
          </p:cNvPr>
          <p:cNvSpPr txBox="1"/>
          <p:nvPr/>
        </p:nvSpPr>
        <p:spPr>
          <a:xfrm>
            <a:off x="8729330" y="1679584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</a:t>
            </a:r>
            <a:endParaRPr lang="ar-LB" sz="1400" dirty="0"/>
          </a:p>
        </p:txBody>
      </p:sp>
      <p:sp>
        <p:nvSpPr>
          <p:cNvPr id="100" name="مربع نص 99">
            <a:extLst>
              <a:ext uri="{FF2B5EF4-FFF2-40B4-BE49-F238E27FC236}">
                <a16:creationId xmlns:a16="http://schemas.microsoft.com/office/drawing/2014/main" id="{1DE74ECC-49A5-459C-8AA1-24EE49669B2F}"/>
              </a:ext>
            </a:extLst>
          </p:cNvPr>
          <p:cNvSpPr txBox="1"/>
          <p:nvPr/>
        </p:nvSpPr>
        <p:spPr>
          <a:xfrm>
            <a:off x="3269796" y="2812629"/>
            <a:ext cx="2964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</a:t>
            </a:r>
            <a:endParaRPr lang="ar-LB" sz="1400" dirty="0"/>
          </a:p>
        </p:txBody>
      </p:sp>
    </p:spTree>
    <p:extLst>
      <p:ext uri="{BB962C8B-B14F-4D97-AF65-F5344CB8AC3E}">
        <p14:creationId xmlns:p14="http://schemas.microsoft.com/office/powerpoint/2010/main" val="35357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ar-LB" sz="1800" dirty="0"/>
              <a:t>الخصائص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ar-SY" sz="1400" dirty="0"/>
              <a:t>مستخدم</a:t>
            </a:r>
            <a:r>
              <a:rPr lang="ar-LB" sz="1400" dirty="0"/>
              <a:t> : رقم ، الاسم</a:t>
            </a:r>
            <a:r>
              <a:rPr lang="ar-SY" sz="1400" dirty="0"/>
              <a:t> الثلاثي </a:t>
            </a:r>
            <a:r>
              <a:rPr lang="ar-LB" sz="1400" dirty="0"/>
              <a:t>،</a:t>
            </a:r>
            <a:r>
              <a:rPr lang="ar-SY" sz="1400" dirty="0"/>
              <a:t>البريد الالكتروني </a:t>
            </a:r>
            <a:r>
              <a:rPr lang="ar-LB" sz="1400" dirty="0"/>
              <a:t>،</a:t>
            </a:r>
            <a:r>
              <a:rPr lang="ar-SY" sz="1400" dirty="0"/>
              <a:t>كلمة السر , رقم الهاتف ,صورة هوية أو صورة جواز السفر, تاريخ الانشاء, (لتميز الأقدمية)</a:t>
            </a:r>
            <a:r>
              <a:rPr lang="en-US" sz="1400" dirty="0" err="1"/>
              <a:t>vip</a:t>
            </a:r>
            <a:r>
              <a:rPr lang="en-US" sz="1400" dirty="0"/>
              <a:t> </a:t>
            </a:r>
            <a:r>
              <a:rPr lang="ar-SY" sz="1400" dirty="0"/>
              <a:t> ,</a:t>
            </a:r>
            <a:r>
              <a:rPr lang="en-US" sz="1400" dirty="0"/>
              <a:t> </a:t>
            </a:r>
            <a:r>
              <a:rPr lang="en-US" sz="1400" dirty="0" err="1"/>
              <a:t>is_admin</a:t>
            </a:r>
            <a:r>
              <a:rPr lang="en-US" sz="1400" dirty="0"/>
              <a:t> </a:t>
            </a:r>
            <a:r>
              <a:rPr lang="ar-SY" sz="1400" dirty="0"/>
              <a:t>(لتميز </a:t>
            </a:r>
            <a:r>
              <a:rPr lang="ar-SY" sz="1400" dirty="0" err="1"/>
              <a:t>الادمن</a:t>
            </a:r>
            <a:r>
              <a:rPr lang="ar-SY" sz="1400" dirty="0"/>
              <a:t>) .</a:t>
            </a:r>
          </a:p>
          <a:p>
            <a:r>
              <a:rPr lang="ar-SY" sz="1400" dirty="0"/>
              <a:t>عقد العمل</a:t>
            </a:r>
            <a:r>
              <a:rPr lang="ar-LB" sz="1400" dirty="0"/>
              <a:t>: رقم ،</a:t>
            </a:r>
            <a:r>
              <a:rPr lang="ar-SY" sz="1400" dirty="0"/>
              <a:t>الصورة ,الراتب ,تاريخ الانشاء , تاريخ الانتهاء .</a:t>
            </a:r>
            <a:r>
              <a:rPr lang="ar-LB" sz="1400" dirty="0">
                <a:solidFill>
                  <a:srgbClr val="FF0000"/>
                </a:solidFill>
              </a:rPr>
              <a:t> رقم </a:t>
            </a:r>
            <a:r>
              <a:rPr lang="ar-SY" sz="1400" dirty="0">
                <a:solidFill>
                  <a:srgbClr val="FF0000"/>
                </a:solidFill>
              </a:rPr>
              <a:t>المستخدم ( </a:t>
            </a:r>
            <a:r>
              <a:rPr lang="ar-SY" sz="1400" dirty="0" err="1">
                <a:solidFill>
                  <a:srgbClr val="FF0000"/>
                </a:solidFill>
              </a:rPr>
              <a:t>للادمن</a:t>
            </a:r>
            <a:r>
              <a:rPr lang="ar-SY" sz="1400" dirty="0">
                <a:solidFill>
                  <a:srgbClr val="FF0000"/>
                </a:solidFill>
              </a:rPr>
              <a:t> حصرا )</a:t>
            </a:r>
            <a:endParaRPr lang="ar-SY" sz="1400" dirty="0"/>
          </a:p>
          <a:p>
            <a:r>
              <a:rPr lang="ar-SY" sz="1400" dirty="0"/>
              <a:t>غرفة : رقم ,صور ,نوع (سويت أو عادي),الحالة (فارغة أو </a:t>
            </a:r>
            <a:r>
              <a:rPr lang="ar-SY" sz="1400" dirty="0" err="1"/>
              <a:t>ممتلىْ</a:t>
            </a:r>
            <a:r>
              <a:rPr lang="ar-SY" sz="1400" dirty="0"/>
              <a:t>) ,السعر ,عدد الأشخاص ,وصف عام ,تاريخ الانشاء.</a:t>
            </a:r>
            <a:r>
              <a:rPr lang="ar-LB" sz="1400" dirty="0">
                <a:solidFill>
                  <a:srgbClr val="FF0000"/>
                </a:solidFill>
              </a:rPr>
              <a:t> رقم </a:t>
            </a:r>
            <a:r>
              <a:rPr lang="ar-SY" sz="1400" dirty="0">
                <a:solidFill>
                  <a:srgbClr val="FF0000"/>
                </a:solidFill>
              </a:rPr>
              <a:t>المستخدم  (</a:t>
            </a:r>
            <a:r>
              <a:rPr lang="ar-SY" sz="1400" dirty="0" err="1">
                <a:solidFill>
                  <a:srgbClr val="FF0000"/>
                </a:solidFill>
              </a:rPr>
              <a:t>للادمن</a:t>
            </a:r>
            <a:r>
              <a:rPr lang="ar-SY" sz="1400" dirty="0">
                <a:solidFill>
                  <a:srgbClr val="FF0000"/>
                </a:solidFill>
              </a:rPr>
              <a:t> حصرا )</a:t>
            </a:r>
          </a:p>
          <a:p>
            <a:r>
              <a:rPr lang="ar-SY" sz="1400" dirty="0"/>
              <a:t>التعليق : رقم ,النص ,تاريخ الانشاء.</a:t>
            </a:r>
            <a:r>
              <a:rPr lang="ar-LB" sz="1400" dirty="0">
                <a:solidFill>
                  <a:srgbClr val="FF0000"/>
                </a:solidFill>
              </a:rPr>
              <a:t> رقم </a:t>
            </a:r>
            <a:r>
              <a:rPr lang="ar-SY" sz="1400" dirty="0">
                <a:solidFill>
                  <a:srgbClr val="FF0000"/>
                </a:solidFill>
              </a:rPr>
              <a:t>المستخدم  ,رقم الغرفة</a:t>
            </a:r>
          </a:p>
          <a:p>
            <a:r>
              <a:rPr lang="ar-SY" sz="1400" dirty="0"/>
              <a:t>الحجز</a:t>
            </a:r>
            <a:r>
              <a:rPr lang="ar-LB" sz="1400" dirty="0"/>
              <a:t>: رقم ،</a:t>
            </a:r>
            <a:r>
              <a:rPr lang="ar-SY" sz="1400" dirty="0"/>
              <a:t>الصورة ,الراتب ,وقت البدء ,وقت الانتهاء ,تاريخ الانشاء , تاريخ الانتهاء .</a:t>
            </a:r>
            <a:r>
              <a:rPr lang="ar-LB" sz="1400" dirty="0">
                <a:solidFill>
                  <a:srgbClr val="FF0000"/>
                </a:solidFill>
              </a:rPr>
              <a:t> رقم </a:t>
            </a:r>
            <a:r>
              <a:rPr lang="ar-SY" sz="1400" dirty="0">
                <a:solidFill>
                  <a:srgbClr val="FF0000"/>
                </a:solidFill>
              </a:rPr>
              <a:t>المستخدم ,رقم الغرفة</a:t>
            </a:r>
          </a:p>
          <a:p>
            <a:r>
              <a:rPr lang="ar-SY" sz="1400" dirty="0"/>
              <a:t>العرض : رقم ,نسبة الحسم , ,وقت البدء ,وقت الانتهاء ,وصف عام ,تاريخ الانشاء , تاريخ الانتهاء </a:t>
            </a:r>
            <a:r>
              <a:rPr lang="ar-LB" sz="1400" dirty="0">
                <a:solidFill>
                  <a:srgbClr val="FF0000"/>
                </a:solidFill>
              </a:rPr>
              <a:t>رقم </a:t>
            </a:r>
            <a:r>
              <a:rPr lang="ar-SY" sz="1400" dirty="0">
                <a:solidFill>
                  <a:srgbClr val="FF0000"/>
                </a:solidFill>
              </a:rPr>
              <a:t>المستخدم  (</a:t>
            </a:r>
            <a:r>
              <a:rPr lang="ar-SY" sz="1400" dirty="0" err="1">
                <a:solidFill>
                  <a:srgbClr val="FF0000"/>
                </a:solidFill>
              </a:rPr>
              <a:t>للادمن</a:t>
            </a:r>
            <a:r>
              <a:rPr lang="ar-SY" sz="1400" dirty="0">
                <a:solidFill>
                  <a:srgbClr val="FF0000"/>
                </a:solidFill>
              </a:rPr>
              <a:t> حصرا )</a:t>
            </a:r>
            <a:endParaRPr lang="ar-SY" sz="1400" dirty="0"/>
          </a:p>
          <a:p>
            <a:endParaRPr lang="ar-SY" sz="1400" dirty="0">
              <a:solidFill>
                <a:srgbClr val="FF0000"/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3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13523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AEC0-CEEB-4DE5-B59C-9026B3A1C09F}" type="slidenum">
              <a:rPr lang="ar-LB" smtClean="0"/>
              <a:t>4</a:t>
            </a:fld>
            <a:endParaRPr lang="ar-LB" dirty="0"/>
          </a:p>
        </p:txBody>
      </p:sp>
    </p:spTree>
    <p:extLst>
      <p:ext uri="{BB962C8B-B14F-4D97-AF65-F5344CB8AC3E}">
        <p14:creationId xmlns:p14="http://schemas.microsoft.com/office/powerpoint/2010/main" val="344848465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196</Words>
  <Application>Microsoft Office PowerPoint</Application>
  <PresentationFormat>شاشة عريضة</PresentationFormat>
  <Paragraphs>35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نسق Office</vt:lpstr>
      <vt:lpstr>قواعد المعطيات</vt:lpstr>
      <vt:lpstr>عرض تقديمي في PowerPoint</vt:lpstr>
      <vt:lpstr>الخصائص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User</dc:creator>
  <cp:lastModifiedBy>TEC-GATE</cp:lastModifiedBy>
  <cp:revision>37</cp:revision>
  <dcterms:created xsi:type="dcterms:W3CDTF">2020-12-07T10:25:25Z</dcterms:created>
  <dcterms:modified xsi:type="dcterms:W3CDTF">2021-09-29T16:13:03Z</dcterms:modified>
</cp:coreProperties>
</file>