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4168" r:id="rId4"/>
  </p:sldMasterIdLst>
  <p:notesMasterIdLst>
    <p:notesMasterId r:id="rId12"/>
  </p:notesMasterIdLst>
  <p:handoutMasterIdLst>
    <p:handoutMasterId r:id="rId13"/>
  </p:handoutMasterIdLst>
  <p:sldIdLst>
    <p:sldId id="330" r:id="rId5"/>
    <p:sldId id="332" r:id="rId6"/>
    <p:sldId id="339" r:id="rId7"/>
    <p:sldId id="342" r:id="rId8"/>
    <p:sldId id="343" r:id="rId9"/>
    <p:sldId id="341" r:id="rId10"/>
    <p:sldId id="34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2338CCA-82EC-4676-8B5C-FAD714DB5138}" v="14" dt="2025-05-01T20:13:39.2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1" autoAdjust="0"/>
    <p:restoredTop sz="85316" autoAdjust="0"/>
  </p:normalViewPr>
  <p:slideViewPr>
    <p:cSldViewPr snapToGrid="0">
      <p:cViewPr varScale="1">
        <p:scale>
          <a:sx n="106" d="100"/>
          <a:sy n="106" d="100"/>
        </p:scale>
        <p:origin x="180" y="1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3082" y="3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B4CB405-BC11-414E-B0F4-9E1C4642FE1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1A09E4-E76E-43B1-9270-846FE19D3E2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0A57E1-CEB3-4C96-B7C6-36B0FA3064E4}" type="datetimeFigureOut">
              <a:rPr lang="en-US" smtClean="0"/>
              <a:t>5/2/2025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791962-6490-4685-B760-76A1628AD51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697A7F-1461-4B81-83F2-8C494CFB80B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0D51C3-EABD-4553-9DC0-81CFC2A7F30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4613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F1BBD7-2276-4DDA-BFFE-26CAACEE5E98}" type="datetimeFigureOut">
              <a:rPr lang="en-US" smtClean="0"/>
              <a:t>5/2/2025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279F17-7BA4-49BC-BB37-7F646CF8D2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7404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>
            <a:extLst>
              <a:ext uri="{FF2B5EF4-FFF2-40B4-BE49-F238E27FC236}">
                <a16:creationId xmlns:a16="http://schemas.microsoft.com/office/drawing/2014/main" id="{DED748D9-6073-DA29-847A-6A6C39D6A69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grayscl/>
            <a:alphaModFix amt="41000"/>
          </a:blip>
          <a:srcRect l="-223" t="45170" r="17078" b="17468"/>
          <a:stretch/>
        </p:blipFill>
        <p:spPr>
          <a:xfrm rot="10800000">
            <a:off x="-2" y="0"/>
            <a:ext cx="6300593" cy="230479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3522E8A7-C256-4D0D-38F5-744CC21A3F1B}"/>
              </a:ext>
            </a:extLst>
          </p:cNvPr>
          <p:cNvGrpSpPr/>
          <p:nvPr userDrawn="1"/>
        </p:nvGrpSpPr>
        <p:grpSpPr>
          <a:xfrm>
            <a:off x="11613628" y="319274"/>
            <a:ext cx="89941" cy="314793"/>
            <a:chOff x="5538866" y="1851285"/>
            <a:chExt cx="89941" cy="314793"/>
          </a:xfrm>
          <a:solidFill>
            <a:schemeClr val="bg1"/>
          </a:solidFill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194A7E3-B379-7E79-0952-AF4C6A614000}"/>
                </a:ext>
              </a:extLst>
            </p:cNvPr>
            <p:cNvSpPr/>
            <p:nvPr userDrawn="1"/>
          </p:nvSpPr>
          <p:spPr>
            <a:xfrm>
              <a:off x="5538866" y="1851285"/>
              <a:ext cx="89941" cy="8994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16CD3AC-CC76-8555-8E6F-C480301CF8B9}"/>
                </a:ext>
              </a:extLst>
            </p:cNvPr>
            <p:cNvSpPr/>
            <p:nvPr userDrawn="1"/>
          </p:nvSpPr>
          <p:spPr>
            <a:xfrm>
              <a:off x="5538866" y="2076137"/>
              <a:ext cx="89941" cy="8994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8" name="Title 1">
            <a:extLst>
              <a:ext uri="{FF2B5EF4-FFF2-40B4-BE49-F238E27FC236}">
                <a16:creationId xmlns:a16="http://schemas.microsoft.com/office/drawing/2014/main" id="{C41695A2-5AD2-67EB-7D51-A56C0DCF14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00772" y="1793289"/>
            <a:ext cx="3010925" cy="3373515"/>
          </a:xfrm>
        </p:spPr>
        <p:txBody>
          <a:bodyPr lIns="0" tIns="0" rIns="0" bIns="0" anchor="ctr"/>
          <a:lstStyle>
            <a:lvl1pPr algn="l">
              <a:lnSpc>
                <a:spcPct val="75000"/>
              </a:lnSpc>
              <a:defRPr sz="8000" b="0" i="0" cap="all" spc="-150" baseline="0">
                <a:solidFill>
                  <a:schemeClr val="bg1"/>
                </a:solidFill>
                <a:latin typeface="+mj-lt"/>
                <a:ea typeface="MS PMincho" panose="02020600040205080304" pitchFamily="18" charset="-128"/>
                <a:cs typeface="Mangal" panose="02040503050203030202" pitchFamily="18" charset="0"/>
              </a:defRPr>
            </a:lvl1pPr>
          </a:lstStyle>
          <a:p>
            <a:r>
              <a:rPr lang="en-US" dirty="0"/>
              <a:t>Add title</a:t>
            </a:r>
          </a:p>
        </p:txBody>
      </p:sp>
      <p:sp>
        <p:nvSpPr>
          <p:cNvPr id="29" name="Text Placeholder 20">
            <a:extLst>
              <a:ext uri="{FF2B5EF4-FFF2-40B4-BE49-F238E27FC236}">
                <a16:creationId xmlns:a16="http://schemas.microsoft.com/office/drawing/2014/main" id="{423228AD-A556-C433-B2EA-87D97B6FF63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502975" y="3086826"/>
            <a:ext cx="5667049" cy="2079978"/>
          </a:xfrm>
        </p:spPr>
        <p:txBody>
          <a:bodyPr lIns="0" tIns="0" rIns="0" bIns="0"/>
          <a:lstStyle>
            <a:lvl1pPr marL="285750" indent="-285750">
              <a:buClr>
                <a:schemeClr val="bg1"/>
              </a:buClr>
              <a:buFont typeface="Courier New" panose="02070309020205020404" pitchFamily="49" charset="0"/>
              <a:buChar char="o"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1pPr>
            <a:lvl2pPr marL="742950" indent="-285750">
              <a:buClr>
                <a:schemeClr val="bg1"/>
              </a:buClr>
              <a:buFont typeface="Courier New" panose="02070309020205020404" pitchFamily="49" charset="0"/>
              <a:buChar char="o"/>
              <a:defRPr sz="1400" b="0" i="0">
                <a:solidFill>
                  <a:schemeClr val="bg1"/>
                </a:solidFill>
                <a:latin typeface="Mangal" panose="02040503050203030202" pitchFamily="18" charset="0"/>
                <a:cs typeface="Mangal" panose="02040503050203030202" pitchFamily="18" charset="0"/>
              </a:defRPr>
            </a:lvl2pPr>
            <a:lvl3pPr marL="1200150" indent="-285750">
              <a:buClr>
                <a:schemeClr val="bg1"/>
              </a:buClr>
              <a:buFont typeface="Courier New" panose="02070309020205020404" pitchFamily="49" charset="0"/>
              <a:buChar char="o"/>
              <a:defRPr sz="1400" b="0" i="0">
                <a:solidFill>
                  <a:schemeClr val="bg1"/>
                </a:solidFill>
                <a:latin typeface="Mangal" panose="02040503050203030202" pitchFamily="18" charset="0"/>
                <a:cs typeface="Mangal" panose="02040503050203030202" pitchFamily="18" charset="0"/>
              </a:defRPr>
            </a:lvl3pPr>
            <a:lvl4pPr marL="1543050" indent="-171450">
              <a:buClr>
                <a:schemeClr val="bg1"/>
              </a:buClr>
              <a:buFont typeface="Courier New" panose="02070309020205020404" pitchFamily="49" charset="0"/>
              <a:buChar char="o"/>
              <a:defRPr sz="1400" b="0" i="0">
                <a:solidFill>
                  <a:schemeClr val="bg1"/>
                </a:solidFill>
                <a:latin typeface="Mangal" panose="02040503050203030202" pitchFamily="18" charset="0"/>
                <a:cs typeface="Mangal" panose="02040503050203030202" pitchFamily="18" charset="0"/>
              </a:defRPr>
            </a:lvl4pPr>
            <a:lvl5pPr marL="2000250" indent="-171450">
              <a:buClr>
                <a:schemeClr val="bg1"/>
              </a:buClr>
              <a:buFont typeface="Courier New" panose="02070309020205020404" pitchFamily="49" charset="0"/>
              <a:buChar char="o"/>
              <a:defRPr sz="1400" b="0" i="0">
                <a:solidFill>
                  <a:schemeClr val="bg1"/>
                </a:solidFill>
                <a:latin typeface="Mangal" panose="02040503050203030202" pitchFamily="18" charset="0"/>
                <a:cs typeface="Mangal" panose="02040503050203030202" pitchFamily="18" charset="0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7547038-27D1-FF6B-7831-F79C0B10359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grayscl/>
            <a:alphaModFix amt="41000"/>
          </a:blip>
          <a:srcRect l="-222" t="45170" r="19778" b="17468"/>
          <a:stretch/>
        </p:blipFill>
        <p:spPr>
          <a:xfrm>
            <a:off x="6096001" y="4549953"/>
            <a:ext cx="6096000" cy="2304790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74392963-F9C3-8CCC-D239-15D7A4074039}"/>
              </a:ext>
            </a:extLst>
          </p:cNvPr>
          <p:cNvGrpSpPr/>
          <p:nvPr userDrawn="1"/>
        </p:nvGrpSpPr>
        <p:grpSpPr>
          <a:xfrm>
            <a:off x="530436" y="6223933"/>
            <a:ext cx="89941" cy="314793"/>
            <a:chOff x="5538866" y="1851285"/>
            <a:chExt cx="89941" cy="314793"/>
          </a:xfrm>
          <a:noFill/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E602030E-DB17-B78E-57D1-2DE77370C0AF}"/>
                </a:ext>
              </a:extLst>
            </p:cNvPr>
            <p:cNvSpPr/>
            <p:nvPr userDrawn="1"/>
          </p:nvSpPr>
          <p:spPr>
            <a:xfrm>
              <a:off x="5538866" y="1851285"/>
              <a:ext cx="89941" cy="89941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F78C2D1A-F468-13E2-E0B2-A616C5D32D07}"/>
                </a:ext>
              </a:extLst>
            </p:cNvPr>
            <p:cNvSpPr/>
            <p:nvPr userDrawn="1"/>
          </p:nvSpPr>
          <p:spPr>
            <a:xfrm>
              <a:off x="5538866" y="2076137"/>
              <a:ext cx="89941" cy="89941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FA6D1E3C-605D-AD1A-9356-148E871C2DE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502976" y="1793289"/>
            <a:ext cx="5658458" cy="1127125"/>
          </a:xfrm>
        </p:spPr>
        <p:txBody>
          <a:bodyPr lIns="0" tIns="0" rIns="0" bIns="0"/>
          <a:lstStyle>
            <a:lvl1pPr marL="0" indent="0">
              <a:buNone/>
              <a:defRPr sz="1400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cap="all" baseline="0">
                <a:solidFill>
                  <a:schemeClr val="bg1"/>
                </a:solidFill>
              </a:defRPr>
            </a:lvl2pPr>
            <a:lvl3pPr marL="914400" indent="0">
              <a:buNone/>
              <a:defRPr cap="all" baseline="0">
                <a:solidFill>
                  <a:schemeClr val="bg1"/>
                </a:solidFill>
              </a:defRPr>
            </a:lvl3pPr>
            <a:lvl4pPr marL="1371600" indent="0">
              <a:buNone/>
              <a:defRPr cap="all" baseline="0">
                <a:solidFill>
                  <a:schemeClr val="bg1"/>
                </a:solidFill>
              </a:defRPr>
            </a:lvl4pPr>
            <a:lvl5pPr marL="1828800" indent="0">
              <a:buNone/>
              <a:defRPr cap="all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845572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mparison with Sub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0C91152F-5BDA-D61B-1CCF-A86EFB6F55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82032" y="608075"/>
            <a:ext cx="10061455" cy="644653"/>
          </a:xfrm>
        </p:spPr>
        <p:txBody>
          <a:bodyPr lIns="0" tIns="0" rIns="0" bIns="0" anchor="ctr"/>
          <a:lstStyle>
            <a:lvl1pPr algn="l">
              <a:lnSpc>
                <a:spcPct val="75000"/>
              </a:lnSpc>
              <a:defRPr sz="4800" b="0" i="0" cap="all" spc="-150" baseline="0">
                <a:solidFill>
                  <a:schemeClr val="bg1"/>
                </a:solidFill>
                <a:latin typeface="+mj-lt"/>
                <a:ea typeface="MS PMincho" panose="02020600040205080304" pitchFamily="18" charset="-128"/>
                <a:cs typeface="Mangal" panose="02040503050203030202" pitchFamily="18" charset="0"/>
              </a:defRPr>
            </a:lvl1pPr>
          </a:lstStyle>
          <a:p>
            <a:r>
              <a:rPr lang="en-US" dirty="0"/>
              <a:t>Add title</a:t>
            </a:r>
          </a:p>
        </p:txBody>
      </p:sp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3A4E705D-525A-81AA-338A-E8C4405FA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2009849" y="3308393"/>
            <a:ext cx="5170509" cy="333752"/>
          </a:xfrm>
        </p:spPr>
        <p:txBody>
          <a:bodyPr/>
          <a:lstStyle>
            <a:lvl1pPr algn="ctr">
              <a:defRPr cap="all" baseline="0">
                <a:solidFill>
                  <a:schemeClr val="bg1"/>
                </a:solidFill>
                <a:latin typeface="+mn-lt"/>
                <a:ea typeface="Dotum" panose="020B0600000101010101" pitchFamily="34" charset="-127"/>
                <a:cs typeface="Mangal" panose="02040503050203030202" pitchFamily="18" charset="0"/>
              </a:defRPr>
            </a:lvl1pPr>
          </a:lstStyle>
          <a:p>
            <a:r>
              <a:rPr lang="en-US" dirty="0"/>
              <a:t>Click to add Footer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827C4070-4CFF-FDA7-C0F7-167D09EE792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073710" y="1288398"/>
            <a:ext cx="10071100" cy="466725"/>
          </a:xfrm>
        </p:spPr>
        <p:txBody>
          <a:bodyPr lIns="0" rIns="0"/>
          <a:lstStyle>
            <a:lvl1pPr marL="0" indent="0">
              <a:buNone/>
              <a:defRPr sz="1400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1400" cap="all" baseline="0">
                <a:solidFill>
                  <a:schemeClr val="bg1"/>
                </a:solidFill>
              </a:defRPr>
            </a:lvl2pPr>
            <a:lvl3pPr marL="914400" indent="0">
              <a:buNone/>
              <a:defRPr sz="1400" cap="all" baseline="0">
                <a:solidFill>
                  <a:schemeClr val="bg1"/>
                </a:solidFill>
              </a:defRPr>
            </a:lvl3pPr>
            <a:lvl4pPr marL="1371600" indent="0">
              <a:buNone/>
              <a:defRPr sz="1400" cap="all" baseline="0">
                <a:solidFill>
                  <a:schemeClr val="bg1"/>
                </a:solidFill>
              </a:defRPr>
            </a:lvl4pPr>
            <a:lvl5pPr marL="1828800" indent="0">
              <a:buNone/>
              <a:defRPr sz="1400" cap="all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522E8A7-C256-4D0D-38F5-744CC21A3F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613628" y="335197"/>
            <a:ext cx="89941" cy="314793"/>
            <a:chOff x="5538866" y="1851285"/>
            <a:chExt cx="89941" cy="314793"/>
          </a:xfrm>
          <a:solidFill>
            <a:schemeClr val="bg1"/>
          </a:solidFill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194A7E3-B379-7E79-0952-AF4C6A614000}"/>
                </a:ext>
              </a:extLst>
            </p:cNvPr>
            <p:cNvSpPr/>
            <p:nvPr userDrawn="1"/>
          </p:nvSpPr>
          <p:spPr>
            <a:xfrm>
              <a:off x="5538866" y="1851285"/>
              <a:ext cx="89941" cy="8994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16CD3AC-CC76-8555-8E6F-C480301CF8B9}"/>
                </a:ext>
              </a:extLst>
            </p:cNvPr>
            <p:cNvSpPr/>
            <p:nvPr userDrawn="1"/>
          </p:nvSpPr>
          <p:spPr>
            <a:xfrm>
              <a:off x="5538866" y="2076137"/>
              <a:ext cx="89941" cy="8994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24A05F7-5B34-541E-2738-B83DA06E5C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658599" y="890016"/>
            <a:ext cx="0" cy="517050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9BB1C6E-F2CD-1DED-4142-D522233515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30436" y="6223933"/>
            <a:ext cx="89941" cy="314793"/>
            <a:chOff x="5538866" y="1851285"/>
            <a:chExt cx="89941" cy="314793"/>
          </a:xfrm>
          <a:noFill/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DC2674DE-70B7-1DB1-C9EA-ECDEDE00980F}"/>
                </a:ext>
              </a:extLst>
            </p:cNvPr>
            <p:cNvSpPr/>
            <p:nvPr userDrawn="1"/>
          </p:nvSpPr>
          <p:spPr>
            <a:xfrm>
              <a:off x="5538866" y="1851285"/>
              <a:ext cx="89941" cy="89941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37F3A17F-5078-CA09-1C2A-A278DF540EB2}"/>
                </a:ext>
              </a:extLst>
            </p:cNvPr>
            <p:cNvSpPr/>
            <p:nvPr userDrawn="1"/>
          </p:nvSpPr>
          <p:spPr>
            <a:xfrm>
              <a:off x="5538866" y="2076137"/>
              <a:ext cx="89941" cy="89941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Picture Placeholder 11" descr="picture placeholder">
            <a:extLst>
              <a:ext uri="{FF2B5EF4-FFF2-40B4-BE49-F238E27FC236}">
                <a16:creationId xmlns:a16="http://schemas.microsoft.com/office/drawing/2014/main" id="{C74EC289-9E3B-2A85-FFCE-107B0E3B585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100853" y="1954306"/>
            <a:ext cx="2939694" cy="2754854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+mn-lt"/>
                <a:ea typeface="Dotum" panose="020B0600000101010101" pitchFamily="34" charset="-127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Text Placeholder 20">
            <a:extLst>
              <a:ext uri="{FF2B5EF4-FFF2-40B4-BE49-F238E27FC236}">
                <a16:creationId xmlns:a16="http://schemas.microsoft.com/office/drawing/2014/main" id="{BABDA1A4-3206-A325-2576-C4DB8737BB3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92783" y="5138927"/>
            <a:ext cx="2939689" cy="921596"/>
          </a:xfrm>
        </p:spPr>
        <p:txBody>
          <a:bodyPr lIns="0" tIns="0" rIns="0" bIns="0"/>
          <a:lstStyle>
            <a:lvl1pPr marL="0" indent="0">
              <a:buClr>
                <a:schemeClr val="bg1"/>
              </a:buClr>
              <a:buFont typeface="Courier New" panose="02070309020205020404" pitchFamily="49" charset="0"/>
              <a:buNone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1pPr>
            <a:lvl2pPr marL="457200" indent="0">
              <a:buClr>
                <a:schemeClr val="bg1"/>
              </a:buClr>
              <a:buFont typeface="Courier New" panose="02070309020205020404" pitchFamily="49" charset="0"/>
              <a:buNone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2pPr>
            <a:lvl3pPr marL="914400" indent="0">
              <a:buClr>
                <a:schemeClr val="bg1"/>
              </a:buClr>
              <a:buFont typeface="Courier New" panose="02070309020205020404" pitchFamily="49" charset="0"/>
              <a:buNone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3pPr>
            <a:lvl4pPr marL="1371600" indent="0">
              <a:buClr>
                <a:schemeClr val="bg1"/>
              </a:buClr>
              <a:buFont typeface="Courier New" panose="02070309020205020404" pitchFamily="49" charset="0"/>
              <a:buNone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4pPr>
            <a:lvl5pPr marL="1828800" indent="0">
              <a:buClr>
                <a:schemeClr val="bg1"/>
              </a:buClr>
              <a:buFont typeface="Courier New" panose="02070309020205020404" pitchFamily="49" charset="0"/>
              <a:buNone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6" name="Picture Placeholder 11" descr="picture placeholder">
            <a:extLst>
              <a:ext uri="{FF2B5EF4-FFF2-40B4-BE49-F238E27FC236}">
                <a16:creationId xmlns:a16="http://schemas.microsoft.com/office/drawing/2014/main" id="{6056702D-014D-8146-A1CF-42D52C1D1B08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642912" y="1954306"/>
            <a:ext cx="2939694" cy="2754854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+mn-lt"/>
                <a:ea typeface="Dotum" panose="020B0600000101010101" pitchFamily="34" charset="-127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ext Placeholder 20">
            <a:extLst>
              <a:ext uri="{FF2B5EF4-FFF2-40B4-BE49-F238E27FC236}">
                <a16:creationId xmlns:a16="http://schemas.microsoft.com/office/drawing/2014/main" id="{ED97174A-CD7A-C701-0CE9-02D5F895EF9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642917" y="5138927"/>
            <a:ext cx="2939689" cy="921596"/>
          </a:xfrm>
        </p:spPr>
        <p:txBody>
          <a:bodyPr lIns="0" tIns="0" rIns="0" bIns="0"/>
          <a:lstStyle>
            <a:lvl1pPr marL="0" indent="0">
              <a:buClr>
                <a:schemeClr val="bg1"/>
              </a:buClr>
              <a:buFont typeface="Courier New" panose="02070309020205020404" pitchFamily="49" charset="0"/>
              <a:buNone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1pPr>
            <a:lvl2pPr marL="457200" indent="0">
              <a:buClr>
                <a:schemeClr val="bg1"/>
              </a:buClr>
              <a:buFont typeface="Courier New" panose="02070309020205020404" pitchFamily="49" charset="0"/>
              <a:buNone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2pPr>
            <a:lvl3pPr marL="914400" indent="0">
              <a:buClr>
                <a:schemeClr val="bg1"/>
              </a:buClr>
              <a:buFont typeface="Courier New" panose="02070309020205020404" pitchFamily="49" charset="0"/>
              <a:buNone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3pPr>
            <a:lvl4pPr marL="1371600" indent="0">
              <a:buClr>
                <a:schemeClr val="bg1"/>
              </a:buClr>
              <a:buFont typeface="Courier New" panose="02070309020205020404" pitchFamily="49" charset="0"/>
              <a:buNone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4pPr>
            <a:lvl5pPr marL="1828800" indent="0">
              <a:buClr>
                <a:schemeClr val="bg1"/>
              </a:buClr>
              <a:buFont typeface="Courier New" panose="02070309020205020404" pitchFamily="49" charset="0"/>
              <a:buNone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8" name="Picture Placeholder 11" descr="picture placeholder">
            <a:extLst>
              <a:ext uri="{FF2B5EF4-FFF2-40B4-BE49-F238E27FC236}">
                <a16:creationId xmlns:a16="http://schemas.microsoft.com/office/drawing/2014/main" id="{1AE62733-AF33-D10E-D484-04859AC2A44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8203793" y="1954306"/>
            <a:ext cx="2939694" cy="2754854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+mn-lt"/>
                <a:ea typeface="Dotum" panose="020B0600000101010101" pitchFamily="34" charset="-127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Text Placeholder 20">
            <a:extLst>
              <a:ext uri="{FF2B5EF4-FFF2-40B4-BE49-F238E27FC236}">
                <a16:creationId xmlns:a16="http://schemas.microsoft.com/office/drawing/2014/main" id="{99B6060F-8C38-5C36-BCF1-620E2F4AF90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203798" y="5138927"/>
            <a:ext cx="2939689" cy="921596"/>
          </a:xfrm>
        </p:spPr>
        <p:txBody>
          <a:bodyPr lIns="0" tIns="0" rIns="0" bIns="0"/>
          <a:lstStyle>
            <a:lvl1pPr marL="0" indent="0">
              <a:buClr>
                <a:schemeClr val="bg1"/>
              </a:buClr>
              <a:buFont typeface="Courier New" panose="02070309020205020404" pitchFamily="49" charset="0"/>
              <a:buNone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1pPr>
            <a:lvl2pPr marL="457200" indent="0">
              <a:buClr>
                <a:schemeClr val="bg1"/>
              </a:buClr>
              <a:buFont typeface="Courier New" panose="02070309020205020404" pitchFamily="49" charset="0"/>
              <a:buNone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2pPr>
            <a:lvl3pPr marL="914400" indent="0">
              <a:buClr>
                <a:schemeClr val="bg1"/>
              </a:buClr>
              <a:buFont typeface="Courier New" panose="02070309020205020404" pitchFamily="49" charset="0"/>
              <a:buNone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3pPr>
            <a:lvl4pPr marL="1371600" indent="0">
              <a:buClr>
                <a:schemeClr val="bg1"/>
              </a:buClr>
              <a:buFont typeface="Courier New" panose="02070309020205020404" pitchFamily="49" charset="0"/>
              <a:buNone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4pPr>
            <a:lvl5pPr marL="1828800" indent="0">
              <a:buClr>
                <a:schemeClr val="bg1"/>
              </a:buClr>
              <a:buFont typeface="Courier New" panose="02070309020205020404" pitchFamily="49" charset="0"/>
              <a:buNone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A1792EFA-4352-DAB4-158E-53F26C8A0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8350" y="6243403"/>
            <a:ext cx="720499" cy="279400"/>
          </a:xfrm>
        </p:spPr>
        <p:txBody>
          <a:bodyPr/>
          <a:lstStyle>
            <a:lvl1pPr algn="ctr">
              <a:defRPr sz="2800" b="1" i="1">
                <a:solidFill>
                  <a:schemeClr val="bg1"/>
                </a:solidFill>
                <a:latin typeface="+mj-lt"/>
                <a:ea typeface="MS PMincho" panose="02020600040205080304" pitchFamily="18" charset="-128"/>
                <a:cs typeface="Mangal" panose="02040503050203030202" pitchFamily="18" charset="0"/>
              </a:defRPr>
            </a:lvl1pPr>
          </a:lstStyle>
          <a:p>
            <a:fld id="{330EA680-D336-4FF7-8B7A-9848BB0A1C3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7634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0C91152F-5BDA-D61B-1CCF-A86EFB6F55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82370" y="613839"/>
            <a:ext cx="4833725" cy="1713677"/>
          </a:xfrm>
        </p:spPr>
        <p:txBody>
          <a:bodyPr lIns="0" tIns="0" rIns="0" bIns="0" anchor="t"/>
          <a:lstStyle>
            <a:lvl1pPr algn="l">
              <a:lnSpc>
                <a:spcPct val="75000"/>
              </a:lnSpc>
              <a:defRPr sz="4800" b="0" i="0" spc="-150" baseline="0">
                <a:solidFill>
                  <a:schemeClr val="bg1"/>
                </a:solidFill>
                <a:latin typeface="+mj-lt"/>
                <a:ea typeface="MS PMincho" panose="02020600040205080304" pitchFamily="18" charset="-128"/>
                <a:cs typeface="Mangal" panose="02040503050203030202" pitchFamily="18" charset="0"/>
              </a:defRPr>
            </a:lvl1pPr>
          </a:lstStyle>
          <a:p>
            <a:r>
              <a:rPr lang="en-US" dirty="0"/>
              <a:t>Add title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522E8A7-C256-4D0D-38F5-744CC21A3F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613628" y="335197"/>
            <a:ext cx="89941" cy="314793"/>
            <a:chOff x="5538866" y="1851285"/>
            <a:chExt cx="89941" cy="314793"/>
          </a:xfrm>
          <a:solidFill>
            <a:schemeClr val="bg1"/>
          </a:solidFill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194A7E3-B379-7E79-0952-AF4C6A614000}"/>
                </a:ext>
              </a:extLst>
            </p:cNvPr>
            <p:cNvSpPr/>
            <p:nvPr userDrawn="1"/>
          </p:nvSpPr>
          <p:spPr>
            <a:xfrm>
              <a:off x="5538866" y="1851285"/>
              <a:ext cx="89941" cy="8994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16CD3AC-CC76-8555-8E6F-C480301CF8B9}"/>
                </a:ext>
              </a:extLst>
            </p:cNvPr>
            <p:cNvSpPr/>
            <p:nvPr userDrawn="1"/>
          </p:nvSpPr>
          <p:spPr>
            <a:xfrm>
              <a:off x="5538866" y="2076137"/>
              <a:ext cx="89941" cy="8994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24A05F7-5B34-541E-2738-B83DA06E5C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658599" y="890016"/>
            <a:ext cx="0" cy="517050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9BB1C6E-F2CD-1DED-4142-D522233515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30436" y="6223933"/>
            <a:ext cx="89941" cy="314793"/>
            <a:chOff x="5538866" y="1851285"/>
            <a:chExt cx="89941" cy="314793"/>
          </a:xfrm>
          <a:noFill/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DC2674DE-70B7-1DB1-C9EA-ECDEDE00980F}"/>
                </a:ext>
              </a:extLst>
            </p:cNvPr>
            <p:cNvSpPr/>
            <p:nvPr userDrawn="1"/>
          </p:nvSpPr>
          <p:spPr>
            <a:xfrm>
              <a:off x="5538866" y="1851285"/>
              <a:ext cx="89941" cy="89941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37F3A17F-5078-CA09-1C2A-A278DF540EB2}"/>
                </a:ext>
              </a:extLst>
            </p:cNvPr>
            <p:cNvSpPr/>
            <p:nvPr userDrawn="1"/>
          </p:nvSpPr>
          <p:spPr>
            <a:xfrm>
              <a:off x="5538866" y="2076137"/>
              <a:ext cx="89941" cy="89941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3A4E705D-525A-81AA-338A-E8C4405FA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2009849" y="3308393"/>
            <a:ext cx="5170509" cy="333752"/>
          </a:xfrm>
        </p:spPr>
        <p:txBody>
          <a:bodyPr/>
          <a:lstStyle>
            <a:lvl1pPr algn="ctr">
              <a:defRPr cap="all" baseline="0">
                <a:solidFill>
                  <a:schemeClr val="bg1"/>
                </a:solidFill>
                <a:latin typeface="+mn-lt"/>
                <a:ea typeface="Dotum" panose="020B0600000101010101" pitchFamily="34" charset="-127"/>
                <a:cs typeface="Mangal" panose="02040503050203030202" pitchFamily="18" charset="0"/>
              </a:defRPr>
            </a:lvl1pPr>
          </a:lstStyle>
          <a:p>
            <a:r>
              <a:rPr lang="en-US" dirty="0"/>
              <a:t>Click to add Footer</a:t>
            </a:r>
          </a:p>
        </p:txBody>
      </p:sp>
      <p:sp>
        <p:nvSpPr>
          <p:cNvPr id="2" name="Picture Placeholder 11" descr="picture placeholder">
            <a:extLst>
              <a:ext uri="{FF2B5EF4-FFF2-40B4-BE49-F238E27FC236}">
                <a16:creationId xmlns:a16="http://schemas.microsoft.com/office/drawing/2014/main" id="{C74EC289-9E3B-2A85-FFCE-107B0E3B585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64441" y="2187388"/>
            <a:ext cx="5863703" cy="4670613"/>
          </a:xfr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+mn-lt"/>
                <a:ea typeface="Dotum" panose="020B0600000101010101" pitchFamily="34" charset="-127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ext Placeholder 20">
            <a:extLst>
              <a:ext uri="{FF2B5EF4-FFF2-40B4-BE49-F238E27FC236}">
                <a16:creationId xmlns:a16="http://schemas.microsoft.com/office/drawing/2014/main" id="{EBEAF734-7706-B3C3-A222-4374E6E420F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393448" y="3156285"/>
            <a:ext cx="3733521" cy="3292500"/>
          </a:xfrm>
        </p:spPr>
        <p:txBody>
          <a:bodyPr lIns="0" tIns="0" rIns="0" bIns="0"/>
          <a:lstStyle>
            <a:lvl1pPr marL="0" indent="0" algn="l">
              <a:buClr>
                <a:schemeClr val="bg1"/>
              </a:buClr>
              <a:buFont typeface="Courier New" panose="02070309020205020404" pitchFamily="49" charset="0"/>
              <a:buNone/>
              <a:defRPr sz="4800" b="0" i="0" u="sng">
                <a:solidFill>
                  <a:schemeClr val="accent1"/>
                </a:solidFill>
                <a:latin typeface="+mj-lt"/>
                <a:cs typeface="Mangal" panose="02040503050203030202" pitchFamily="18" charset="0"/>
              </a:defRPr>
            </a:lvl1pPr>
            <a:lvl2pPr marL="457200" indent="0" algn="l">
              <a:buClr>
                <a:schemeClr val="bg1"/>
              </a:buClr>
              <a:buFont typeface="Courier New" panose="02070309020205020404" pitchFamily="49" charset="0"/>
              <a:buNone/>
              <a:defRPr sz="32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2pPr>
            <a:lvl3pPr marL="914400" indent="0" algn="l">
              <a:buClr>
                <a:schemeClr val="bg1"/>
              </a:buClr>
              <a:buFont typeface="Courier New" panose="02070309020205020404" pitchFamily="49" charset="0"/>
              <a:buNone/>
              <a:defRPr sz="32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3pPr>
            <a:lvl4pPr marL="1371600" indent="0" algn="l">
              <a:buClr>
                <a:schemeClr val="bg1"/>
              </a:buClr>
              <a:buFont typeface="Courier New" panose="02070309020205020404" pitchFamily="49" charset="0"/>
              <a:buNone/>
              <a:defRPr sz="32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4pPr>
            <a:lvl5pPr marL="1828800" indent="0" algn="l">
              <a:buClr>
                <a:schemeClr val="bg1"/>
              </a:buClr>
              <a:buFont typeface="Courier New" panose="02070309020205020404" pitchFamily="49" charset="0"/>
              <a:buNone/>
              <a:defRPr sz="32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A1792EFA-4352-DAB4-158E-53F26C8A0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8350" y="6243403"/>
            <a:ext cx="720499" cy="279400"/>
          </a:xfrm>
        </p:spPr>
        <p:txBody>
          <a:bodyPr/>
          <a:lstStyle>
            <a:lvl1pPr algn="ctr">
              <a:defRPr sz="2800" b="1" i="1">
                <a:solidFill>
                  <a:schemeClr val="bg1"/>
                </a:solidFill>
                <a:latin typeface="+mj-lt"/>
                <a:ea typeface="MS PMincho" panose="02020600040205080304" pitchFamily="18" charset="-128"/>
                <a:cs typeface="Mangal" panose="02040503050203030202" pitchFamily="18" charset="0"/>
              </a:defRPr>
            </a:lvl1pPr>
          </a:lstStyle>
          <a:p>
            <a:fld id="{330EA680-D336-4FF7-8B7A-9848BB0A1C3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746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>
            <a:extLst>
              <a:ext uri="{FF2B5EF4-FFF2-40B4-BE49-F238E27FC236}">
                <a16:creationId xmlns:a16="http://schemas.microsoft.com/office/drawing/2014/main" id="{DED748D9-6073-DA29-847A-6A6C39D6A69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grayscl/>
            <a:alphaModFix amt="41000"/>
          </a:blip>
          <a:srcRect l="-223" t="45170" r="17078" b="17468"/>
          <a:stretch/>
        </p:blipFill>
        <p:spPr>
          <a:xfrm rot="10800000">
            <a:off x="-2" y="0"/>
            <a:ext cx="6300593" cy="230479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3522E8A7-C256-4D0D-38F5-744CC21A3F1B}"/>
              </a:ext>
            </a:extLst>
          </p:cNvPr>
          <p:cNvGrpSpPr/>
          <p:nvPr userDrawn="1"/>
        </p:nvGrpSpPr>
        <p:grpSpPr>
          <a:xfrm>
            <a:off x="11613628" y="319274"/>
            <a:ext cx="89941" cy="314793"/>
            <a:chOff x="5538866" y="1851285"/>
            <a:chExt cx="89941" cy="314793"/>
          </a:xfrm>
          <a:solidFill>
            <a:schemeClr val="bg1"/>
          </a:solidFill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194A7E3-B379-7E79-0952-AF4C6A614000}"/>
                </a:ext>
              </a:extLst>
            </p:cNvPr>
            <p:cNvSpPr/>
            <p:nvPr userDrawn="1"/>
          </p:nvSpPr>
          <p:spPr>
            <a:xfrm>
              <a:off x="5538866" y="1851285"/>
              <a:ext cx="89941" cy="8994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16CD3AC-CC76-8555-8E6F-C480301CF8B9}"/>
                </a:ext>
              </a:extLst>
            </p:cNvPr>
            <p:cNvSpPr/>
            <p:nvPr userDrawn="1"/>
          </p:nvSpPr>
          <p:spPr>
            <a:xfrm>
              <a:off x="5538866" y="2076137"/>
              <a:ext cx="89941" cy="8994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8" name="Title 1">
            <a:extLst>
              <a:ext uri="{FF2B5EF4-FFF2-40B4-BE49-F238E27FC236}">
                <a16:creationId xmlns:a16="http://schemas.microsoft.com/office/drawing/2014/main" id="{C41695A2-5AD2-67EB-7D51-A56C0DCF14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90925" y="1582977"/>
            <a:ext cx="3978939" cy="1946607"/>
          </a:xfrm>
        </p:spPr>
        <p:txBody>
          <a:bodyPr lIns="0" tIns="0" rIns="0" bIns="0" anchor="ctr"/>
          <a:lstStyle>
            <a:lvl1pPr algn="l">
              <a:lnSpc>
                <a:spcPct val="75000"/>
              </a:lnSpc>
              <a:defRPr sz="8000" b="0" i="0" cap="all" spc="-150" baseline="0">
                <a:solidFill>
                  <a:schemeClr val="bg1"/>
                </a:solidFill>
                <a:latin typeface="+mj-lt"/>
                <a:ea typeface="MS PMincho" panose="02020600040205080304" pitchFamily="18" charset="-128"/>
                <a:cs typeface="Mangal" panose="02040503050203030202" pitchFamily="18" charset="0"/>
              </a:defRPr>
            </a:lvl1pPr>
          </a:lstStyle>
          <a:p>
            <a:r>
              <a:rPr lang="en-US" dirty="0"/>
              <a:t>Add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7547038-27D1-FF6B-7831-F79C0B10359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grayscl/>
            <a:alphaModFix amt="41000"/>
          </a:blip>
          <a:srcRect l="-222" t="45170" r="19778" b="17468"/>
          <a:stretch/>
        </p:blipFill>
        <p:spPr>
          <a:xfrm>
            <a:off x="6096001" y="4549953"/>
            <a:ext cx="6096000" cy="2304790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74392963-F9C3-8CCC-D239-15D7A4074039}"/>
              </a:ext>
            </a:extLst>
          </p:cNvPr>
          <p:cNvGrpSpPr/>
          <p:nvPr userDrawn="1"/>
        </p:nvGrpSpPr>
        <p:grpSpPr>
          <a:xfrm>
            <a:off x="530436" y="6223933"/>
            <a:ext cx="89941" cy="314793"/>
            <a:chOff x="5538866" y="1851285"/>
            <a:chExt cx="89941" cy="314793"/>
          </a:xfrm>
          <a:noFill/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E602030E-DB17-B78E-57D1-2DE77370C0AF}"/>
                </a:ext>
              </a:extLst>
            </p:cNvPr>
            <p:cNvSpPr/>
            <p:nvPr userDrawn="1"/>
          </p:nvSpPr>
          <p:spPr>
            <a:xfrm>
              <a:off x="5538866" y="1851285"/>
              <a:ext cx="89941" cy="89941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F78C2D1A-F468-13E2-E0B2-A616C5D32D07}"/>
                </a:ext>
              </a:extLst>
            </p:cNvPr>
            <p:cNvSpPr/>
            <p:nvPr userDrawn="1"/>
          </p:nvSpPr>
          <p:spPr>
            <a:xfrm>
              <a:off x="5538866" y="2076137"/>
              <a:ext cx="89941" cy="89941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FA6D1E3C-605D-AD1A-9356-148E871C2DE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239512" y="2347118"/>
            <a:ext cx="5161563" cy="2304791"/>
          </a:xfrm>
        </p:spPr>
        <p:txBody>
          <a:bodyPr lIns="0" tIns="0" rIns="0" bIns="0" anchor="ctr"/>
          <a:lstStyle>
            <a:lvl1pPr marL="0" indent="0" algn="r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  <a:defRPr sz="8000" cap="all" spc="-150" baseline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cap="all" baseline="0">
                <a:solidFill>
                  <a:schemeClr val="bg1"/>
                </a:solidFill>
              </a:defRPr>
            </a:lvl2pPr>
            <a:lvl3pPr marL="914400" indent="0">
              <a:buNone/>
              <a:defRPr cap="all" baseline="0">
                <a:solidFill>
                  <a:schemeClr val="bg1"/>
                </a:solidFill>
              </a:defRPr>
            </a:lvl3pPr>
            <a:lvl4pPr marL="1371600" indent="0">
              <a:buNone/>
              <a:defRPr cap="all" baseline="0">
                <a:solidFill>
                  <a:schemeClr val="bg1"/>
                </a:solidFill>
              </a:defRPr>
            </a:lvl4pPr>
            <a:lvl5pPr marL="1828800" indent="0">
              <a:buNone/>
              <a:defRPr cap="all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 title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5D7BC5E0-03EB-A193-1303-34484219ED7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352614" y="5010341"/>
            <a:ext cx="9501187" cy="1139447"/>
          </a:xfrm>
        </p:spPr>
        <p:txBody>
          <a:bodyPr/>
          <a:lstStyle>
            <a:lvl1pPr marL="0" indent="0" algn="ctr">
              <a:buNone/>
              <a:defRPr sz="1400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1400" cap="all" baseline="0">
                <a:solidFill>
                  <a:schemeClr val="bg1"/>
                </a:solidFill>
              </a:defRPr>
            </a:lvl2pPr>
            <a:lvl3pPr marL="914400" indent="0">
              <a:buNone/>
              <a:defRPr sz="1400" cap="all" baseline="0">
                <a:solidFill>
                  <a:schemeClr val="bg1"/>
                </a:solidFill>
              </a:defRPr>
            </a:lvl3pPr>
            <a:lvl4pPr marL="1371600" indent="0">
              <a:buNone/>
              <a:defRPr sz="1400" cap="all" baseline="0">
                <a:solidFill>
                  <a:schemeClr val="bg1"/>
                </a:solidFill>
              </a:defRPr>
            </a:lvl4pPr>
            <a:lvl5pPr marL="1828800" indent="0">
              <a:buNone/>
              <a:defRPr sz="1400" cap="all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705679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mparis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0C91152F-5BDA-D61B-1CCF-A86EFB6F55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82032" y="608075"/>
            <a:ext cx="10061455" cy="644653"/>
          </a:xfrm>
        </p:spPr>
        <p:txBody>
          <a:bodyPr lIns="0" tIns="0" rIns="0" bIns="0" anchor="ctr"/>
          <a:lstStyle>
            <a:lvl1pPr algn="l">
              <a:lnSpc>
                <a:spcPct val="75000"/>
              </a:lnSpc>
              <a:defRPr sz="4800" b="0" i="0" cap="all" spc="-150" baseline="0">
                <a:solidFill>
                  <a:schemeClr val="bg1"/>
                </a:solidFill>
                <a:latin typeface="+mj-lt"/>
                <a:ea typeface="MS PMincho" panose="02020600040205080304" pitchFamily="18" charset="-128"/>
                <a:cs typeface="Mangal" panose="02040503050203030202" pitchFamily="18" charset="0"/>
              </a:defRPr>
            </a:lvl1pPr>
          </a:lstStyle>
          <a:p>
            <a:r>
              <a:rPr lang="en-US" dirty="0"/>
              <a:t>Add title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522E8A7-C256-4D0D-38F5-744CC21A3F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613628" y="335197"/>
            <a:ext cx="89941" cy="314793"/>
            <a:chOff x="5538866" y="1851285"/>
            <a:chExt cx="89941" cy="314793"/>
          </a:xfrm>
          <a:solidFill>
            <a:schemeClr val="bg1"/>
          </a:solidFill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194A7E3-B379-7E79-0952-AF4C6A614000}"/>
                </a:ext>
              </a:extLst>
            </p:cNvPr>
            <p:cNvSpPr/>
            <p:nvPr userDrawn="1"/>
          </p:nvSpPr>
          <p:spPr>
            <a:xfrm>
              <a:off x="5538866" y="1851285"/>
              <a:ext cx="89941" cy="8994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16CD3AC-CC76-8555-8E6F-C480301CF8B9}"/>
                </a:ext>
              </a:extLst>
            </p:cNvPr>
            <p:cNvSpPr/>
            <p:nvPr userDrawn="1"/>
          </p:nvSpPr>
          <p:spPr>
            <a:xfrm>
              <a:off x="5538866" y="2076137"/>
              <a:ext cx="89941" cy="8994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24A05F7-5B34-541E-2738-B83DA06E5C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658599" y="890016"/>
            <a:ext cx="0" cy="517050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9BB1C6E-F2CD-1DED-4142-D522233515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30436" y="6223933"/>
            <a:ext cx="89941" cy="314793"/>
            <a:chOff x="5538866" y="1851285"/>
            <a:chExt cx="89941" cy="314793"/>
          </a:xfrm>
          <a:noFill/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DC2674DE-70B7-1DB1-C9EA-ECDEDE00980F}"/>
                </a:ext>
              </a:extLst>
            </p:cNvPr>
            <p:cNvSpPr/>
            <p:nvPr userDrawn="1"/>
          </p:nvSpPr>
          <p:spPr>
            <a:xfrm>
              <a:off x="5538866" y="1851285"/>
              <a:ext cx="89941" cy="89941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37F3A17F-5078-CA09-1C2A-A278DF540EB2}"/>
                </a:ext>
              </a:extLst>
            </p:cNvPr>
            <p:cNvSpPr/>
            <p:nvPr userDrawn="1"/>
          </p:nvSpPr>
          <p:spPr>
            <a:xfrm>
              <a:off x="5538866" y="2076137"/>
              <a:ext cx="89941" cy="89941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3A4E705D-525A-81AA-338A-E8C4405FA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2009849" y="3308393"/>
            <a:ext cx="5170509" cy="333752"/>
          </a:xfrm>
        </p:spPr>
        <p:txBody>
          <a:bodyPr/>
          <a:lstStyle>
            <a:lvl1pPr algn="ctr">
              <a:defRPr cap="all" baseline="0">
                <a:solidFill>
                  <a:schemeClr val="bg1"/>
                </a:solidFill>
                <a:latin typeface="+mn-lt"/>
                <a:ea typeface="Dotum" panose="020B0600000101010101" pitchFamily="34" charset="-127"/>
                <a:cs typeface="Mangal" panose="02040503050203030202" pitchFamily="18" charset="0"/>
              </a:defRPr>
            </a:lvl1pPr>
          </a:lstStyle>
          <a:p>
            <a:r>
              <a:rPr lang="en-US" dirty="0"/>
              <a:t>Click to add Footer</a:t>
            </a:r>
          </a:p>
        </p:txBody>
      </p:sp>
      <p:sp>
        <p:nvSpPr>
          <p:cNvPr id="2" name="Picture Placeholder 11" descr="picture placeholder">
            <a:extLst>
              <a:ext uri="{FF2B5EF4-FFF2-40B4-BE49-F238E27FC236}">
                <a16:creationId xmlns:a16="http://schemas.microsoft.com/office/drawing/2014/main" id="{C74EC289-9E3B-2A85-FFCE-107B0E3B585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220826" y="1481328"/>
            <a:ext cx="2939694" cy="3227832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+mn-lt"/>
                <a:ea typeface="Dotum" panose="020B0600000101010101" pitchFamily="34" charset="-127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Text Placeholder 20">
            <a:extLst>
              <a:ext uri="{FF2B5EF4-FFF2-40B4-BE49-F238E27FC236}">
                <a16:creationId xmlns:a16="http://schemas.microsoft.com/office/drawing/2014/main" id="{BABDA1A4-3206-A325-2576-C4DB8737BB3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20827" y="5138927"/>
            <a:ext cx="2939689" cy="921596"/>
          </a:xfrm>
        </p:spPr>
        <p:txBody>
          <a:bodyPr lIns="0" tIns="0" rIns="0" bIns="0"/>
          <a:lstStyle>
            <a:lvl1pPr marL="0" indent="0">
              <a:buClr>
                <a:schemeClr val="bg1"/>
              </a:buClr>
              <a:buFont typeface="Courier New" panose="02070309020205020404" pitchFamily="49" charset="0"/>
              <a:buNone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1pPr>
            <a:lvl2pPr marL="457200" indent="0">
              <a:buClr>
                <a:schemeClr val="bg1"/>
              </a:buClr>
              <a:buFont typeface="Courier New" panose="02070309020205020404" pitchFamily="49" charset="0"/>
              <a:buNone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2pPr>
            <a:lvl3pPr marL="914400" indent="0">
              <a:buClr>
                <a:schemeClr val="bg1"/>
              </a:buClr>
              <a:buFont typeface="Courier New" panose="02070309020205020404" pitchFamily="49" charset="0"/>
              <a:buNone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3pPr>
            <a:lvl4pPr marL="1371600" indent="0">
              <a:buClr>
                <a:schemeClr val="bg1"/>
              </a:buClr>
              <a:buFont typeface="Courier New" panose="02070309020205020404" pitchFamily="49" charset="0"/>
              <a:buNone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4pPr>
            <a:lvl5pPr marL="1828800" indent="0">
              <a:buClr>
                <a:schemeClr val="bg1"/>
              </a:buClr>
              <a:buFont typeface="Courier New" panose="02070309020205020404" pitchFamily="49" charset="0"/>
              <a:buNone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Picture Placeholder 11" descr="picture placeholder">
            <a:extLst>
              <a:ext uri="{FF2B5EF4-FFF2-40B4-BE49-F238E27FC236}">
                <a16:creationId xmlns:a16="http://schemas.microsoft.com/office/drawing/2014/main" id="{BDEA8563-2200-B57E-810F-41DD854A672E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690863" y="1481328"/>
            <a:ext cx="2939694" cy="3227832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+mn-lt"/>
                <a:ea typeface="Dotum" panose="020B0600000101010101" pitchFamily="34" charset="-127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ext Placeholder 20">
            <a:extLst>
              <a:ext uri="{FF2B5EF4-FFF2-40B4-BE49-F238E27FC236}">
                <a16:creationId xmlns:a16="http://schemas.microsoft.com/office/drawing/2014/main" id="{ED97174A-CD7A-C701-0CE9-02D5F895EF9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690864" y="5138927"/>
            <a:ext cx="2939689" cy="921596"/>
          </a:xfrm>
        </p:spPr>
        <p:txBody>
          <a:bodyPr lIns="0" tIns="0" rIns="0" bIns="0"/>
          <a:lstStyle>
            <a:lvl1pPr marL="0" indent="0">
              <a:buClr>
                <a:schemeClr val="bg1"/>
              </a:buClr>
              <a:buFont typeface="Courier New" panose="02070309020205020404" pitchFamily="49" charset="0"/>
              <a:buNone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1pPr>
            <a:lvl2pPr marL="457200" indent="0">
              <a:buClr>
                <a:schemeClr val="bg1"/>
              </a:buClr>
              <a:buFont typeface="Courier New" panose="02070309020205020404" pitchFamily="49" charset="0"/>
              <a:buNone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2pPr>
            <a:lvl3pPr marL="914400" indent="0">
              <a:buClr>
                <a:schemeClr val="bg1"/>
              </a:buClr>
              <a:buFont typeface="Courier New" panose="02070309020205020404" pitchFamily="49" charset="0"/>
              <a:buNone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3pPr>
            <a:lvl4pPr marL="1371600" indent="0">
              <a:buClr>
                <a:schemeClr val="bg1"/>
              </a:buClr>
              <a:buFont typeface="Courier New" panose="02070309020205020404" pitchFamily="49" charset="0"/>
              <a:buNone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4pPr>
            <a:lvl5pPr marL="1828800" indent="0">
              <a:buClr>
                <a:schemeClr val="bg1"/>
              </a:buClr>
              <a:buFont typeface="Courier New" panose="02070309020205020404" pitchFamily="49" charset="0"/>
              <a:buNone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3" name="Picture Placeholder 11" descr="picture placeholder">
            <a:extLst>
              <a:ext uri="{FF2B5EF4-FFF2-40B4-BE49-F238E27FC236}">
                <a16:creationId xmlns:a16="http://schemas.microsoft.com/office/drawing/2014/main" id="{630D9652-C4A0-E049-3F65-924827826FE0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88558" y="1481328"/>
            <a:ext cx="2939694" cy="3227832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+mn-lt"/>
                <a:ea typeface="Dotum" panose="020B0600000101010101" pitchFamily="34" charset="-127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Text Placeholder 20">
            <a:extLst>
              <a:ext uri="{FF2B5EF4-FFF2-40B4-BE49-F238E27FC236}">
                <a16:creationId xmlns:a16="http://schemas.microsoft.com/office/drawing/2014/main" id="{99B6060F-8C38-5C36-BCF1-620E2F4AF90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188559" y="5138927"/>
            <a:ext cx="2939689" cy="921596"/>
          </a:xfrm>
        </p:spPr>
        <p:txBody>
          <a:bodyPr lIns="0" tIns="0" rIns="0" bIns="0"/>
          <a:lstStyle>
            <a:lvl1pPr marL="0" indent="0">
              <a:buClr>
                <a:schemeClr val="bg1"/>
              </a:buClr>
              <a:buFont typeface="Courier New" panose="02070309020205020404" pitchFamily="49" charset="0"/>
              <a:buNone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1pPr>
            <a:lvl2pPr marL="457200" indent="0">
              <a:buClr>
                <a:schemeClr val="bg1"/>
              </a:buClr>
              <a:buFont typeface="Courier New" panose="02070309020205020404" pitchFamily="49" charset="0"/>
              <a:buNone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2pPr>
            <a:lvl3pPr marL="914400" indent="0">
              <a:buClr>
                <a:schemeClr val="bg1"/>
              </a:buClr>
              <a:buFont typeface="Courier New" panose="02070309020205020404" pitchFamily="49" charset="0"/>
              <a:buNone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3pPr>
            <a:lvl4pPr marL="1371600" indent="0">
              <a:buClr>
                <a:schemeClr val="bg1"/>
              </a:buClr>
              <a:buFont typeface="Courier New" panose="02070309020205020404" pitchFamily="49" charset="0"/>
              <a:buNone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4pPr>
            <a:lvl5pPr marL="1828800" indent="0">
              <a:buClr>
                <a:schemeClr val="bg1"/>
              </a:buClr>
              <a:buFont typeface="Courier New" panose="02070309020205020404" pitchFamily="49" charset="0"/>
              <a:buNone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A1792EFA-4352-DAB4-158E-53F26C8A0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8350" y="6243403"/>
            <a:ext cx="720499" cy="279400"/>
          </a:xfrm>
        </p:spPr>
        <p:txBody>
          <a:bodyPr/>
          <a:lstStyle>
            <a:lvl1pPr algn="ctr">
              <a:defRPr sz="2800" b="1" i="1">
                <a:solidFill>
                  <a:schemeClr val="bg1"/>
                </a:solidFill>
                <a:latin typeface="+mj-lt"/>
                <a:ea typeface="MS PMincho" panose="02020600040205080304" pitchFamily="18" charset="-128"/>
                <a:cs typeface="Mangal" panose="02040503050203030202" pitchFamily="18" charset="0"/>
              </a:defRPr>
            </a:lvl1pPr>
          </a:lstStyle>
          <a:p>
            <a:fld id="{330EA680-D336-4FF7-8B7A-9848BB0A1C3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539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, Picture,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0C91152F-5BDA-D61B-1CCF-A86EFB6F55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82084" y="890015"/>
            <a:ext cx="3091684" cy="1938529"/>
          </a:xfrm>
        </p:spPr>
        <p:txBody>
          <a:bodyPr lIns="0" tIns="0" rIns="0" bIns="0" anchor="b"/>
          <a:lstStyle>
            <a:lvl1pPr algn="l">
              <a:lnSpc>
                <a:spcPct val="75000"/>
              </a:lnSpc>
              <a:defRPr sz="4800" b="0" i="0" cap="all" spc="0" baseline="0">
                <a:solidFill>
                  <a:schemeClr val="bg1"/>
                </a:solidFill>
                <a:latin typeface="+mj-lt"/>
                <a:ea typeface="MS PMincho" panose="02020600040205080304" pitchFamily="18" charset="-128"/>
                <a:cs typeface="Mangal" panose="02040503050203030202" pitchFamily="18" charset="0"/>
              </a:defRPr>
            </a:lvl1pPr>
          </a:lstStyle>
          <a:p>
            <a:r>
              <a:rPr lang="en-US" dirty="0"/>
              <a:t>Add title</a:t>
            </a:r>
          </a:p>
        </p:txBody>
      </p:sp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3A4E705D-525A-81AA-338A-E8C4405FA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2009849" y="3308393"/>
            <a:ext cx="5170509" cy="333752"/>
          </a:xfrm>
        </p:spPr>
        <p:txBody>
          <a:bodyPr/>
          <a:lstStyle>
            <a:lvl1pPr algn="ctr">
              <a:defRPr cap="all" baseline="0">
                <a:solidFill>
                  <a:schemeClr val="bg1"/>
                </a:solidFill>
                <a:latin typeface="+mn-lt"/>
                <a:ea typeface="Dotum" panose="020B0600000101010101" pitchFamily="34" charset="-127"/>
                <a:cs typeface="Mangal" panose="02040503050203030202" pitchFamily="18" charset="0"/>
              </a:defRPr>
            </a:lvl1pPr>
          </a:lstStyle>
          <a:p>
            <a:r>
              <a:rPr lang="en-US" dirty="0"/>
              <a:t>Click to add Footer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522E8A7-C256-4D0D-38F5-744CC21A3F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613628" y="335197"/>
            <a:ext cx="89941" cy="314793"/>
            <a:chOff x="5538866" y="1851285"/>
            <a:chExt cx="89941" cy="314793"/>
          </a:xfrm>
          <a:solidFill>
            <a:schemeClr val="bg1"/>
          </a:solidFill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194A7E3-B379-7E79-0952-AF4C6A614000}"/>
                </a:ext>
              </a:extLst>
            </p:cNvPr>
            <p:cNvSpPr/>
            <p:nvPr userDrawn="1"/>
          </p:nvSpPr>
          <p:spPr>
            <a:xfrm>
              <a:off x="5538866" y="1851285"/>
              <a:ext cx="89941" cy="8994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16CD3AC-CC76-8555-8E6F-C480301CF8B9}"/>
                </a:ext>
              </a:extLst>
            </p:cNvPr>
            <p:cNvSpPr/>
            <p:nvPr userDrawn="1"/>
          </p:nvSpPr>
          <p:spPr>
            <a:xfrm>
              <a:off x="5538866" y="2076137"/>
              <a:ext cx="89941" cy="8994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24A05F7-5B34-541E-2738-B83DA06E5C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658599" y="890016"/>
            <a:ext cx="0" cy="517050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9BB1C6E-F2CD-1DED-4142-D522233515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30436" y="6223933"/>
            <a:ext cx="89941" cy="314793"/>
            <a:chOff x="5538866" y="1851285"/>
            <a:chExt cx="89941" cy="314793"/>
          </a:xfrm>
          <a:noFill/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DC2674DE-70B7-1DB1-C9EA-ECDEDE00980F}"/>
                </a:ext>
              </a:extLst>
            </p:cNvPr>
            <p:cNvSpPr/>
            <p:nvPr userDrawn="1"/>
          </p:nvSpPr>
          <p:spPr>
            <a:xfrm>
              <a:off x="5538866" y="1851285"/>
              <a:ext cx="89941" cy="89941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37F3A17F-5078-CA09-1C2A-A278DF540EB2}"/>
                </a:ext>
              </a:extLst>
            </p:cNvPr>
            <p:cNvSpPr/>
            <p:nvPr userDrawn="1"/>
          </p:nvSpPr>
          <p:spPr>
            <a:xfrm>
              <a:off x="5538866" y="2076137"/>
              <a:ext cx="89941" cy="89941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Picture Placeholder 11" descr="picture placeholder">
            <a:extLst>
              <a:ext uri="{FF2B5EF4-FFF2-40B4-BE49-F238E27FC236}">
                <a16:creationId xmlns:a16="http://schemas.microsoft.com/office/drawing/2014/main" id="{C74EC289-9E3B-2A85-FFCE-107B0E3B585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220826" y="1"/>
            <a:ext cx="4785234" cy="6858000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  <a:latin typeface="+mn-lt"/>
                <a:ea typeface="Dotum" panose="020B0600000101010101" pitchFamily="34" charset="-127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Text Placeholder 20">
            <a:extLst>
              <a:ext uri="{FF2B5EF4-FFF2-40B4-BE49-F238E27FC236}">
                <a16:creationId xmlns:a16="http://schemas.microsoft.com/office/drawing/2014/main" id="{BABDA1A4-3206-A325-2576-C4DB8737BB3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636834" y="3438143"/>
            <a:ext cx="3439598" cy="2631523"/>
          </a:xfrm>
        </p:spPr>
        <p:txBody>
          <a:bodyPr lIns="0" tIns="0" rIns="0" bIns="0"/>
          <a:lstStyle>
            <a:lvl1pPr marL="285750" indent="-285750">
              <a:buClr>
                <a:schemeClr val="bg1"/>
              </a:buClr>
              <a:buFont typeface="Courier New" panose="02070309020205020404" pitchFamily="49" charset="0"/>
              <a:buChar char="o"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1pPr>
            <a:lvl2pPr marL="742950" indent="-285750">
              <a:buClr>
                <a:schemeClr val="bg1"/>
              </a:buClr>
              <a:buFont typeface="Courier New" panose="02070309020205020404" pitchFamily="49" charset="0"/>
              <a:buChar char="o"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2pPr>
            <a:lvl3pPr marL="1200150" indent="-285750">
              <a:buClr>
                <a:schemeClr val="bg1"/>
              </a:buClr>
              <a:buFont typeface="Courier New" panose="02070309020205020404" pitchFamily="49" charset="0"/>
              <a:buChar char="o"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3pPr>
            <a:lvl4pPr marL="1543050" indent="-171450">
              <a:buClr>
                <a:schemeClr val="bg1"/>
              </a:buClr>
              <a:buFont typeface="Courier New" panose="02070309020205020404" pitchFamily="49" charset="0"/>
              <a:buChar char="o"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4pPr>
            <a:lvl5pPr marL="2000250" indent="-171450">
              <a:buClr>
                <a:schemeClr val="bg1"/>
              </a:buClr>
              <a:buFont typeface="Courier New" panose="02070309020205020404" pitchFamily="49" charset="0"/>
              <a:buChar char="o"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A1792EFA-4352-DAB4-158E-53F26C8A0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8350" y="6243403"/>
            <a:ext cx="720499" cy="279400"/>
          </a:xfrm>
        </p:spPr>
        <p:txBody>
          <a:bodyPr/>
          <a:lstStyle>
            <a:lvl1pPr algn="ctr">
              <a:defRPr sz="2800" b="1" i="1">
                <a:solidFill>
                  <a:schemeClr val="bg1"/>
                </a:solidFill>
                <a:latin typeface="+mj-lt"/>
                <a:ea typeface="MS PMincho" panose="02020600040205080304" pitchFamily="18" charset="-128"/>
                <a:cs typeface="Mangal" panose="02040503050203030202" pitchFamily="18" charset="0"/>
              </a:defRPr>
            </a:lvl1pPr>
          </a:lstStyle>
          <a:p>
            <a:fld id="{330EA680-D336-4FF7-8B7A-9848BB0A1C3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891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1" descr="picture placeholder">
            <a:extLst>
              <a:ext uri="{FF2B5EF4-FFF2-40B4-BE49-F238E27FC236}">
                <a16:creationId xmlns:a16="http://schemas.microsoft.com/office/drawing/2014/main" id="{007489C8-C2F6-7874-81E6-FAF3CB72CD35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4782575" y="1634085"/>
            <a:ext cx="2941845" cy="3191257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  <a:latin typeface="+mn-lt"/>
                <a:ea typeface="Dotum" panose="020B0600000101010101" pitchFamily="34" charset="-127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C91152F-5BDA-D61B-1CCF-A86EFB6F55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79075" y="560048"/>
            <a:ext cx="4622471" cy="2384319"/>
          </a:xfrm>
        </p:spPr>
        <p:txBody>
          <a:bodyPr lIns="0" tIns="0" rIns="0" bIns="0" anchor="ctr"/>
          <a:lstStyle>
            <a:lvl1pPr algn="l">
              <a:lnSpc>
                <a:spcPct val="75000"/>
              </a:lnSpc>
              <a:defRPr sz="4800" b="0" i="0" cap="all" spc="-150" baseline="0">
                <a:solidFill>
                  <a:schemeClr val="bg1"/>
                </a:solidFill>
                <a:latin typeface="+mj-lt"/>
                <a:ea typeface="MS PMincho" panose="02020600040205080304" pitchFamily="18" charset="-128"/>
                <a:cs typeface="Mangal" panose="02040503050203030202" pitchFamily="18" charset="0"/>
              </a:defRPr>
            </a:lvl1pPr>
          </a:lstStyle>
          <a:p>
            <a:r>
              <a:rPr lang="en-US" dirty="0"/>
              <a:t>Add title</a:t>
            </a:r>
          </a:p>
        </p:txBody>
      </p:sp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3A4E705D-525A-81AA-338A-E8C4405FA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2009849" y="3308393"/>
            <a:ext cx="5170509" cy="333752"/>
          </a:xfrm>
        </p:spPr>
        <p:txBody>
          <a:bodyPr/>
          <a:lstStyle>
            <a:lvl1pPr algn="ctr">
              <a:defRPr cap="all" baseline="0">
                <a:solidFill>
                  <a:schemeClr val="bg1"/>
                </a:solidFill>
                <a:latin typeface="+mn-lt"/>
                <a:ea typeface="Dotum" panose="020B0600000101010101" pitchFamily="34" charset="-127"/>
                <a:cs typeface="Mangal" panose="02040503050203030202" pitchFamily="18" charset="0"/>
              </a:defRPr>
            </a:lvl1pPr>
          </a:lstStyle>
          <a:p>
            <a:r>
              <a:rPr lang="en-US" dirty="0"/>
              <a:t>Click to add Footer</a:t>
            </a:r>
          </a:p>
        </p:txBody>
      </p:sp>
      <p:sp>
        <p:nvSpPr>
          <p:cNvPr id="15" name="Text Placeholder 20">
            <a:extLst>
              <a:ext uri="{FF2B5EF4-FFF2-40B4-BE49-F238E27FC236}">
                <a16:creationId xmlns:a16="http://schemas.microsoft.com/office/drawing/2014/main" id="{A41ABB58-FB44-EE86-1061-E95F8739170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079076" y="3089598"/>
            <a:ext cx="3577916" cy="493776"/>
          </a:xfrm>
        </p:spPr>
        <p:txBody>
          <a:bodyPr lIns="0" tIns="0" rIns="0" bIns="0"/>
          <a:lstStyle>
            <a:lvl1pPr marL="0" indent="0">
              <a:buClr>
                <a:schemeClr val="bg1"/>
              </a:buClr>
              <a:buFont typeface="Courier New" panose="02070309020205020404" pitchFamily="49" charset="0"/>
              <a:buNone/>
              <a:defRPr sz="1400" b="0" i="0" cap="all" baseline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1pPr>
            <a:lvl2pPr marL="742950" indent="-285750">
              <a:buClr>
                <a:schemeClr val="bg1"/>
              </a:buClr>
              <a:buFont typeface="Courier New" panose="02070309020205020404" pitchFamily="49" charset="0"/>
              <a:buChar char="o"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2pPr>
            <a:lvl3pPr marL="1200150" indent="-285750">
              <a:buClr>
                <a:schemeClr val="bg1"/>
              </a:buClr>
              <a:buFont typeface="Courier New" panose="02070309020205020404" pitchFamily="49" charset="0"/>
              <a:buChar char="o"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3pPr>
            <a:lvl4pPr marL="1543050" indent="-171450">
              <a:buClr>
                <a:schemeClr val="bg1"/>
              </a:buClr>
              <a:buFont typeface="Courier New" panose="02070309020205020404" pitchFamily="49" charset="0"/>
              <a:buChar char="o"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4pPr>
            <a:lvl5pPr marL="2000250" indent="-171450">
              <a:buClr>
                <a:schemeClr val="bg1"/>
              </a:buClr>
              <a:buFont typeface="Courier New" panose="02070309020205020404" pitchFamily="49" charset="0"/>
              <a:buChar char="o"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7" name="Text Placeholder 20">
            <a:extLst>
              <a:ext uri="{FF2B5EF4-FFF2-40B4-BE49-F238E27FC236}">
                <a16:creationId xmlns:a16="http://schemas.microsoft.com/office/drawing/2014/main" id="{BABDA1A4-3206-A325-2576-C4DB8737BB3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79076" y="3631142"/>
            <a:ext cx="2721367" cy="2631523"/>
          </a:xfrm>
        </p:spPr>
        <p:txBody>
          <a:bodyPr lIns="0" tIns="0" rIns="0" bIns="0"/>
          <a:lstStyle>
            <a:lvl1pPr marL="0" indent="0">
              <a:buClr>
                <a:schemeClr val="bg1"/>
              </a:buClr>
              <a:buFont typeface="Courier New" panose="02070309020205020404" pitchFamily="49" charset="0"/>
              <a:buNone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1pPr>
            <a:lvl2pPr marL="742950" indent="-285750">
              <a:buClr>
                <a:schemeClr val="bg1"/>
              </a:buClr>
              <a:buFont typeface="Courier New" panose="02070309020205020404" pitchFamily="49" charset="0"/>
              <a:buChar char="o"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2pPr>
            <a:lvl3pPr marL="1200150" indent="-285750">
              <a:buClr>
                <a:schemeClr val="bg1"/>
              </a:buClr>
              <a:buFont typeface="Courier New" panose="02070309020205020404" pitchFamily="49" charset="0"/>
              <a:buChar char="o"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3pPr>
            <a:lvl4pPr marL="1543050" indent="-171450">
              <a:buClr>
                <a:schemeClr val="bg1"/>
              </a:buClr>
              <a:buFont typeface="Courier New" panose="02070309020205020404" pitchFamily="49" charset="0"/>
              <a:buChar char="o"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4pPr>
            <a:lvl5pPr marL="2000250" indent="-171450">
              <a:buClr>
                <a:schemeClr val="bg1"/>
              </a:buClr>
              <a:buFont typeface="Courier New" panose="02070309020205020404" pitchFamily="49" charset="0"/>
              <a:buChar char="o"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Text Placeholder 20">
            <a:extLst>
              <a:ext uri="{FF2B5EF4-FFF2-40B4-BE49-F238E27FC236}">
                <a16:creationId xmlns:a16="http://schemas.microsoft.com/office/drawing/2014/main" id="{28C33102-C0D9-31A0-A7A1-2BAC395320A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705640" y="5285084"/>
            <a:ext cx="3095716" cy="939292"/>
          </a:xfrm>
        </p:spPr>
        <p:txBody>
          <a:bodyPr lIns="0" tIns="0" rIns="0" bIns="0"/>
          <a:lstStyle>
            <a:lvl1pPr marL="0" indent="0">
              <a:buClr>
                <a:schemeClr val="bg1"/>
              </a:buClr>
              <a:buFont typeface="Courier New" panose="02070309020205020404" pitchFamily="49" charset="0"/>
              <a:buNone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1pPr>
            <a:lvl2pPr marL="742950" indent="-285750">
              <a:buClr>
                <a:schemeClr val="bg1"/>
              </a:buClr>
              <a:buFont typeface="Courier New" panose="02070309020205020404" pitchFamily="49" charset="0"/>
              <a:buChar char="o"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2pPr>
            <a:lvl3pPr marL="1200150" indent="-285750">
              <a:buClr>
                <a:schemeClr val="bg1"/>
              </a:buClr>
              <a:buFont typeface="Courier New" panose="02070309020205020404" pitchFamily="49" charset="0"/>
              <a:buChar char="o"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3pPr>
            <a:lvl4pPr marL="1543050" indent="-171450">
              <a:buClr>
                <a:schemeClr val="bg1"/>
              </a:buClr>
              <a:buFont typeface="Courier New" panose="02070309020205020404" pitchFamily="49" charset="0"/>
              <a:buChar char="o"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4pPr>
            <a:lvl5pPr marL="2000250" indent="-171450">
              <a:buClr>
                <a:schemeClr val="bg1"/>
              </a:buClr>
              <a:buFont typeface="Courier New" panose="02070309020205020404" pitchFamily="49" charset="0"/>
              <a:buChar char="o"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" name="Picture Placeholder 11" descr="picture placeholder">
            <a:extLst>
              <a:ext uri="{FF2B5EF4-FFF2-40B4-BE49-F238E27FC236}">
                <a16:creationId xmlns:a16="http://schemas.microsoft.com/office/drawing/2014/main" id="{C74EC289-9E3B-2A85-FFCE-107B0E3B585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193024" y="1634086"/>
            <a:ext cx="2941845" cy="3191257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  <a:latin typeface="+mn-lt"/>
                <a:ea typeface="Dotum" panose="020B0600000101010101" pitchFamily="34" charset="-127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ext Placeholder 20">
            <a:extLst>
              <a:ext uri="{FF2B5EF4-FFF2-40B4-BE49-F238E27FC236}">
                <a16:creationId xmlns:a16="http://schemas.microsoft.com/office/drawing/2014/main" id="{F5D171A2-DD04-FA64-A705-BE5D0C937E1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116088" y="5285084"/>
            <a:ext cx="3095716" cy="939292"/>
          </a:xfrm>
        </p:spPr>
        <p:txBody>
          <a:bodyPr lIns="0" tIns="0" rIns="0" bIns="0"/>
          <a:lstStyle>
            <a:lvl1pPr marL="0" indent="0">
              <a:buClr>
                <a:schemeClr val="bg1"/>
              </a:buClr>
              <a:buFont typeface="Courier New" panose="02070309020205020404" pitchFamily="49" charset="0"/>
              <a:buNone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1pPr>
            <a:lvl2pPr marL="742950" indent="-285750">
              <a:buClr>
                <a:schemeClr val="bg1"/>
              </a:buClr>
              <a:buFont typeface="Courier New" panose="02070309020205020404" pitchFamily="49" charset="0"/>
              <a:buChar char="o"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2pPr>
            <a:lvl3pPr marL="1200150" indent="-285750">
              <a:buClr>
                <a:schemeClr val="bg1"/>
              </a:buClr>
              <a:buFont typeface="Courier New" panose="02070309020205020404" pitchFamily="49" charset="0"/>
              <a:buChar char="o"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3pPr>
            <a:lvl4pPr marL="1543050" indent="-171450">
              <a:buClr>
                <a:schemeClr val="bg1"/>
              </a:buClr>
              <a:buFont typeface="Courier New" panose="02070309020205020404" pitchFamily="49" charset="0"/>
              <a:buChar char="o"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4pPr>
            <a:lvl5pPr marL="2000250" indent="-171450">
              <a:buClr>
                <a:schemeClr val="bg1"/>
              </a:buClr>
              <a:buFont typeface="Courier New" panose="02070309020205020404" pitchFamily="49" charset="0"/>
              <a:buChar char="o"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522E8A7-C256-4D0D-38F5-744CC21A3F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613628" y="335197"/>
            <a:ext cx="89941" cy="314793"/>
            <a:chOff x="5538866" y="1851285"/>
            <a:chExt cx="89941" cy="314793"/>
          </a:xfrm>
          <a:solidFill>
            <a:schemeClr val="bg1"/>
          </a:solidFill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194A7E3-B379-7E79-0952-AF4C6A614000}"/>
                </a:ext>
              </a:extLst>
            </p:cNvPr>
            <p:cNvSpPr/>
            <p:nvPr userDrawn="1"/>
          </p:nvSpPr>
          <p:spPr>
            <a:xfrm>
              <a:off x="5538866" y="1851285"/>
              <a:ext cx="89941" cy="8994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16CD3AC-CC76-8555-8E6F-C480301CF8B9}"/>
                </a:ext>
              </a:extLst>
            </p:cNvPr>
            <p:cNvSpPr/>
            <p:nvPr userDrawn="1"/>
          </p:nvSpPr>
          <p:spPr>
            <a:xfrm>
              <a:off x="5538866" y="2076137"/>
              <a:ext cx="89941" cy="8994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24A05F7-5B34-541E-2738-B83DA06E5C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658599" y="890016"/>
            <a:ext cx="0" cy="517050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9BB1C6E-F2CD-1DED-4142-D522233515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30436" y="6223933"/>
            <a:ext cx="89941" cy="314793"/>
            <a:chOff x="5538866" y="1851285"/>
            <a:chExt cx="89941" cy="314793"/>
          </a:xfrm>
          <a:noFill/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DC2674DE-70B7-1DB1-C9EA-ECDEDE00980F}"/>
                </a:ext>
              </a:extLst>
            </p:cNvPr>
            <p:cNvSpPr/>
            <p:nvPr userDrawn="1"/>
          </p:nvSpPr>
          <p:spPr>
            <a:xfrm>
              <a:off x="5538866" y="1851285"/>
              <a:ext cx="89941" cy="89941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37F3A17F-5078-CA09-1C2A-A278DF540EB2}"/>
                </a:ext>
              </a:extLst>
            </p:cNvPr>
            <p:cNvSpPr/>
            <p:nvPr userDrawn="1"/>
          </p:nvSpPr>
          <p:spPr>
            <a:xfrm>
              <a:off x="5538866" y="2076137"/>
              <a:ext cx="89941" cy="89941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A1792EFA-4352-DAB4-158E-53F26C8A0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8350" y="6243403"/>
            <a:ext cx="720499" cy="279400"/>
          </a:xfrm>
        </p:spPr>
        <p:txBody>
          <a:bodyPr/>
          <a:lstStyle>
            <a:lvl1pPr algn="ctr">
              <a:defRPr sz="2800" b="1" i="1">
                <a:solidFill>
                  <a:schemeClr val="bg1"/>
                </a:solidFill>
                <a:latin typeface="+mj-lt"/>
                <a:ea typeface="MS PMincho" panose="02020600040205080304" pitchFamily="18" charset="-128"/>
                <a:cs typeface="Mangal" panose="02040503050203030202" pitchFamily="18" charset="0"/>
              </a:defRPr>
            </a:lvl1pPr>
          </a:lstStyle>
          <a:p>
            <a:fld id="{330EA680-D336-4FF7-8B7A-9848BB0A1C3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083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llag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3522E8A7-C256-4D0D-38F5-744CC21A3F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613628" y="335197"/>
            <a:ext cx="89941" cy="314793"/>
            <a:chOff x="5538866" y="1851285"/>
            <a:chExt cx="89941" cy="314793"/>
          </a:xfrm>
          <a:solidFill>
            <a:schemeClr val="bg1"/>
          </a:solidFill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194A7E3-B379-7E79-0952-AF4C6A614000}"/>
                </a:ext>
              </a:extLst>
            </p:cNvPr>
            <p:cNvSpPr/>
            <p:nvPr userDrawn="1"/>
          </p:nvSpPr>
          <p:spPr>
            <a:xfrm>
              <a:off x="5538866" y="1851285"/>
              <a:ext cx="89941" cy="8994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16CD3AC-CC76-8555-8E6F-C480301CF8B9}"/>
                </a:ext>
              </a:extLst>
            </p:cNvPr>
            <p:cNvSpPr/>
            <p:nvPr userDrawn="1"/>
          </p:nvSpPr>
          <p:spPr>
            <a:xfrm>
              <a:off x="5538866" y="2076137"/>
              <a:ext cx="89941" cy="8994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24A05F7-5B34-541E-2738-B83DA06E5C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658599" y="890016"/>
            <a:ext cx="0" cy="204935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9BB1C6E-F2CD-1DED-4142-D522233515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30436" y="6223933"/>
            <a:ext cx="89941" cy="314793"/>
            <a:chOff x="5538866" y="1851285"/>
            <a:chExt cx="89941" cy="314793"/>
          </a:xfrm>
          <a:noFill/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DC2674DE-70B7-1DB1-C9EA-ECDEDE00980F}"/>
                </a:ext>
              </a:extLst>
            </p:cNvPr>
            <p:cNvSpPr/>
            <p:nvPr userDrawn="1"/>
          </p:nvSpPr>
          <p:spPr>
            <a:xfrm>
              <a:off x="5538866" y="1851285"/>
              <a:ext cx="89941" cy="89941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37F3A17F-5078-CA09-1C2A-A278DF540EB2}"/>
                </a:ext>
              </a:extLst>
            </p:cNvPr>
            <p:cNvSpPr/>
            <p:nvPr userDrawn="1"/>
          </p:nvSpPr>
          <p:spPr>
            <a:xfrm>
              <a:off x="5538866" y="2076137"/>
              <a:ext cx="89941" cy="89941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" name="Title 1">
            <a:extLst>
              <a:ext uri="{FF2B5EF4-FFF2-40B4-BE49-F238E27FC236}">
                <a16:creationId xmlns:a16="http://schemas.microsoft.com/office/drawing/2014/main" id="{D1BC8852-D44A-D95C-9A79-F92DD4EC2F1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42131" y="425139"/>
            <a:ext cx="3164770" cy="2403406"/>
          </a:xfrm>
        </p:spPr>
        <p:txBody>
          <a:bodyPr lIns="0" tIns="0" rIns="0" bIns="0" anchor="b"/>
          <a:lstStyle>
            <a:lvl1pPr algn="l">
              <a:lnSpc>
                <a:spcPct val="75000"/>
              </a:lnSpc>
              <a:defRPr sz="4800" b="0" i="0" cap="all" spc="-150" baseline="0">
                <a:solidFill>
                  <a:schemeClr val="bg1"/>
                </a:solidFill>
                <a:latin typeface="+mj-lt"/>
                <a:ea typeface="MS PMincho" panose="02020600040205080304" pitchFamily="18" charset="-128"/>
                <a:cs typeface="Mangal" panose="02040503050203030202" pitchFamily="18" charset="0"/>
              </a:defRPr>
            </a:lvl1pPr>
          </a:lstStyle>
          <a:p>
            <a:r>
              <a:rPr lang="en-US" dirty="0"/>
              <a:t>Add title</a:t>
            </a:r>
          </a:p>
        </p:txBody>
      </p:sp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3A4E705D-525A-81AA-338A-E8C4405FA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2009849" y="3308393"/>
            <a:ext cx="5170509" cy="333752"/>
          </a:xfrm>
        </p:spPr>
        <p:txBody>
          <a:bodyPr/>
          <a:lstStyle>
            <a:lvl1pPr algn="ctr">
              <a:defRPr cap="all" baseline="0">
                <a:solidFill>
                  <a:schemeClr val="bg1"/>
                </a:solidFill>
                <a:latin typeface="+mn-lt"/>
                <a:ea typeface="Dotum" panose="020B0600000101010101" pitchFamily="34" charset="-127"/>
                <a:cs typeface="Mangal" panose="02040503050203030202" pitchFamily="18" charset="0"/>
              </a:defRPr>
            </a:lvl1pPr>
          </a:lstStyle>
          <a:p>
            <a:r>
              <a:rPr lang="en-US" dirty="0"/>
              <a:t>Click to add Footer</a:t>
            </a:r>
          </a:p>
        </p:txBody>
      </p:sp>
      <p:sp>
        <p:nvSpPr>
          <p:cNvPr id="16" name="Text Placeholder 20">
            <a:extLst>
              <a:ext uri="{FF2B5EF4-FFF2-40B4-BE49-F238E27FC236}">
                <a16:creationId xmlns:a16="http://schemas.microsoft.com/office/drawing/2014/main" id="{08E62040-BF32-845C-9224-98B69005FCF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42130" y="3075681"/>
            <a:ext cx="3164764" cy="1376398"/>
          </a:xfrm>
        </p:spPr>
        <p:txBody>
          <a:bodyPr lIns="0" tIns="0" rIns="0" bIns="0"/>
          <a:lstStyle>
            <a:lvl1pPr marL="0" indent="0">
              <a:buClr>
                <a:schemeClr val="bg1"/>
              </a:buClr>
              <a:buFont typeface="Courier New" panose="02070309020205020404" pitchFamily="49" charset="0"/>
              <a:buNone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1pPr>
            <a:lvl2pPr marL="457200" indent="0">
              <a:buClr>
                <a:schemeClr val="bg1"/>
              </a:buClr>
              <a:buFont typeface="Courier New" panose="02070309020205020404" pitchFamily="49" charset="0"/>
              <a:buNone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2pPr>
            <a:lvl3pPr marL="914400" indent="0">
              <a:buClr>
                <a:schemeClr val="bg1"/>
              </a:buClr>
              <a:buFont typeface="Courier New" panose="02070309020205020404" pitchFamily="49" charset="0"/>
              <a:buNone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3pPr>
            <a:lvl4pPr marL="1371600" indent="0">
              <a:buClr>
                <a:schemeClr val="bg1"/>
              </a:buClr>
              <a:buFont typeface="Courier New" panose="02070309020205020404" pitchFamily="49" charset="0"/>
              <a:buNone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4pPr>
            <a:lvl5pPr marL="2000250" indent="-171450">
              <a:buClr>
                <a:schemeClr val="bg1"/>
              </a:buClr>
              <a:buFont typeface="Courier New" panose="02070309020205020404" pitchFamily="49" charset="0"/>
              <a:buChar char="o"/>
              <a:defRPr sz="1400" b="0" i="0">
                <a:solidFill>
                  <a:schemeClr val="bg1"/>
                </a:solidFill>
                <a:latin typeface="Mangal" panose="02040503050203030202" pitchFamily="18" charset="0"/>
                <a:cs typeface="Mangal" panose="02040503050203030202" pitchFamily="18" charset="0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Picture Placeholder 11" descr="picture placeholder">
            <a:extLst>
              <a:ext uri="{FF2B5EF4-FFF2-40B4-BE49-F238E27FC236}">
                <a16:creationId xmlns:a16="http://schemas.microsoft.com/office/drawing/2014/main" id="{7D19173E-BF72-7982-B9A1-FE487C1188DB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1242131" y="4721601"/>
            <a:ext cx="3522392" cy="2136399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  <a:latin typeface="+mn-lt"/>
                <a:ea typeface="Dotum" panose="020B0600000101010101" pitchFamily="34" charset="-127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Picture Placeholder 11" descr="picture placeholder">
            <a:extLst>
              <a:ext uri="{FF2B5EF4-FFF2-40B4-BE49-F238E27FC236}">
                <a16:creationId xmlns:a16="http://schemas.microsoft.com/office/drawing/2014/main" id="{D51C203A-3A92-6BC5-A236-DBB70B517E7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921959" y="1"/>
            <a:ext cx="3925538" cy="2933008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  <a:latin typeface="+mn-lt"/>
                <a:ea typeface="Dotum" panose="020B0600000101010101" pitchFamily="34" charset="-127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Picture Placeholder 11" descr="picture placeholder">
            <a:extLst>
              <a:ext uri="{FF2B5EF4-FFF2-40B4-BE49-F238E27FC236}">
                <a16:creationId xmlns:a16="http://schemas.microsoft.com/office/drawing/2014/main" id="{BA8C2200-B8F4-7A2E-4F97-B31B53D38A8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4921959" y="3082045"/>
            <a:ext cx="2262279" cy="1465065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  <a:latin typeface="+mn-lt"/>
                <a:ea typeface="Dotum" panose="020B0600000101010101" pitchFamily="34" charset="-127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11" descr="picture placeholder">
            <a:extLst>
              <a:ext uri="{FF2B5EF4-FFF2-40B4-BE49-F238E27FC236}">
                <a16:creationId xmlns:a16="http://schemas.microsoft.com/office/drawing/2014/main" id="{6290D66C-EBB5-C620-E71D-0FBB89C5576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4921959" y="4721601"/>
            <a:ext cx="2262279" cy="2136399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  <a:latin typeface="+mn-lt"/>
                <a:ea typeface="Dotum" panose="020B0600000101010101" pitchFamily="34" charset="-127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Picture Placeholder 11" descr="picture placeholder">
            <a:extLst>
              <a:ext uri="{FF2B5EF4-FFF2-40B4-BE49-F238E27FC236}">
                <a16:creationId xmlns:a16="http://schemas.microsoft.com/office/drawing/2014/main" id="{4AAF9077-F4CB-6EB4-F15E-CA235E89EBD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996534" y="335197"/>
            <a:ext cx="2301704" cy="2597810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  <a:latin typeface="+mn-lt"/>
                <a:ea typeface="Dotum" panose="020B0600000101010101" pitchFamily="34" charset="-127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Picture Placeholder 11" descr="picture placeholder">
            <a:extLst>
              <a:ext uri="{FF2B5EF4-FFF2-40B4-BE49-F238E27FC236}">
                <a16:creationId xmlns:a16="http://schemas.microsoft.com/office/drawing/2014/main" id="{720F3E71-0F7F-4FA9-5236-34EDD2EEC73F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337475" y="3082045"/>
            <a:ext cx="4854525" cy="2978479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  <a:latin typeface="+mn-lt"/>
                <a:ea typeface="Dotum" panose="020B0600000101010101" pitchFamily="34" charset="-127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A1792EFA-4352-DAB4-158E-53F26C8A0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8350" y="6243403"/>
            <a:ext cx="720499" cy="279400"/>
          </a:xfrm>
        </p:spPr>
        <p:txBody>
          <a:bodyPr/>
          <a:lstStyle>
            <a:lvl1pPr algn="ctr">
              <a:defRPr sz="2800" b="1" i="1">
                <a:solidFill>
                  <a:schemeClr val="bg1"/>
                </a:solidFill>
                <a:latin typeface="+mj-lt"/>
                <a:ea typeface="MS PMincho" panose="02020600040205080304" pitchFamily="18" charset="-128"/>
                <a:cs typeface="Mangal" panose="02040503050203030202" pitchFamily="18" charset="0"/>
              </a:defRPr>
            </a:lvl1pPr>
          </a:lstStyle>
          <a:p>
            <a:fld id="{330EA680-D336-4FF7-8B7A-9848BB0A1C3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584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1" descr="picture placeholder">
            <a:extLst>
              <a:ext uri="{FF2B5EF4-FFF2-40B4-BE49-F238E27FC236}">
                <a16:creationId xmlns:a16="http://schemas.microsoft.com/office/drawing/2014/main" id="{C74EC289-9E3B-2A85-FFCE-107B0E3B585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228004" y="890011"/>
            <a:ext cx="10963996" cy="5170510"/>
          </a:xfr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+mn-lt"/>
                <a:ea typeface="Dotum" panose="020B0600000101010101" pitchFamily="34" charset="-127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DF9F0849-FB1F-B511-68E2-73CBF63D60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83196" y="649990"/>
            <a:ext cx="10126933" cy="425138"/>
          </a:xfrm>
        </p:spPr>
        <p:txBody>
          <a:bodyPr lIns="0" tIns="0" rIns="0" bIns="0" anchor="t"/>
          <a:lstStyle>
            <a:lvl1pPr algn="l">
              <a:lnSpc>
                <a:spcPct val="75000"/>
              </a:lnSpc>
              <a:defRPr sz="4800" b="0" i="0" spc="-150">
                <a:solidFill>
                  <a:schemeClr val="bg1"/>
                </a:solidFill>
                <a:latin typeface="+mj-lt"/>
                <a:ea typeface="MS PMincho" panose="02020600040205080304" pitchFamily="18" charset="-128"/>
                <a:cs typeface="Mangal" panose="02040503050203030202" pitchFamily="18" charset="0"/>
              </a:defRPr>
            </a:lvl1pPr>
          </a:lstStyle>
          <a:p>
            <a:r>
              <a:rPr lang="en-US" dirty="0"/>
              <a:t>Add title</a:t>
            </a:r>
          </a:p>
        </p:txBody>
      </p:sp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3A4E705D-525A-81AA-338A-E8C4405FA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2009849" y="3308393"/>
            <a:ext cx="5170509" cy="333752"/>
          </a:xfrm>
        </p:spPr>
        <p:txBody>
          <a:bodyPr/>
          <a:lstStyle>
            <a:lvl1pPr algn="ctr">
              <a:defRPr cap="all" baseline="0">
                <a:solidFill>
                  <a:schemeClr val="bg1"/>
                </a:solidFill>
                <a:latin typeface="+mn-lt"/>
                <a:ea typeface="Dotum" panose="020B0600000101010101" pitchFamily="34" charset="-127"/>
                <a:cs typeface="Mangal" panose="02040503050203030202" pitchFamily="18" charset="0"/>
              </a:defRPr>
            </a:lvl1pPr>
          </a:lstStyle>
          <a:p>
            <a:r>
              <a:rPr lang="en-US" dirty="0"/>
              <a:t>Click to add Footer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522E8A7-C256-4D0D-38F5-744CC21A3F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613628" y="335197"/>
            <a:ext cx="89941" cy="314793"/>
            <a:chOff x="5538866" y="1851285"/>
            <a:chExt cx="89941" cy="314793"/>
          </a:xfrm>
          <a:solidFill>
            <a:schemeClr val="bg1"/>
          </a:solidFill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194A7E3-B379-7E79-0952-AF4C6A614000}"/>
                </a:ext>
              </a:extLst>
            </p:cNvPr>
            <p:cNvSpPr/>
            <p:nvPr userDrawn="1"/>
          </p:nvSpPr>
          <p:spPr>
            <a:xfrm>
              <a:off x="5538866" y="1851285"/>
              <a:ext cx="89941" cy="8994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16CD3AC-CC76-8555-8E6F-C480301CF8B9}"/>
                </a:ext>
              </a:extLst>
            </p:cNvPr>
            <p:cNvSpPr/>
            <p:nvPr userDrawn="1"/>
          </p:nvSpPr>
          <p:spPr>
            <a:xfrm>
              <a:off x="5538866" y="2076137"/>
              <a:ext cx="89941" cy="8994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24A05F7-5B34-541E-2738-B83DA06E5C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658599" y="890016"/>
            <a:ext cx="0" cy="517050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9BB1C6E-F2CD-1DED-4142-D522233515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30436" y="6223933"/>
            <a:ext cx="89941" cy="314793"/>
            <a:chOff x="5538866" y="1851285"/>
            <a:chExt cx="89941" cy="314793"/>
          </a:xfrm>
          <a:noFill/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DC2674DE-70B7-1DB1-C9EA-ECDEDE00980F}"/>
                </a:ext>
              </a:extLst>
            </p:cNvPr>
            <p:cNvSpPr/>
            <p:nvPr userDrawn="1"/>
          </p:nvSpPr>
          <p:spPr>
            <a:xfrm>
              <a:off x="5538866" y="1851285"/>
              <a:ext cx="89941" cy="89941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37F3A17F-5078-CA09-1C2A-A278DF540EB2}"/>
                </a:ext>
              </a:extLst>
            </p:cNvPr>
            <p:cNvSpPr/>
            <p:nvPr userDrawn="1"/>
          </p:nvSpPr>
          <p:spPr>
            <a:xfrm>
              <a:off x="5538866" y="2076137"/>
              <a:ext cx="89941" cy="89941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927A013-657B-B1EA-05D7-FCFD2EA6E63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82406" y="5856042"/>
            <a:ext cx="10126918" cy="425138"/>
          </a:xfrm>
        </p:spPr>
        <p:txBody>
          <a:bodyPr lIns="0" tIns="0" rIns="0" bIns="0"/>
          <a:lstStyle>
            <a:lvl1pPr marL="0" indent="0" algn="r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  <a:defRPr sz="4800" cap="all" spc="-150" baseline="0">
                <a:solidFill>
                  <a:schemeClr val="bg1"/>
                </a:solidFill>
                <a:latin typeface="+mj-lt"/>
                <a:ea typeface="MS PMincho" panose="02020600040205080304" pitchFamily="18" charset="-128"/>
              </a:defRPr>
            </a:lvl1pPr>
            <a:lvl2pPr marL="457200" indent="0">
              <a:buNone/>
              <a:defRPr spc="-150">
                <a:solidFill>
                  <a:schemeClr val="bg1"/>
                </a:solidFill>
                <a:latin typeface="MS PMincho" panose="02020600040205080304" pitchFamily="18" charset="-128"/>
                <a:ea typeface="MS PMincho" panose="02020600040205080304" pitchFamily="18" charset="-128"/>
              </a:defRPr>
            </a:lvl2pPr>
            <a:lvl3pPr marL="914400" indent="0">
              <a:buNone/>
              <a:defRPr spc="-150">
                <a:solidFill>
                  <a:schemeClr val="bg1"/>
                </a:solidFill>
                <a:latin typeface="MS PMincho" panose="02020600040205080304" pitchFamily="18" charset="-128"/>
                <a:ea typeface="MS PMincho" panose="02020600040205080304" pitchFamily="18" charset="-128"/>
              </a:defRPr>
            </a:lvl3pPr>
            <a:lvl4pPr marL="1371600" indent="0">
              <a:buNone/>
              <a:defRPr spc="-150">
                <a:solidFill>
                  <a:schemeClr val="bg1"/>
                </a:solidFill>
                <a:latin typeface="MS PMincho" panose="02020600040205080304" pitchFamily="18" charset="-128"/>
                <a:ea typeface="MS PMincho" panose="02020600040205080304" pitchFamily="18" charset="-128"/>
              </a:defRPr>
            </a:lvl4pPr>
            <a:lvl5pPr marL="1828800" indent="0">
              <a:buNone/>
              <a:defRPr spc="-150">
                <a:solidFill>
                  <a:schemeClr val="bg1"/>
                </a:solidFill>
                <a:latin typeface="MS PMincho" panose="02020600040205080304" pitchFamily="18" charset="-128"/>
                <a:ea typeface="MS PMincho" panose="02020600040205080304" pitchFamily="18" charset="-128"/>
              </a:defRPr>
            </a:lvl5pPr>
          </a:lstStyle>
          <a:p>
            <a:pPr lvl="0"/>
            <a:r>
              <a:rPr lang="en-US" dirty="0"/>
              <a:t>Add title</a:t>
            </a:r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A1792EFA-4352-DAB4-158E-53F26C8A0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8350" y="6243403"/>
            <a:ext cx="720499" cy="279400"/>
          </a:xfrm>
        </p:spPr>
        <p:txBody>
          <a:bodyPr/>
          <a:lstStyle>
            <a:lvl1pPr algn="ctr">
              <a:defRPr sz="2800" b="1" i="1">
                <a:solidFill>
                  <a:schemeClr val="bg1"/>
                </a:solidFill>
                <a:latin typeface="+mj-lt"/>
                <a:ea typeface="MS PMincho" panose="02020600040205080304" pitchFamily="18" charset="-128"/>
                <a:cs typeface="Mangal" panose="02040503050203030202" pitchFamily="18" charset="0"/>
              </a:defRPr>
            </a:lvl1pPr>
          </a:lstStyle>
          <a:p>
            <a:fld id="{330EA680-D336-4FF7-8B7A-9848BB0A1C3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764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, Subtitle, Picture,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0C91152F-5BDA-D61B-1CCF-A86EFB6F55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82084" y="890015"/>
            <a:ext cx="3091684" cy="1938529"/>
          </a:xfrm>
        </p:spPr>
        <p:txBody>
          <a:bodyPr lIns="0" tIns="0" rIns="0" bIns="0" anchor="b"/>
          <a:lstStyle>
            <a:lvl1pPr algn="l">
              <a:lnSpc>
                <a:spcPct val="75000"/>
              </a:lnSpc>
              <a:defRPr sz="4800" b="0" i="0" cap="all" spc="0" baseline="0">
                <a:solidFill>
                  <a:schemeClr val="bg1"/>
                </a:solidFill>
                <a:latin typeface="+mj-lt"/>
                <a:ea typeface="MS PMincho" panose="02020600040205080304" pitchFamily="18" charset="-128"/>
                <a:cs typeface="Mangal" panose="02040503050203030202" pitchFamily="18" charset="0"/>
              </a:defRPr>
            </a:lvl1pPr>
          </a:lstStyle>
          <a:p>
            <a:r>
              <a:rPr lang="en-US" dirty="0"/>
              <a:t>Add title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522E8A7-C256-4D0D-38F5-744CC21A3F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613628" y="335197"/>
            <a:ext cx="89941" cy="314793"/>
            <a:chOff x="5538866" y="1851285"/>
            <a:chExt cx="89941" cy="314793"/>
          </a:xfrm>
          <a:solidFill>
            <a:schemeClr val="bg1"/>
          </a:solidFill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194A7E3-B379-7E79-0952-AF4C6A614000}"/>
                </a:ext>
              </a:extLst>
            </p:cNvPr>
            <p:cNvSpPr/>
            <p:nvPr userDrawn="1"/>
          </p:nvSpPr>
          <p:spPr>
            <a:xfrm>
              <a:off x="5538866" y="1851285"/>
              <a:ext cx="89941" cy="8994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16CD3AC-CC76-8555-8E6F-C480301CF8B9}"/>
                </a:ext>
              </a:extLst>
            </p:cNvPr>
            <p:cNvSpPr/>
            <p:nvPr userDrawn="1"/>
          </p:nvSpPr>
          <p:spPr>
            <a:xfrm>
              <a:off x="5538866" y="2076137"/>
              <a:ext cx="89941" cy="8994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24A05F7-5B34-541E-2738-B83DA06E5C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658599" y="890016"/>
            <a:ext cx="0" cy="517050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9BB1C6E-F2CD-1DED-4142-D522233515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30436" y="6223933"/>
            <a:ext cx="89941" cy="314793"/>
            <a:chOff x="5538866" y="1851285"/>
            <a:chExt cx="89941" cy="314793"/>
          </a:xfrm>
          <a:noFill/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DC2674DE-70B7-1DB1-C9EA-ECDEDE00980F}"/>
                </a:ext>
              </a:extLst>
            </p:cNvPr>
            <p:cNvSpPr/>
            <p:nvPr userDrawn="1"/>
          </p:nvSpPr>
          <p:spPr>
            <a:xfrm>
              <a:off x="5538866" y="1851285"/>
              <a:ext cx="89941" cy="89941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37F3A17F-5078-CA09-1C2A-A278DF540EB2}"/>
                </a:ext>
              </a:extLst>
            </p:cNvPr>
            <p:cNvSpPr/>
            <p:nvPr userDrawn="1"/>
          </p:nvSpPr>
          <p:spPr>
            <a:xfrm>
              <a:off x="5538866" y="2076137"/>
              <a:ext cx="89941" cy="89941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3A4E705D-525A-81AA-338A-E8C4405FA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2009849" y="3308393"/>
            <a:ext cx="5170509" cy="333752"/>
          </a:xfrm>
        </p:spPr>
        <p:txBody>
          <a:bodyPr/>
          <a:lstStyle>
            <a:lvl1pPr algn="ctr">
              <a:defRPr cap="all" baseline="0">
                <a:solidFill>
                  <a:schemeClr val="bg1"/>
                </a:solidFill>
                <a:latin typeface="+mn-lt"/>
                <a:ea typeface="Dotum" panose="020B0600000101010101" pitchFamily="34" charset="-127"/>
                <a:cs typeface="Mangal" panose="02040503050203030202" pitchFamily="18" charset="0"/>
              </a:defRPr>
            </a:lvl1pPr>
          </a:lstStyle>
          <a:p>
            <a:r>
              <a:rPr lang="en-US" dirty="0"/>
              <a:t>Click to add Footer</a:t>
            </a:r>
          </a:p>
        </p:txBody>
      </p:sp>
      <p:sp>
        <p:nvSpPr>
          <p:cNvPr id="2" name="Picture Placeholder 11" descr="picture placeholder">
            <a:extLst>
              <a:ext uri="{FF2B5EF4-FFF2-40B4-BE49-F238E27FC236}">
                <a16:creationId xmlns:a16="http://schemas.microsoft.com/office/drawing/2014/main" id="{C74EC289-9E3B-2A85-FFCE-107B0E3B585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220826" y="1"/>
            <a:ext cx="4785234" cy="6858000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  <a:latin typeface="+mn-lt"/>
                <a:ea typeface="Dotum" panose="020B0600000101010101" pitchFamily="34" charset="-127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D1F475-EF10-D813-0860-75BE8B40BFC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636835" y="3429000"/>
            <a:ext cx="3439596" cy="434975"/>
          </a:xfrm>
        </p:spPr>
        <p:txBody>
          <a:bodyPr lIns="0" rIns="0"/>
          <a:lstStyle>
            <a:lvl1pPr marL="0" indent="0">
              <a:buNone/>
              <a:defRPr sz="1400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1400" cap="all" baseline="0">
                <a:solidFill>
                  <a:schemeClr val="bg1"/>
                </a:solidFill>
              </a:defRPr>
            </a:lvl2pPr>
            <a:lvl3pPr marL="914400" indent="0">
              <a:buNone/>
              <a:defRPr sz="1400" cap="all" baseline="0">
                <a:solidFill>
                  <a:schemeClr val="bg1"/>
                </a:solidFill>
              </a:defRPr>
            </a:lvl3pPr>
            <a:lvl4pPr marL="1371600" indent="0">
              <a:buNone/>
              <a:defRPr sz="1400" cap="all" baseline="0">
                <a:solidFill>
                  <a:schemeClr val="bg1"/>
                </a:solidFill>
              </a:defRPr>
            </a:lvl4pPr>
            <a:lvl5pPr marL="1828800" indent="0">
              <a:buNone/>
              <a:defRPr sz="1400" cap="all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7" name="Text Placeholder 20">
            <a:extLst>
              <a:ext uri="{FF2B5EF4-FFF2-40B4-BE49-F238E27FC236}">
                <a16:creationId xmlns:a16="http://schemas.microsoft.com/office/drawing/2014/main" id="{BABDA1A4-3206-A325-2576-C4DB8737BB3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636834" y="4083247"/>
            <a:ext cx="3439598" cy="2040209"/>
          </a:xfrm>
        </p:spPr>
        <p:txBody>
          <a:bodyPr lIns="0" tIns="0" rIns="0" bIns="0"/>
          <a:lstStyle>
            <a:lvl1pPr marL="285750" indent="-285750">
              <a:buClr>
                <a:schemeClr val="bg1"/>
              </a:buClr>
              <a:buFont typeface="Courier New" panose="02070309020205020404" pitchFamily="49" charset="0"/>
              <a:buChar char="o"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1pPr>
            <a:lvl2pPr marL="742950" indent="-285750">
              <a:buClr>
                <a:schemeClr val="bg1"/>
              </a:buClr>
              <a:buFont typeface="Courier New" panose="02070309020205020404" pitchFamily="49" charset="0"/>
              <a:buChar char="o"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2pPr>
            <a:lvl3pPr marL="1200150" indent="-285750">
              <a:buClr>
                <a:schemeClr val="bg1"/>
              </a:buClr>
              <a:buFont typeface="Courier New" panose="02070309020205020404" pitchFamily="49" charset="0"/>
              <a:buChar char="o"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3pPr>
            <a:lvl4pPr marL="1543050" indent="-171450">
              <a:buClr>
                <a:schemeClr val="bg1"/>
              </a:buClr>
              <a:buFont typeface="Courier New" panose="02070309020205020404" pitchFamily="49" charset="0"/>
              <a:buChar char="o"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4pPr>
            <a:lvl5pPr marL="2000250" indent="-171450">
              <a:buClr>
                <a:schemeClr val="bg1"/>
              </a:buClr>
              <a:buFont typeface="Courier New" panose="02070309020205020404" pitchFamily="49" charset="0"/>
              <a:buChar char="o"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A1792EFA-4352-DAB4-158E-53F26C8A0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8350" y="6243403"/>
            <a:ext cx="720499" cy="279400"/>
          </a:xfrm>
        </p:spPr>
        <p:txBody>
          <a:bodyPr/>
          <a:lstStyle>
            <a:lvl1pPr algn="ctr">
              <a:defRPr sz="2800" b="1" i="1">
                <a:solidFill>
                  <a:schemeClr val="bg1"/>
                </a:solidFill>
                <a:latin typeface="+mj-lt"/>
                <a:ea typeface="MS PMincho" panose="02020600040205080304" pitchFamily="18" charset="-128"/>
                <a:cs typeface="Mangal" panose="02040503050203030202" pitchFamily="18" charset="0"/>
              </a:defRPr>
            </a:lvl1pPr>
          </a:lstStyle>
          <a:p>
            <a:fld id="{330EA680-D336-4FF7-8B7A-9848BB0A1C3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986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and tex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1" descr="picture placeholder">
            <a:extLst>
              <a:ext uri="{FF2B5EF4-FFF2-40B4-BE49-F238E27FC236}">
                <a16:creationId xmlns:a16="http://schemas.microsoft.com/office/drawing/2014/main" id="{C74EC289-9E3B-2A85-FFCE-107B0E3B585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69581" y="2160494"/>
            <a:ext cx="6058564" cy="4697507"/>
          </a:xfr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+mn-lt"/>
                <a:ea typeface="Dotum" panose="020B0600000101010101" pitchFamily="34" charset="-127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C91152F-5BDA-D61B-1CCF-A86EFB6F55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26150" y="596200"/>
            <a:ext cx="4758948" cy="1938529"/>
          </a:xfrm>
        </p:spPr>
        <p:txBody>
          <a:bodyPr lIns="0" tIns="0" rIns="0" bIns="0" anchor="b"/>
          <a:lstStyle>
            <a:lvl1pPr algn="l">
              <a:lnSpc>
                <a:spcPct val="75000"/>
              </a:lnSpc>
              <a:defRPr sz="4800" b="0" i="0" spc="0" baseline="0">
                <a:solidFill>
                  <a:schemeClr val="bg1"/>
                </a:solidFill>
                <a:latin typeface="+mj-lt"/>
                <a:ea typeface="MS PMincho" panose="02020600040205080304" pitchFamily="18" charset="-128"/>
                <a:cs typeface="Mangal" panose="02040503050203030202" pitchFamily="18" charset="0"/>
              </a:defRPr>
            </a:lvl1pPr>
          </a:lstStyle>
          <a:p>
            <a:r>
              <a:rPr lang="en-US" dirty="0"/>
              <a:t>Add title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522E8A7-C256-4D0D-38F5-744CC21A3F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613628" y="335197"/>
            <a:ext cx="89941" cy="314793"/>
            <a:chOff x="5538866" y="1851285"/>
            <a:chExt cx="89941" cy="314793"/>
          </a:xfrm>
          <a:solidFill>
            <a:schemeClr val="bg1"/>
          </a:solidFill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194A7E3-B379-7E79-0952-AF4C6A614000}"/>
                </a:ext>
              </a:extLst>
            </p:cNvPr>
            <p:cNvSpPr/>
            <p:nvPr userDrawn="1"/>
          </p:nvSpPr>
          <p:spPr>
            <a:xfrm>
              <a:off x="5538866" y="1851285"/>
              <a:ext cx="89941" cy="8994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16CD3AC-CC76-8555-8E6F-C480301CF8B9}"/>
                </a:ext>
              </a:extLst>
            </p:cNvPr>
            <p:cNvSpPr/>
            <p:nvPr userDrawn="1"/>
          </p:nvSpPr>
          <p:spPr>
            <a:xfrm>
              <a:off x="5538866" y="2076137"/>
              <a:ext cx="89941" cy="8994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24A05F7-5B34-541E-2738-B83DA06E5C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658599" y="890016"/>
            <a:ext cx="0" cy="517050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9BB1C6E-F2CD-1DED-4142-D522233515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30436" y="6223933"/>
            <a:ext cx="89941" cy="314793"/>
            <a:chOff x="5538866" y="1851285"/>
            <a:chExt cx="89941" cy="314793"/>
          </a:xfrm>
          <a:noFill/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DC2674DE-70B7-1DB1-C9EA-ECDEDE00980F}"/>
                </a:ext>
              </a:extLst>
            </p:cNvPr>
            <p:cNvSpPr/>
            <p:nvPr userDrawn="1"/>
          </p:nvSpPr>
          <p:spPr>
            <a:xfrm>
              <a:off x="5538866" y="1851285"/>
              <a:ext cx="89941" cy="89941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37F3A17F-5078-CA09-1C2A-A278DF540EB2}"/>
                </a:ext>
              </a:extLst>
            </p:cNvPr>
            <p:cNvSpPr/>
            <p:nvPr userDrawn="1"/>
          </p:nvSpPr>
          <p:spPr>
            <a:xfrm>
              <a:off x="5538866" y="2076137"/>
              <a:ext cx="89941" cy="89941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3A4E705D-525A-81AA-338A-E8C4405FA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2009849" y="3308393"/>
            <a:ext cx="5170509" cy="333752"/>
          </a:xfrm>
        </p:spPr>
        <p:txBody>
          <a:bodyPr/>
          <a:lstStyle>
            <a:lvl1pPr algn="ctr">
              <a:defRPr cap="all" baseline="0">
                <a:solidFill>
                  <a:schemeClr val="bg1"/>
                </a:solidFill>
                <a:latin typeface="+mn-lt"/>
                <a:ea typeface="Dotum" panose="020B0600000101010101" pitchFamily="34" charset="-127"/>
                <a:cs typeface="Mangal" panose="02040503050203030202" pitchFamily="18" charset="0"/>
              </a:defRPr>
            </a:lvl1pPr>
          </a:lstStyle>
          <a:p>
            <a:r>
              <a:rPr lang="en-US" dirty="0"/>
              <a:t>Click to add Footer</a:t>
            </a:r>
          </a:p>
        </p:txBody>
      </p:sp>
      <p:sp>
        <p:nvSpPr>
          <p:cNvPr id="6" name="Text Placeholder 20">
            <a:extLst>
              <a:ext uri="{FF2B5EF4-FFF2-40B4-BE49-F238E27FC236}">
                <a16:creationId xmlns:a16="http://schemas.microsoft.com/office/drawing/2014/main" id="{EBEAF734-7706-B3C3-A222-4374E6E420F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604041" y="900724"/>
            <a:ext cx="3439597" cy="2392155"/>
          </a:xfrm>
        </p:spPr>
        <p:txBody>
          <a:bodyPr lIns="0" tIns="0" rIns="0" bIns="0"/>
          <a:lstStyle>
            <a:lvl1pPr marL="0" indent="0">
              <a:buClr>
                <a:schemeClr val="bg1"/>
              </a:buClr>
              <a:buFont typeface="Courier New" panose="02070309020205020404" pitchFamily="49" charset="0"/>
              <a:buNone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1pPr>
            <a:lvl2pPr marL="457200" indent="0">
              <a:buClr>
                <a:schemeClr val="bg1"/>
              </a:buClr>
              <a:buFont typeface="Courier New" panose="02070309020205020404" pitchFamily="49" charset="0"/>
              <a:buNone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2pPr>
            <a:lvl3pPr marL="914400" indent="0">
              <a:buClr>
                <a:schemeClr val="bg1"/>
              </a:buClr>
              <a:buFont typeface="Courier New" panose="02070309020205020404" pitchFamily="49" charset="0"/>
              <a:buNone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3pPr>
            <a:lvl4pPr marL="1371600" indent="0">
              <a:buClr>
                <a:schemeClr val="bg1"/>
              </a:buClr>
              <a:buFont typeface="Courier New" panose="02070309020205020404" pitchFamily="49" charset="0"/>
              <a:buNone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4pPr>
            <a:lvl5pPr marL="1828800" indent="0">
              <a:buClr>
                <a:schemeClr val="bg1"/>
              </a:buClr>
              <a:buFont typeface="Courier New" panose="02070309020205020404" pitchFamily="49" charset="0"/>
              <a:buNone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7" name="Text Placeholder 20">
            <a:extLst>
              <a:ext uri="{FF2B5EF4-FFF2-40B4-BE49-F238E27FC236}">
                <a16:creationId xmlns:a16="http://schemas.microsoft.com/office/drawing/2014/main" id="{BABDA1A4-3206-A325-2576-C4DB8737BB3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075745" y="3292881"/>
            <a:ext cx="2967893" cy="2238343"/>
          </a:xfrm>
        </p:spPr>
        <p:txBody>
          <a:bodyPr lIns="0" tIns="0" rIns="0" bIns="0"/>
          <a:lstStyle>
            <a:lvl1pPr marL="285750" indent="-285750">
              <a:buClr>
                <a:schemeClr val="bg1"/>
              </a:buClr>
              <a:buFont typeface="Courier New" panose="02070309020205020404" pitchFamily="49" charset="0"/>
              <a:buChar char="o"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1pPr>
            <a:lvl2pPr marL="742950" indent="-285750">
              <a:buClr>
                <a:schemeClr val="bg1"/>
              </a:buClr>
              <a:buFont typeface="Courier New" panose="02070309020205020404" pitchFamily="49" charset="0"/>
              <a:buChar char="o"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2pPr>
            <a:lvl3pPr marL="1200150" indent="-285750">
              <a:buClr>
                <a:schemeClr val="bg1"/>
              </a:buClr>
              <a:buFont typeface="Courier New" panose="02070309020205020404" pitchFamily="49" charset="0"/>
              <a:buChar char="o"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3pPr>
            <a:lvl4pPr marL="1543050" indent="-171450">
              <a:buClr>
                <a:schemeClr val="bg1"/>
              </a:buClr>
              <a:buFont typeface="Courier New" panose="02070309020205020404" pitchFamily="49" charset="0"/>
              <a:buChar char="o"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4pPr>
            <a:lvl5pPr marL="2000250" indent="-171450">
              <a:buClr>
                <a:schemeClr val="bg1"/>
              </a:buClr>
              <a:buFont typeface="Courier New" panose="02070309020205020404" pitchFamily="49" charset="0"/>
              <a:buChar char="o"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3" name="Text Placeholder 20">
            <a:extLst>
              <a:ext uri="{FF2B5EF4-FFF2-40B4-BE49-F238E27FC236}">
                <a16:creationId xmlns:a16="http://schemas.microsoft.com/office/drawing/2014/main" id="{7E41109A-8BEA-FEB0-7ED8-F6C1DB5D4BF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604041" y="5703628"/>
            <a:ext cx="3523517" cy="355422"/>
          </a:xfrm>
        </p:spPr>
        <p:txBody>
          <a:bodyPr lIns="0" tIns="0" rIns="0" bIns="0"/>
          <a:lstStyle>
            <a:lvl1pPr marL="0" indent="0">
              <a:buClr>
                <a:schemeClr val="bg1"/>
              </a:buClr>
              <a:buFont typeface="Courier New" panose="02070309020205020404" pitchFamily="49" charset="0"/>
              <a:buNone/>
              <a:defRPr sz="1400" b="0" i="0">
                <a:solidFill>
                  <a:schemeClr val="bg1"/>
                </a:solidFill>
                <a:latin typeface="+mj-lt"/>
                <a:cs typeface="Mangal" panose="02040503050203030202" pitchFamily="18" charset="0"/>
              </a:defRPr>
            </a:lvl1pPr>
            <a:lvl2pPr marL="457200" indent="0">
              <a:buClr>
                <a:schemeClr val="bg1"/>
              </a:buClr>
              <a:buFont typeface="Courier New" panose="02070309020205020404" pitchFamily="49" charset="0"/>
              <a:buNone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2pPr>
            <a:lvl3pPr marL="914400" indent="0">
              <a:buClr>
                <a:schemeClr val="bg1"/>
              </a:buClr>
              <a:buFont typeface="Courier New" panose="02070309020205020404" pitchFamily="49" charset="0"/>
              <a:buNone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3pPr>
            <a:lvl4pPr marL="1371600" indent="0">
              <a:buClr>
                <a:schemeClr val="bg1"/>
              </a:buClr>
              <a:buFont typeface="Courier New" panose="02070309020205020404" pitchFamily="49" charset="0"/>
              <a:buNone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4pPr>
            <a:lvl5pPr marL="1828800" indent="0">
              <a:buClr>
                <a:schemeClr val="bg1"/>
              </a:buClr>
              <a:buFont typeface="Courier New" panose="02070309020205020404" pitchFamily="49" charset="0"/>
              <a:buNone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A1792EFA-4352-DAB4-158E-53F26C8A0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8350" y="6243403"/>
            <a:ext cx="720499" cy="279400"/>
          </a:xfrm>
        </p:spPr>
        <p:txBody>
          <a:bodyPr/>
          <a:lstStyle>
            <a:lvl1pPr algn="ctr">
              <a:defRPr sz="2800" b="1" i="1">
                <a:solidFill>
                  <a:schemeClr val="bg1"/>
                </a:solidFill>
                <a:latin typeface="+mj-lt"/>
                <a:ea typeface="MS PMincho" panose="02020600040205080304" pitchFamily="18" charset="-128"/>
                <a:cs typeface="Mangal" panose="02040503050203030202" pitchFamily="18" charset="0"/>
              </a:defRPr>
            </a:lvl1pPr>
          </a:lstStyle>
          <a:p>
            <a:fld id="{330EA680-D336-4FF7-8B7A-9848BB0A1C3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953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97865" y="2565736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bg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bg1"/>
                </a:solidFill>
                <a:effectLst/>
                <a:latin typeface="+mn-lt"/>
              </a:defRPr>
            </a:lvl1pPr>
          </a:lstStyle>
          <a:p>
            <a:r>
              <a:rPr lang="en-US" dirty="0"/>
              <a:t>DIGITAL TIME CAPSULE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bg1"/>
                </a:solidFill>
                <a:effectLst/>
                <a:latin typeface="+mn-lt"/>
              </a:defRPr>
            </a:lvl1pPr>
          </a:lstStyle>
          <a:p>
            <a:fld id="{330EA680-D336-4FF7-8B7A-9848BB0A1C3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425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08" r:id="rId1"/>
    <p:sldLayoutId id="2147484209" r:id="rId2"/>
    <p:sldLayoutId id="2147484210" r:id="rId3"/>
    <p:sldLayoutId id="2147484211" r:id="rId4"/>
    <p:sldLayoutId id="2147484212" r:id="rId5"/>
    <p:sldLayoutId id="2147484200" r:id="rId6"/>
    <p:sldLayoutId id="2147484213" r:id="rId7"/>
    <p:sldLayoutId id="2147484214" r:id="rId8"/>
    <p:sldLayoutId id="2147484215" r:id="rId9"/>
    <p:sldLayoutId id="2147484216" r:id="rId10"/>
    <p:sldLayoutId id="2147484217" r:id="rId11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 cap="all" baseline="0">
          <a:ln w="3175" cmpd="sng"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bg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bg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bg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200" kern="1200" cap="none">
          <a:solidFill>
            <a:schemeClr val="bg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100" kern="1200" cap="none">
          <a:solidFill>
            <a:schemeClr val="bg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F24F4B-7E15-DA94-0B72-B30AB9BC4C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479141" y="772550"/>
            <a:ext cx="6835367" cy="1139448"/>
          </a:xfrm>
        </p:spPr>
        <p:txBody>
          <a:bodyPr/>
          <a:lstStyle/>
          <a:p>
            <a:r>
              <a:rPr lang="en-US" dirty="0" err="1"/>
              <a:t>CaMPUS</a:t>
            </a:r>
            <a:r>
              <a:rPr lang="en-US" dirty="0"/>
              <a:t> CART </a:t>
            </a:r>
          </a:p>
        </p:txBody>
      </p:sp>
      <p:pic>
        <p:nvPicPr>
          <p:cNvPr id="7" name="object 7">
            <a:extLst>
              <a:ext uri="{FF2B5EF4-FFF2-40B4-BE49-F238E27FC236}">
                <a16:creationId xmlns:a16="http://schemas.microsoft.com/office/drawing/2014/main" id="{AB927BA4-6415-FE33-42CB-114BE6949204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10012" y="5964448"/>
            <a:ext cx="5571976" cy="61629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DB496CA-09A5-4A74-8FB5-5E3A46B951AA}"/>
              </a:ext>
            </a:extLst>
          </p:cNvPr>
          <p:cNvSpPr txBox="1"/>
          <p:nvPr/>
        </p:nvSpPr>
        <p:spPr>
          <a:xfrm>
            <a:off x="2302724" y="2355080"/>
            <a:ext cx="7188200" cy="1420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400" cap="all" dirty="0">
                <a:solidFill>
                  <a:schemeClr val="bg1"/>
                </a:solidFill>
              </a:rPr>
              <a:t>Under Supervision of</a:t>
            </a:r>
          </a:p>
          <a:p>
            <a:pPr algn="ctr">
              <a:lnSpc>
                <a:spcPct val="100000"/>
              </a:lnSpc>
            </a:pPr>
            <a:endParaRPr lang="en-US" sz="1400" cap="all" dirty="0">
              <a:solidFill>
                <a:schemeClr val="bg1"/>
              </a:solidFill>
            </a:endParaRPr>
          </a:p>
          <a:p>
            <a:pPr algn="ctr">
              <a:lnSpc>
                <a:spcPct val="100000"/>
              </a:lnSpc>
              <a:spcBef>
                <a:spcPts val="35"/>
              </a:spcBef>
            </a:pPr>
            <a:r>
              <a:rPr lang="en-US" sz="1600" cap="all" dirty="0">
                <a:solidFill>
                  <a:schemeClr val="bg1"/>
                </a:solidFill>
              </a:rPr>
              <a:t>Internal: </a:t>
            </a:r>
            <a:r>
              <a:rPr lang="en-US" sz="1600" b="1" cap="all" dirty="0">
                <a:solidFill>
                  <a:schemeClr val="bg1"/>
                </a:solidFill>
              </a:rPr>
              <a:t>Ashwini </a:t>
            </a:r>
            <a:r>
              <a:rPr lang="en-US" sz="1600" b="1" cap="all" dirty="0" err="1">
                <a:solidFill>
                  <a:schemeClr val="bg1"/>
                </a:solidFill>
              </a:rPr>
              <a:t>kumar</a:t>
            </a:r>
            <a:r>
              <a:rPr lang="en-US" sz="1600" b="1" cap="all" dirty="0">
                <a:solidFill>
                  <a:schemeClr val="bg1"/>
                </a:solidFill>
              </a:rPr>
              <a:t>   </a:t>
            </a:r>
            <a:r>
              <a:rPr lang="en-US" sz="1600" cap="all" dirty="0">
                <a:solidFill>
                  <a:schemeClr val="bg1"/>
                </a:solidFill>
              </a:rPr>
              <a:t>External: </a:t>
            </a:r>
            <a:r>
              <a:rPr lang="en-US" sz="1600" b="1" cap="all" dirty="0">
                <a:solidFill>
                  <a:schemeClr val="bg1"/>
                </a:solidFill>
              </a:rPr>
              <a:t>Saransh Sharma</a:t>
            </a:r>
          </a:p>
          <a:p>
            <a:pPr algn="ctr">
              <a:lnSpc>
                <a:spcPct val="100000"/>
              </a:lnSpc>
              <a:spcBef>
                <a:spcPts val="950"/>
              </a:spcBef>
            </a:pPr>
            <a:r>
              <a:rPr lang="en-US" sz="1600" b="1" cap="all" dirty="0">
                <a:solidFill>
                  <a:schemeClr val="bg1"/>
                </a:solidFill>
              </a:rPr>
              <a:t>School of Engineering and Technology</a:t>
            </a:r>
          </a:p>
          <a:p>
            <a:endParaRPr lang="en-I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F551D6-BC9B-16C6-BFA7-D755486D77D5}"/>
              </a:ext>
            </a:extLst>
          </p:cNvPr>
          <p:cNvSpPr txBox="1"/>
          <p:nvPr/>
        </p:nvSpPr>
        <p:spPr>
          <a:xfrm>
            <a:off x="3086100" y="3965064"/>
            <a:ext cx="7188200" cy="15850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</a:rPr>
              <a:t>Team Members: </a:t>
            </a:r>
            <a:r>
              <a:rPr lang="en-US" sz="1600" dirty="0">
                <a:solidFill>
                  <a:schemeClr val="bg1"/>
                </a:solidFill>
              </a:rPr>
              <a:t>Ayaan Ur Rehman (2401560036)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bg1"/>
                </a:solidFill>
              </a:rPr>
              <a:t>			     Riya Srivastav (2401560047)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bg1"/>
                </a:solidFill>
              </a:rPr>
              <a:t>                   Harshvardhan Singh (2401560064)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bg1"/>
                </a:solidFill>
              </a:rPr>
              <a:t>				 Manish Yadav (2401560045)</a:t>
            </a:r>
            <a:endParaRPr lang="en-IN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3399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AF5E16D3-4028-AA0C-A7D9-8AB40A055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858" y="190123"/>
            <a:ext cx="6706192" cy="717998"/>
          </a:xfrm>
        </p:spPr>
        <p:txBody>
          <a:bodyPr/>
          <a:lstStyle/>
          <a:p>
            <a:br>
              <a:rPr lang="en-US" dirty="0"/>
            </a:br>
            <a:r>
              <a:rPr lang="en-US" dirty="0"/>
              <a:t>Problem Statement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CEA95D66-07D4-B718-7442-747FF094381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13233" y="1396997"/>
            <a:ext cx="6509442" cy="4986106"/>
          </a:xfrm>
        </p:spPr>
        <p:txBody>
          <a:bodyPr/>
          <a:lstStyle/>
          <a:p>
            <a:pPr>
              <a:buNone/>
            </a:pPr>
            <a:r>
              <a:rPr lang="en-US" dirty="0"/>
              <a:t>   Despite the growing demand for digital convenience, many campus-based retail stores still operate without streamlined digital systems. This results in several pain points for students:</a:t>
            </a:r>
          </a:p>
          <a:p>
            <a:pPr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❌ Long wait times due to overcrowding, especially during peak hours.</a:t>
            </a:r>
          </a:p>
          <a:p>
            <a:pPr marL="457200" lvl="1" indent="0">
              <a:buNone/>
            </a:pPr>
            <a:r>
              <a:rPr lang="en-US" dirty="0"/>
              <a:t>❌ Inefficient checkout processes, leading to frustration and delays.</a:t>
            </a:r>
          </a:p>
          <a:p>
            <a:pPr marL="457200" lvl="1" indent="0">
              <a:buNone/>
            </a:pPr>
            <a:r>
              <a:rPr lang="en-US" dirty="0"/>
              <a:t>❌ Frequent payment failures caused by unstable in-store connectivity.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So, the limitations of delivery-focused e-commerce platforms underscore the urgent need for a practical alternative. Local campus stores require a cost-effective, efficient, and pickup based digital solution that meets the specific needs of students and small retailers alike.</a:t>
            </a:r>
          </a:p>
          <a:p>
            <a:endParaRPr lang="en-US" dirty="0"/>
          </a:p>
        </p:txBody>
      </p:sp>
      <p:pic>
        <p:nvPicPr>
          <p:cNvPr id="1026" name="Picture 2" descr="Shopping Queue  Vector">
            <a:extLst>
              <a:ext uri="{FF2B5EF4-FFF2-40B4-BE49-F238E27FC236}">
                <a16:creationId xmlns:a16="http://schemas.microsoft.com/office/drawing/2014/main" id="{A9429C61-2691-2969-E1D3-FE733EB7ED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1050" y="1111321"/>
            <a:ext cx="4459750" cy="4441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3452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6871F6-945E-1B80-157D-CB32934222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89B35B64-61FD-36D2-70CA-DDDD1A2C7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850" y="527202"/>
            <a:ext cx="6706192" cy="717998"/>
          </a:xfrm>
        </p:spPr>
        <p:txBody>
          <a:bodyPr/>
          <a:lstStyle/>
          <a:p>
            <a:br>
              <a:rPr lang="en-US" dirty="0"/>
            </a:br>
            <a:r>
              <a:rPr lang="en-US" dirty="0"/>
              <a:t> OBJECTIVES 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B3C94D90-D268-B2BA-13A1-75D68375FAF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47798" y="1871894"/>
            <a:ext cx="9672327" cy="4986106"/>
          </a:xfrm>
        </p:spPr>
        <p:txBody>
          <a:bodyPr/>
          <a:lstStyle/>
          <a:p>
            <a:pPr>
              <a:buNone/>
            </a:pPr>
            <a:r>
              <a:rPr lang="en-US" dirty="0"/>
              <a:t>   </a:t>
            </a:r>
          </a:p>
          <a:p>
            <a:pPr fontAlgn="base"/>
            <a:r>
              <a:rPr lang="en-US" altLang="en-US" sz="1800" dirty="0"/>
              <a:t>Develop a Flutter-based mobile app with a clean and user-friendly UI</a:t>
            </a:r>
          </a:p>
          <a:p>
            <a:pPr fontAlgn="base"/>
            <a:r>
              <a:rPr lang="en-US" altLang="en-US" sz="1800" dirty="0"/>
              <a:t>Enable product browsing, cart management, and checkout.</a:t>
            </a:r>
          </a:p>
          <a:p>
            <a:pPr fontAlgn="base"/>
            <a:r>
              <a:rPr lang="en-US" altLang="en-US" sz="1800" dirty="0"/>
              <a:t>Implement secure online payment integration using </a:t>
            </a:r>
            <a:r>
              <a:rPr lang="en-US" altLang="en-US" sz="1800" dirty="0" err="1"/>
              <a:t>Razorpay</a:t>
            </a:r>
            <a:r>
              <a:rPr lang="en-US" altLang="en-US" sz="1800" dirty="0"/>
              <a:t>.</a:t>
            </a:r>
          </a:p>
          <a:p>
            <a:pPr fontAlgn="base"/>
            <a:r>
              <a:rPr lang="en-US" altLang="en-US" sz="1800" dirty="0"/>
              <a:t>Allow users to select pickup slots for hassle-free collection.</a:t>
            </a:r>
          </a:p>
          <a:p>
            <a:pPr fontAlgn="base"/>
            <a:r>
              <a:rPr lang="en-US" altLang="en-US" sz="1800" dirty="0"/>
              <a:t>Ensure customers can order from home and complete payment online, avoiding network issues at the store.</a:t>
            </a:r>
          </a:p>
          <a:p>
            <a:pPr fontAlgn="base"/>
            <a:r>
              <a:rPr lang="en-US" altLang="en-US" sz="1800" dirty="0"/>
              <a:t>Admin panel for store owners to manage products and orders.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769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B2A97E-B78B-A639-43DD-697A9D0221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41083643-2FA4-AC14-A908-7C62A808E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2783" y="260918"/>
            <a:ext cx="6706192" cy="717998"/>
          </a:xfrm>
        </p:spPr>
        <p:txBody>
          <a:bodyPr/>
          <a:lstStyle/>
          <a:p>
            <a:br>
              <a:rPr lang="en-US" dirty="0"/>
            </a:br>
            <a:r>
              <a:rPr lang="en-US" dirty="0"/>
              <a:t> methodology 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F188EE-20ED-5F55-FE43-D74DF4460A8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-1"/>
          <a:stretch/>
        </p:blipFill>
        <p:spPr>
          <a:xfrm>
            <a:off x="1166413" y="1182151"/>
            <a:ext cx="8897224" cy="5147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5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583A8E-0D64-839A-BCDB-92AF8B5A23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D68497E9-3330-E419-1FEC-67A79F4E1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316" y="400740"/>
            <a:ext cx="9845142" cy="717998"/>
          </a:xfrm>
        </p:spPr>
        <p:txBody>
          <a:bodyPr/>
          <a:lstStyle/>
          <a:p>
            <a:br>
              <a:rPr lang="en-US" dirty="0"/>
            </a:br>
            <a:r>
              <a:rPr lang="en-US" dirty="0"/>
              <a:t> Key features of the project 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8E01E97-453A-D4DF-BC5A-05FA541A90FC}"/>
              </a:ext>
            </a:extLst>
          </p:cNvPr>
          <p:cNvSpPr txBox="1"/>
          <p:nvPr/>
        </p:nvSpPr>
        <p:spPr>
          <a:xfrm>
            <a:off x="973464" y="1639612"/>
            <a:ext cx="9673844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bg1"/>
                </a:solidFill>
              </a:rPr>
              <a:t>Student-Centric Design: </a:t>
            </a:r>
            <a:r>
              <a:rPr lang="en-US" sz="1600" dirty="0">
                <a:solidFill>
                  <a:schemeClr val="bg1"/>
                </a:solidFill>
              </a:rPr>
              <a:t>Simplifies shopping for college students and hostellers through a convenient, app-based platform.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bg1"/>
                </a:solidFill>
              </a:rPr>
              <a:t>Scheduled Pickups: </a:t>
            </a:r>
            <a:r>
              <a:rPr lang="en-US" sz="1600" dirty="0">
                <a:solidFill>
                  <a:schemeClr val="bg1"/>
                </a:solidFill>
              </a:rPr>
              <a:t>Eliminates delivery dependency with campus-near pickup points, reducing costs and store congestion.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bg1"/>
                </a:solidFill>
              </a:rPr>
              <a:t>Secure Online Payments: </a:t>
            </a:r>
            <a:r>
              <a:rPr lang="en-US" sz="1600" dirty="0" err="1">
                <a:solidFill>
                  <a:schemeClr val="bg1"/>
                </a:solidFill>
              </a:rPr>
              <a:t>Razorpay</a:t>
            </a:r>
            <a:r>
              <a:rPr lang="en-US" sz="1600" dirty="0">
                <a:solidFill>
                  <a:schemeClr val="bg1"/>
                </a:solidFill>
              </a:rPr>
              <a:t> integration for seamless transactions and reduced wait times.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bg1"/>
                </a:solidFill>
              </a:rPr>
              <a:t>Flutter-Based UI: </a:t>
            </a:r>
            <a:r>
              <a:rPr lang="en-US" sz="1600" dirty="0">
                <a:solidFill>
                  <a:schemeClr val="bg1"/>
                </a:solidFill>
              </a:rPr>
              <a:t>Clean, intuitive user interface built using Flutter with Firebase backend for real-time data sync.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bg1"/>
                </a:solidFill>
              </a:rPr>
              <a:t>Admin Panel: </a:t>
            </a:r>
            <a:r>
              <a:rPr lang="en-US" sz="1600" dirty="0">
                <a:solidFill>
                  <a:schemeClr val="bg1"/>
                </a:solidFill>
              </a:rPr>
              <a:t>Store owners can easily manage products and monitor orders through a dedicated backend.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bg1"/>
                </a:solidFill>
              </a:rPr>
              <a:t>Order Management: </a:t>
            </a:r>
            <a:r>
              <a:rPr lang="en-US" sz="1600" dirty="0">
                <a:solidFill>
                  <a:schemeClr val="bg1"/>
                </a:solidFill>
              </a:rPr>
              <a:t>Real-time updates and digital invoices provide transparency and reliability.</a:t>
            </a:r>
            <a:endParaRPr lang="en-IN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7313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D3A1B9-2725-C780-D10B-CF15EE432B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47CF0F5-AC1D-8D21-24B8-AFDE9CA9DE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771" y="1086415"/>
            <a:ext cx="2458359" cy="529627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0FB58E7-ABB5-CD28-E7CE-6228182ADE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7919" y="1086415"/>
            <a:ext cx="2426642" cy="529627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6539EF2-801C-38EE-428F-93D2731E43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23002" y="1086414"/>
            <a:ext cx="2426641" cy="529627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F8C882F-3EFB-808F-EA23-E552E482D7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07024" y="1086414"/>
            <a:ext cx="2530573" cy="5167757"/>
          </a:xfrm>
          <a:prstGeom prst="rect">
            <a:avLst/>
          </a:prstGeom>
        </p:spPr>
      </p:pic>
      <p:sp>
        <p:nvSpPr>
          <p:cNvPr id="2" name="Title 8">
            <a:extLst>
              <a:ext uri="{FF2B5EF4-FFF2-40B4-BE49-F238E27FC236}">
                <a16:creationId xmlns:a16="http://schemas.microsoft.com/office/drawing/2014/main" id="{12D89F52-38C0-4FBC-3B6F-7E5D42162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353" y="116308"/>
            <a:ext cx="9845142" cy="717998"/>
          </a:xfrm>
        </p:spPr>
        <p:txBody>
          <a:bodyPr/>
          <a:lstStyle/>
          <a:p>
            <a:br>
              <a:rPr lang="en-US" dirty="0"/>
            </a:br>
            <a:r>
              <a:rPr lang="en-US" dirty="0"/>
              <a:t> </a:t>
            </a:r>
            <a:r>
              <a:rPr lang="en-US" sz="4400" dirty="0"/>
              <a:t>APP </a:t>
            </a:r>
            <a:r>
              <a:rPr lang="en-US" sz="4400" dirty="0" err="1"/>
              <a:t>SCreenshots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2692439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7DE431-5C53-7645-239F-8A8E311D27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330DC34-F756-D0C1-22C4-319620A31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874" y="320698"/>
            <a:ext cx="10257577" cy="867769"/>
          </a:xfrm>
        </p:spPr>
        <p:txBody>
          <a:bodyPr/>
          <a:lstStyle/>
          <a:p>
            <a:r>
              <a:rPr lang="en-US" dirty="0"/>
              <a:t>Conclusion &amp; Future work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F7A800-F068-9007-C0B1-E2460606B6D8}"/>
              </a:ext>
            </a:extLst>
          </p:cNvPr>
          <p:cNvSpPr txBox="1"/>
          <p:nvPr/>
        </p:nvSpPr>
        <p:spPr>
          <a:xfrm>
            <a:off x="1027522" y="1649691"/>
            <a:ext cx="9511645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Conclusion: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Campus Cart is a mobile-first, student-friendly solution that modernizes local shopping through scheduled pickups, group ordering, and secure digital payments. By leveraging Flutter, Firebase, and </a:t>
            </a:r>
            <a:r>
              <a:rPr lang="en-US" sz="1600" dirty="0" err="1">
                <a:solidFill>
                  <a:schemeClr val="bg1"/>
                </a:solidFill>
              </a:rPr>
              <a:t>Razorpay</a:t>
            </a:r>
            <a:r>
              <a:rPr lang="en-US" sz="1600" dirty="0">
                <a:solidFill>
                  <a:schemeClr val="bg1"/>
                </a:solidFill>
              </a:rPr>
              <a:t>, it delivers an efficient, low-cost alternative to traditional delivery systems.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Future Work:</a:t>
            </a:r>
          </a:p>
          <a:p>
            <a:endParaRPr lang="en-US" sz="1600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Expand to support multiple stores and product categories.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Introduce AI-powered recommendation systems.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Enable digital wallet and loyalty point integration.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Enhance analytics for store performance insights.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Scale infrastructure for larger campus and city-wide implementations.</a:t>
            </a:r>
            <a:endParaRPr lang="en-IN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69707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ustom">
  <a:themeElements>
    <a:clrScheme name="TM66931312">
      <a:dk1>
        <a:srgbClr val="000000"/>
      </a:dk1>
      <a:lt1>
        <a:srgbClr val="FFFFFF"/>
      </a:lt1>
      <a:dk2>
        <a:srgbClr val="212121"/>
      </a:dk2>
      <a:lt2>
        <a:srgbClr val="DADADA"/>
      </a:lt2>
      <a:accent1>
        <a:srgbClr val="FF0000"/>
      </a:accent1>
      <a:accent2>
        <a:srgbClr val="F5EFE7"/>
      </a:accent2>
      <a:accent3>
        <a:srgbClr val="7B49E1"/>
      </a:accent3>
      <a:accent4>
        <a:srgbClr val="9AD7C7"/>
      </a:accent4>
      <a:accent5>
        <a:srgbClr val="237BFB"/>
      </a:accent5>
      <a:accent6>
        <a:srgbClr val="E9D7E7"/>
      </a:accent6>
      <a:hlink>
        <a:srgbClr val="FFFF00"/>
      </a:hlink>
      <a:folHlink>
        <a:srgbClr val="6BF0CD"/>
      </a:folHlink>
    </a:clrScheme>
    <a:fontScheme name="Custom 60">
      <a:majorFont>
        <a:latin typeface="MS PMincho"/>
        <a:ea typeface=""/>
        <a:cs typeface=""/>
      </a:majorFont>
      <a:minorFont>
        <a:latin typeface="Mangal"/>
        <a:ea typeface=""/>
        <a:cs typeface="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66931312_Win32_SL_V3" id="{95AE7881-AB7F-4307-BAFF-D002B22B1082}" vid="{F008C54E-045F-456B-B872-F8E3CAF3103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81D4CC6-3580-4AFF-ADAD-40005A217EE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C48AA7B-8093-4312-9C92-093E87B9931D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0A8E5EEF-D939-4E9B-B588-5A9B9A07F3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Digital time capsule</Template>
  <TotalTime>763</TotalTime>
  <Words>436</Words>
  <Application>Microsoft Office PowerPoint</Application>
  <PresentationFormat>Widescreen</PresentationFormat>
  <Paragraphs>54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MS PMincho</vt:lpstr>
      <vt:lpstr>Arial</vt:lpstr>
      <vt:lpstr>Calibri</vt:lpstr>
      <vt:lpstr>Courier New</vt:lpstr>
      <vt:lpstr>Mangal</vt:lpstr>
      <vt:lpstr>Custom</vt:lpstr>
      <vt:lpstr>PowerPoint Presentation</vt:lpstr>
      <vt:lpstr> Problem Statement</vt:lpstr>
      <vt:lpstr>  OBJECTIVES </vt:lpstr>
      <vt:lpstr>  methodology  </vt:lpstr>
      <vt:lpstr>  Key features of the project  </vt:lpstr>
      <vt:lpstr>  APP SCreenshots</vt:lpstr>
      <vt:lpstr>Conclusion &amp; Future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Harshvardhan Singh</dc:creator>
  <cp:lastModifiedBy>Harshvardhan Singh</cp:lastModifiedBy>
  <cp:revision>2</cp:revision>
  <dcterms:created xsi:type="dcterms:W3CDTF">2025-04-29T19:20:00Z</dcterms:created>
  <dcterms:modified xsi:type="dcterms:W3CDTF">2025-05-01T20:16:08Z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