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7" r:id="rId2"/>
    <p:sldId id="258" r:id="rId3"/>
    <p:sldId id="259" r:id="rId4"/>
    <p:sldId id="280" r:id="rId5"/>
    <p:sldId id="260" r:id="rId6"/>
    <p:sldId id="281" r:id="rId7"/>
    <p:sldId id="276" r:id="rId8"/>
  </p:sldIdLst>
  <p:sldSz cx="12192000" cy="6858000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BFB66-999B-40B3-97F8-981BA02D8883}" v="27" dt="2025-10-17T03:07:3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, Ayaan" userId="e599bae0-70c1-49a6-b2f3-6bbe12766ed5" providerId="ADAL" clId="{EA09099E-5888-4C5C-B143-4BAA67DF3E76}"/>
    <pc:docChg chg="undo custSel addSld delSld modSld">
      <pc:chgData name="Ahmad, Ayaan" userId="e599bae0-70c1-49a6-b2f3-6bbe12766ed5" providerId="ADAL" clId="{EA09099E-5888-4C5C-B143-4BAA67DF3E76}" dt="2025-10-17T03:11:27.407" v="1072" actId="20577"/>
      <pc:docMkLst>
        <pc:docMk/>
      </pc:docMkLst>
      <pc:sldChg chg="addSp modSp del mod">
        <pc:chgData name="Ahmad, Ayaan" userId="e599bae0-70c1-49a6-b2f3-6bbe12766ed5" providerId="ADAL" clId="{EA09099E-5888-4C5C-B143-4BAA67DF3E76}" dt="2025-10-17T02:57:45.776" v="679" actId="47"/>
        <pc:sldMkLst>
          <pc:docMk/>
          <pc:sldMk cId="0" sldId="256"/>
        </pc:sldMkLst>
        <pc:spChg chg="add mod">
          <ac:chgData name="Ahmad, Ayaan" userId="e599bae0-70c1-49a6-b2f3-6bbe12766ed5" providerId="ADAL" clId="{EA09099E-5888-4C5C-B143-4BAA67DF3E76}" dt="2025-10-17T02:43:20.322" v="7" actId="207"/>
          <ac:spMkLst>
            <pc:docMk/>
            <pc:sldMk cId="0" sldId="256"/>
            <ac:spMk id="2" creationId="{B8C8A355-6C3E-DADF-1710-A34FBB0FDC1C}"/>
          </ac:spMkLst>
        </pc:spChg>
      </pc:sldChg>
      <pc:sldChg chg="addSp modSp mod">
        <pc:chgData name="Ahmad, Ayaan" userId="e599bae0-70c1-49a6-b2f3-6bbe12766ed5" providerId="ADAL" clId="{EA09099E-5888-4C5C-B143-4BAA67DF3E76}" dt="2025-10-17T03:07:33.992" v="839" actId="1076"/>
        <pc:sldMkLst>
          <pc:docMk/>
          <pc:sldMk cId="0" sldId="257"/>
        </pc:sldMkLst>
        <pc:spChg chg="mod">
          <ac:chgData name="Ahmad, Ayaan" userId="e599bae0-70c1-49a6-b2f3-6bbe12766ed5" providerId="ADAL" clId="{EA09099E-5888-4C5C-B143-4BAA67DF3E76}" dt="2025-10-17T03:07:31.022" v="838" actId="1076"/>
          <ac:spMkLst>
            <pc:docMk/>
            <pc:sldMk cId="0" sldId="257"/>
            <ac:spMk id="3" creationId="{C4F4816A-F727-144B-7716-1BDD29E7EF83}"/>
          </ac:spMkLst>
        </pc:spChg>
        <pc:spChg chg="mod">
          <ac:chgData name="Ahmad, Ayaan" userId="e599bae0-70c1-49a6-b2f3-6bbe12766ed5" providerId="ADAL" clId="{EA09099E-5888-4C5C-B143-4BAA67DF3E76}" dt="2025-10-17T02:58:44.632" v="687" actId="14100"/>
          <ac:spMkLst>
            <pc:docMk/>
            <pc:sldMk cId="0" sldId="257"/>
            <ac:spMk id="5" creationId="{59D4AFAC-7179-AE31-9FBE-085193254452}"/>
          </ac:spMkLst>
        </pc:spChg>
        <pc:spChg chg="add mod">
          <ac:chgData name="Ahmad, Ayaan" userId="e599bae0-70c1-49a6-b2f3-6bbe12766ed5" providerId="ADAL" clId="{EA09099E-5888-4C5C-B143-4BAA67DF3E76}" dt="2025-10-17T02:43:24.688" v="8"/>
          <ac:spMkLst>
            <pc:docMk/>
            <pc:sldMk cId="0" sldId="257"/>
            <ac:spMk id="6" creationId="{2BE224C1-6C0C-2AA4-51B1-B94846478153}"/>
          </ac:spMkLst>
        </pc:spChg>
        <pc:picChg chg="add mod">
          <ac:chgData name="Ahmad, Ayaan" userId="e599bae0-70c1-49a6-b2f3-6bbe12766ed5" providerId="ADAL" clId="{EA09099E-5888-4C5C-B143-4BAA67DF3E76}" dt="2025-10-17T03:07:33.992" v="839" actId="1076"/>
          <ac:picMkLst>
            <pc:docMk/>
            <pc:sldMk cId="0" sldId="257"/>
            <ac:picMk id="1026" creationId="{D403A03A-D56D-A646-62B8-909C5164D820}"/>
          </ac:picMkLst>
        </pc:picChg>
      </pc:sldChg>
      <pc:sldChg chg="addSp modSp">
        <pc:chgData name="Ahmad, Ayaan" userId="e599bae0-70c1-49a6-b2f3-6bbe12766ed5" providerId="ADAL" clId="{EA09099E-5888-4C5C-B143-4BAA67DF3E76}" dt="2025-10-17T02:43:31.493" v="11"/>
        <pc:sldMkLst>
          <pc:docMk/>
          <pc:sldMk cId="0" sldId="258"/>
        </pc:sldMkLst>
        <pc:spChg chg="add mod">
          <ac:chgData name="Ahmad, Ayaan" userId="e599bae0-70c1-49a6-b2f3-6bbe12766ed5" providerId="ADAL" clId="{EA09099E-5888-4C5C-B143-4BAA67DF3E76}" dt="2025-10-17T02:43:31.493" v="11"/>
          <ac:spMkLst>
            <pc:docMk/>
            <pc:sldMk cId="0" sldId="258"/>
            <ac:spMk id="14" creationId="{ED82B0F1-F4C6-C505-AD1E-DC8226A351E9}"/>
          </ac:spMkLst>
        </pc:spChg>
      </pc:sldChg>
      <pc:sldChg chg="addSp modSp">
        <pc:chgData name="Ahmad, Ayaan" userId="e599bae0-70c1-49a6-b2f3-6bbe12766ed5" providerId="ADAL" clId="{EA09099E-5888-4C5C-B143-4BAA67DF3E76}" dt="2025-10-17T02:43:26.716" v="9"/>
        <pc:sldMkLst>
          <pc:docMk/>
          <pc:sldMk cId="0" sldId="259"/>
        </pc:sldMkLst>
        <pc:spChg chg="add mod">
          <ac:chgData name="Ahmad, Ayaan" userId="e599bae0-70c1-49a6-b2f3-6bbe12766ed5" providerId="ADAL" clId="{EA09099E-5888-4C5C-B143-4BAA67DF3E76}" dt="2025-10-17T02:43:26.716" v="9"/>
          <ac:spMkLst>
            <pc:docMk/>
            <pc:sldMk cId="0" sldId="259"/>
            <ac:spMk id="2" creationId="{C194E995-579E-8649-DCCC-06C73438FBA0}"/>
          </ac:spMkLst>
        </pc:spChg>
      </pc:sldChg>
      <pc:sldChg chg="modSp mod modNotesTx">
        <pc:chgData name="Ahmad, Ayaan" userId="e599bae0-70c1-49a6-b2f3-6bbe12766ed5" providerId="ADAL" clId="{EA09099E-5888-4C5C-B143-4BAA67DF3E76}" dt="2025-10-17T03:08:43.072" v="1067" actId="20577"/>
        <pc:sldMkLst>
          <pc:docMk/>
          <pc:sldMk cId="0" sldId="260"/>
        </pc:sldMkLst>
        <pc:spChg chg="mod">
          <ac:chgData name="Ahmad, Ayaan" userId="e599bae0-70c1-49a6-b2f3-6bbe12766ed5" providerId="ADAL" clId="{EA09099E-5888-4C5C-B143-4BAA67DF3E76}" dt="2025-10-17T02:47:03.937" v="43" actId="14100"/>
          <ac:spMkLst>
            <pc:docMk/>
            <pc:sldMk cId="0" sldId="260"/>
            <ac:spMk id="784" creationId="{00000000-0000-0000-0000-000000000000}"/>
          </ac:spMkLst>
        </pc:spChg>
        <pc:picChg chg="mod">
          <ac:chgData name="Ahmad, Ayaan" userId="e599bae0-70c1-49a6-b2f3-6bbe12766ed5" providerId="ADAL" clId="{EA09099E-5888-4C5C-B143-4BAA67DF3E76}" dt="2025-10-17T02:59:18.981" v="693" actId="208"/>
          <ac:picMkLst>
            <pc:docMk/>
            <pc:sldMk cId="0" sldId="260"/>
            <ac:picMk id="5" creationId="{E5162843-276D-9B06-1AC2-1B4C545623D8}"/>
          </ac:picMkLst>
        </pc:picChg>
      </pc:sldChg>
      <pc:sldChg chg="del">
        <pc:chgData name="Ahmad, Ayaan" userId="e599bae0-70c1-49a6-b2f3-6bbe12766ed5" providerId="ADAL" clId="{EA09099E-5888-4C5C-B143-4BAA67DF3E76}" dt="2025-10-17T02:46:54.870" v="41" actId="47"/>
        <pc:sldMkLst>
          <pc:docMk/>
          <pc:sldMk cId="0" sldId="261"/>
        </pc:sldMkLst>
      </pc:sldChg>
      <pc:sldChg chg="del">
        <pc:chgData name="Ahmad, Ayaan" userId="e599bae0-70c1-49a6-b2f3-6bbe12766ed5" providerId="ADAL" clId="{EA09099E-5888-4C5C-B143-4BAA67DF3E76}" dt="2025-10-17T02:56:12.100" v="634" actId="47"/>
        <pc:sldMkLst>
          <pc:docMk/>
          <pc:sldMk cId="0" sldId="262"/>
        </pc:sldMkLst>
      </pc:sldChg>
      <pc:sldChg chg="del">
        <pc:chgData name="Ahmad, Ayaan" userId="e599bae0-70c1-49a6-b2f3-6bbe12766ed5" providerId="ADAL" clId="{EA09099E-5888-4C5C-B143-4BAA67DF3E76}" dt="2025-10-17T02:56:12.641" v="635" actId="47"/>
        <pc:sldMkLst>
          <pc:docMk/>
          <pc:sldMk cId="0" sldId="263"/>
        </pc:sldMkLst>
      </pc:sldChg>
      <pc:sldChg chg="del">
        <pc:chgData name="Ahmad, Ayaan" userId="e599bae0-70c1-49a6-b2f3-6bbe12766ed5" providerId="ADAL" clId="{EA09099E-5888-4C5C-B143-4BAA67DF3E76}" dt="2025-10-17T02:56:12.962" v="636" actId="47"/>
        <pc:sldMkLst>
          <pc:docMk/>
          <pc:sldMk cId="0" sldId="264"/>
        </pc:sldMkLst>
      </pc:sldChg>
      <pc:sldChg chg="del">
        <pc:chgData name="Ahmad, Ayaan" userId="e599bae0-70c1-49a6-b2f3-6bbe12766ed5" providerId="ADAL" clId="{EA09099E-5888-4C5C-B143-4BAA67DF3E76}" dt="2025-10-17T02:56:13.113" v="637" actId="47"/>
        <pc:sldMkLst>
          <pc:docMk/>
          <pc:sldMk cId="0" sldId="265"/>
        </pc:sldMkLst>
      </pc:sldChg>
      <pc:sldChg chg="del">
        <pc:chgData name="Ahmad, Ayaan" userId="e599bae0-70c1-49a6-b2f3-6bbe12766ed5" providerId="ADAL" clId="{EA09099E-5888-4C5C-B143-4BAA67DF3E76}" dt="2025-10-17T02:56:13.287" v="638" actId="47"/>
        <pc:sldMkLst>
          <pc:docMk/>
          <pc:sldMk cId="0" sldId="266"/>
        </pc:sldMkLst>
      </pc:sldChg>
      <pc:sldChg chg="del">
        <pc:chgData name="Ahmad, Ayaan" userId="e599bae0-70c1-49a6-b2f3-6bbe12766ed5" providerId="ADAL" clId="{EA09099E-5888-4C5C-B143-4BAA67DF3E76}" dt="2025-10-17T02:56:13.473" v="639" actId="47"/>
        <pc:sldMkLst>
          <pc:docMk/>
          <pc:sldMk cId="0" sldId="267"/>
        </pc:sldMkLst>
      </pc:sldChg>
      <pc:sldChg chg="del">
        <pc:chgData name="Ahmad, Ayaan" userId="e599bae0-70c1-49a6-b2f3-6bbe12766ed5" providerId="ADAL" clId="{EA09099E-5888-4C5C-B143-4BAA67DF3E76}" dt="2025-10-17T02:56:13.630" v="640" actId="47"/>
        <pc:sldMkLst>
          <pc:docMk/>
          <pc:sldMk cId="0" sldId="268"/>
        </pc:sldMkLst>
      </pc:sldChg>
      <pc:sldChg chg="del">
        <pc:chgData name="Ahmad, Ayaan" userId="e599bae0-70c1-49a6-b2f3-6bbe12766ed5" providerId="ADAL" clId="{EA09099E-5888-4C5C-B143-4BAA67DF3E76}" dt="2025-10-17T02:56:13.817" v="641" actId="47"/>
        <pc:sldMkLst>
          <pc:docMk/>
          <pc:sldMk cId="0" sldId="269"/>
        </pc:sldMkLst>
      </pc:sldChg>
      <pc:sldChg chg="del">
        <pc:chgData name="Ahmad, Ayaan" userId="e599bae0-70c1-49a6-b2f3-6bbe12766ed5" providerId="ADAL" clId="{EA09099E-5888-4C5C-B143-4BAA67DF3E76}" dt="2025-10-17T02:56:14.454" v="642" actId="47"/>
        <pc:sldMkLst>
          <pc:docMk/>
          <pc:sldMk cId="0" sldId="270"/>
        </pc:sldMkLst>
      </pc:sldChg>
      <pc:sldChg chg="del">
        <pc:chgData name="Ahmad, Ayaan" userId="e599bae0-70c1-49a6-b2f3-6bbe12766ed5" providerId="ADAL" clId="{EA09099E-5888-4C5C-B143-4BAA67DF3E76}" dt="2025-10-17T02:56:14.880" v="643" actId="47"/>
        <pc:sldMkLst>
          <pc:docMk/>
          <pc:sldMk cId="0" sldId="271"/>
        </pc:sldMkLst>
      </pc:sldChg>
      <pc:sldChg chg="del">
        <pc:chgData name="Ahmad, Ayaan" userId="e599bae0-70c1-49a6-b2f3-6bbe12766ed5" providerId="ADAL" clId="{EA09099E-5888-4C5C-B143-4BAA67DF3E76}" dt="2025-10-17T02:56:15.270" v="644" actId="47"/>
        <pc:sldMkLst>
          <pc:docMk/>
          <pc:sldMk cId="0" sldId="272"/>
        </pc:sldMkLst>
      </pc:sldChg>
      <pc:sldChg chg="del">
        <pc:chgData name="Ahmad, Ayaan" userId="e599bae0-70c1-49a6-b2f3-6bbe12766ed5" providerId="ADAL" clId="{EA09099E-5888-4C5C-B143-4BAA67DF3E76}" dt="2025-10-17T02:56:15.552" v="645" actId="47"/>
        <pc:sldMkLst>
          <pc:docMk/>
          <pc:sldMk cId="0" sldId="273"/>
        </pc:sldMkLst>
      </pc:sldChg>
      <pc:sldChg chg="del">
        <pc:chgData name="Ahmad, Ayaan" userId="e599bae0-70c1-49a6-b2f3-6bbe12766ed5" providerId="ADAL" clId="{EA09099E-5888-4C5C-B143-4BAA67DF3E76}" dt="2025-10-17T02:56:15.944" v="646" actId="47"/>
        <pc:sldMkLst>
          <pc:docMk/>
          <pc:sldMk cId="0" sldId="274"/>
        </pc:sldMkLst>
      </pc:sldChg>
      <pc:sldChg chg="del">
        <pc:chgData name="Ahmad, Ayaan" userId="e599bae0-70c1-49a6-b2f3-6bbe12766ed5" providerId="ADAL" clId="{EA09099E-5888-4C5C-B143-4BAA67DF3E76}" dt="2025-10-17T02:56:16.474" v="647" actId="47"/>
        <pc:sldMkLst>
          <pc:docMk/>
          <pc:sldMk cId="0" sldId="275"/>
        </pc:sldMkLst>
      </pc:sldChg>
      <pc:sldChg chg="addSp delSp modSp add del mod">
        <pc:chgData name="Ahmad, Ayaan" userId="e599bae0-70c1-49a6-b2f3-6bbe12766ed5" providerId="ADAL" clId="{EA09099E-5888-4C5C-B143-4BAA67DF3E76}" dt="2025-10-17T03:00:16.476" v="719" actId="14100"/>
        <pc:sldMkLst>
          <pc:docMk/>
          <pc:sldMk cId="0" sldId="276"/>
        </pc:sldMkLst>
        <pc:spChg chg="add del mod">
          <ac:chgData name="Ahmad, Ayaan" userId="e599bae0-70c1-49a6-b2f3-6bbe12766ed5" providerId="ADAL" clId="{EA09099E-5888-4C5C-B143-4BAA67DF3E76}" dt="2025-10-17T02:56:29.835" v="658" actId="21"/>
          <ac:spMkLst>
            <pc:docMk/>
            <pc:sldMk cId="0" sldId="276"/>
            <ac:spMk id="3" creationId="{439C329F-DE1F-A7E0-830D-CED121CCABCD}"/>
          </ac:spMkLst>
        </pc:spChg>
        <pc:spChg chg="add del mod">
          <ac:chgData name="Ahmad, Ayaan" userId="e599bae0-70c1-49a6-b2f3-6bbe12766ed5" providerId="ADAL" clId="{EA09099E-5888-4C5C-B143-4BAA67DF3E76}" dt="2025-10-17T02:56:54.674" v="663" actId="21"/>
          <ac:spMkLst>
            <pc:docMk/>
            <pc:sldMk cId="0" sldId="276"/>
            <ac:spMk id="5" creationId="{B7312130-D4FA-1A73-5684-75B318B46E5D}"/>
          </ac:spMkLst>
        </pc:spChg>
        <pc:spChg chg="add del mod">
          <ac:chgData name="Ahmad, Ayaan" userId="e599bae0-70c1-49a6-b2f3-6bbe12766ed5" providerId="ADAL" clId="{EA09099E-5888-4C5C-B143-4BAA67DF3E76}" dt="2025-10-17T02:57:12.066" v="674" actId="478"/>
          <ac:spMkLst>
            <pc:docMk/>
            <pc:sldMk cId="0" sldId="276"/>
            <ac:spMk id="6" creationId="{56578553-B402-136A-7388-A221657086AE}"/>
          </ac:spMkLst>
        </pc:spChg>
        <pc:spChg chg="add mod">
          <ac:chgData name="Ahmad, Ayaan" userId="e599bae0-70c1-49a6-b2f3-6bbe12766ed5" providerId="ADAL" clId="{EA09099E-5888-4C5C-B143-4BAA67DF3E76}" dt="2025-10-17T03:00:16.476" v="719" actId="14100"/>
          <ac:spMkLst>
            <pc:docMk/>
            <pc:sldMk cId="0" sldId="276"/>
            <ac:spMk id="7" creationId="{80FCA45A-C2AC-95E6-FF7E-29A2A7111649}"/>
          </ac:spMkLst>
        </pc:spChg>
        <pc:spChg chg="del mod">
          <ac:chgData name="Ahmad, Ayaan" userId="e599bae0-70c1-49a6-b2f3-6bbe12766ed5" providerId="ADAL" clId="{EA09099E-5888-4C5C-B143-4BAA67DF3E76}" dt="2025-10-17T02:56:46.942" v="661" actId="478"/>
          <ac:spMkLst>
            <pc:docMk/>
            <pc:sldMk cId="0" sldId="276"/>
            <ac:spMk id="1203" creationId="{00000000-0000-0000-0000-000000000000}"/>
          </ac:spMkLst>
        </pc:spChg>
        <pc:spChg chg="del">
          <ac:chgData name="Ahmad, Ayaan" userId="e599bae0-70c1-49a6-b2f3-6bbe12766ed5" providerId="ADAL" clId="{EA09099E-5888-4C5C-B143-4BAA67DF3E76}" dt="2025-10-17T02:56:24.098" v="654" actId="478"/>
          <ac:spMkLst>
            <pc:docMk/>
            <pc:sldMk cId="0" sldId="276"/>
            <ac:spMk id="1204" creationId="{00000000-0000-0000-0000-000000000000}"/>
          </ac:spMkLst>
        </pc:spChg>
        <pc:spChg chg="del">
          <ac:chgData name="Ahmad, Ayaan" userId="e599bae0-70c1-49a6-b2f3-6bbe12766ed5" providerId="ADAL" clId="{EA09099E-5888-4C5C-B143-4BAA67DF3E76}" dt="2025-10-17T02:56:24.588" v="655" actId="478"/>
          <ac:spMkLst>
            <pc:docMk/>
            <pc:sldMk cId="0" sldId="276"/>
            <ac:spMk id="1209" creationId="{00000000-0000-0000-0000-000000000000}"/>
          </ac:spMkLst>
        </pc:spChg>
        <pc:spChg chg="del mod">
          <ac:chgData name="Ahmad, Ayaan" userId="e599bae0-70c1-49a6-b2f3-6bbe12766ed5" providerId="ADAL" clId="{EA09099E-5888-4C5C-B143-4BAA67DF3E76}" dt="2025-10-17T02:56:26.624" v="657" actId="478"/>
          <ac:spMkLst>
            <pc:docMk/>
            <pc:sldMk cId="0" sldId="276"/>
            <ac:spMk id="1210" creationId="{00000000-0000-0000-0000-000000000000}"/>
          </ac:spMkLst>
        </pc:spChg>
        <pc:spChg chg="mod">
          <ac:chgData name="Ahmad, Ayaan" userId="e599bae0-70c1-49a6-b2f3-6bbe12766ed5" providerId="ADAL" clId="{EA09099E-5888-4C5C-B143-4BAA67DF3E76}" dt="2025-10-17T02:56:50.616" v="662" actId="1076"/>
          <ac:spMkLst>
            <pc:docMk/>
            <pc:sldMk cId="0" sldId="276"/>
            <ac:spMk id="1211" creationId="{00000000-0000-0000-0000-000000000000}"/>
          </ac:spMkLst>
        </pc:spChg>
        <pc:grpChg chg="del">
          <ac:chgData name="Ahmad, Ayaan" userId="e599bae0-70c1-49a6-b2f3-6bbe12766ed5" providerId="ADAL" clId="{EA09099E-5888-4C5C-B143-4BAA67DF3E76}" dt="2025-10-17T02:56:23.442" v="653" actId="478"/>
          <ac:grpSpMkLst>
            <pc:docMk/>
            <pc:sldMk cId="0" sldId="276"/>
            <ac:grpSpMk id="1205" creationId="{00000000-0000-0000-0000-000000000000}"/>
          </ac:grpSpMkLst>
        </pc:grpChg>
      </pc:sldChg>
      <pc:sldChg chg="del">
        <pc:chgData name="Ahmad, Ayaan" userId="e599bae0-70c1-49a6-b2f3-6bbe12766ed5" providerId="ADAL" clId="{EA09099E-5888-4C5C-B143-4BAA67DF3E76}" dt="2025-10-17T02:56:20.271" v="650" actId="47"/>
        <pc:sldMkLst>
          <pc:docMk/>
          <pc:sldMk cId="0" sldId="277"/>
        </pc:sldMkLst>
      </pc:sldChg>
      <pc:sldChg chg="del">
        <pc:chgData name="Ahmad, Ayaan" userId="e599bae0-70c1-49a6-b2f3-6bbe12766ed5" providerId="ADAL" clId="{EA09099E-5888-4C5C-B143-4BAA67DF3E76}" dt="2025-10-17T02:56:20.489" v="651" actId="47"/>
        <pc:sldMkLst>
          <pc:docMk/>
          <pc:sldMk cId="0" sldId="278"/>
        </pc:sldMkLst>
      </pc:sldChg>
      <pc:sldChg chg="del">
        <pc:chgData name="Ahmad, Ayaan" userId="e599bae0-70c1-49a6-b2f3-6bbe12766ed5" providerId="ADAL" clId="{EA09099E-5888-4C5C-B143-4BAA67DF3E76}" dt="2025-10-17T02:56:20.660" v="652" actId="47"/>
        <pc:sldMkLst>
          <pc:docMk/>
          <pc:sldMk cId="0" sldId="279"/>
        </pc:sldMkLst>
      </pc:sldChg>
      <pc:sldChg chg="addSp modSp">
        <pc:chgData name="Ahmad, Ayaan" userId="e599bae0-70c1-49a6-b2f3-6bbe12766ed5" providerId="ADAL" clId="{EA09099E-5888-4C5C-B143-4BAA67DF3E76}" dt="2025-10-17T02:43:27.737" v="10"/>
        <pc:sldMkLst>
          <pc:docMk/>
          <pc:sldMk cId="911163804" sldId="280"/>
        </pc:sldMkLst>
        <pc:spChg chg="add mod">
          <ac:chgData name="Ahmad, Ayaan" userId="e599bae0-70c1-49a6-b2f3-6bbe12766ed5" providerId="ADAL" clId="{EA09099E-5888-4C5C-B143-4BAA67DF3E76}" dt="2025-10-17T02:43:27.737" v="10"/>
          <ac:spMkLst>
            <pc:docMk/>
            <pc:sldMk cId="911163804" sldId="280"/>
            <ac:spMk id="2" creationId="{F988A9F1-8D6F-D8E6-F6A2-1793C39BD5EF}"/>
          </ac:spMkLst>
        </pc:spChg>
      </pc:sldChg>
      <pc:sldChg chg="modSp add mod">
        <pc:chgData name="Ahmad, Ayaan" userId="e599bae0-70c1-49a6-b2f3-6bbe12766ed5" providerId="ADAL" clId="{EA09099E-5888-4C5C-B143-4BAA67DF3E76}" dt="2025-10-17T03:11:27.407" v="1072" actId="20577"/>
        <pc:sldMkLst>
          <pc:docMk/>
          <pc:sldMk cId="4283313581" sldId="281"/>
        </pc:sldMkLst>
        <pc:spChg chg="mod">
          <ac:chgData name="Ahmad, Ayaan" userId="e599bae0-70c1-49a6-b2f3-6bbe12766ed5" providerId="ADAL" clId="{EA09099E-5888-4C5C-B143-4BAA67DF3E76}" dt="2025-10-17T03:11:27.407" v="1072" actId="20577"/>
          <ac:spMkLst>
            <pc:docMk/>
            <pc:sldMk cId="4283313581" sldId="281"/>
            <ac:spMk id="774" creationId="{F141C491-0EB3-1EC9-B926-2B3FF29FC287}"/>
          </ac:spMkLst>
        </pc:spChg>
        <pc:spChg chg="mod">
          <ac:chgData name="Ahmad, Ayaan" userId="e599bae0-70c1-49a6-b2f3-6bbe12766ed5" providerId="ADAL" clId="{EA09099E-5888-4C5C-B143-4BAA67DF3E76}" dt="2025-10-17T02:50:22.610" v="59" actId="20577"/>
          <ac:spMkLst>
            <pc:docMk/>
            <pc:sldMk cId="4283313581" sldId="281"/>
            <ac:spMk id="775" creationId="{71778E91-92F0-4933-2CF2-DDEC63BEA412}"/>
          </ac:spMkLst>
        </pc:spChg>
        <pc:spChg chg="mod">
          <ac:chgData name="Ahmad, Ayaan" userId="e599bae0-70c1-49a6-b2f3-6bbe12766ed5" providerId="ADAL" clId="{EA09099E-5888-4C5C-B143-4BAA67DF3E76}" dt="2025-10-17T02:50:16.647" v="47" actId="20577"/>
          <ac:spMkLst>
            <pc:docMk/>
            <pc:sldMk cId="4283313581" sldId="281"/>
            <ac:spMk id="776" creationId="{E38643EA-42C9-CFEE-8FCA-2143923580A6}"/>
          </ac:spMkLst>
        </pc:spChg>
      </pc:sldChg>
      <pc:sldMasterChg chg="addSldLayout delSldLayout">
        <pc:chgData name="Ahmad, Ayaan" userId="e599bae0-70c1-49a6-b2f3-6bbe12766ed5" providerId="ADAL" clId="{EA09099E-5888-4C5C-B143-4BAA67DF3E76}" dt="2025-10-17T02:57:45.776" v="679" actId="47"/>
        <pc:sldMasterMkLst>
          <pc:docMk/>
          <pc:sldMasterMk cId="0" sldId="2147483668"/>
        </pc:sldMasterMkLst>
        <pc:sldLayoutChg chg="del">
          <pc:chgData name="Ahmad, Ayaan" userId="e599bae0-70c1-49a6-b2f3-6bbe12766ed5" providerId="ADAL" clId="{EA09099E-5888-4C5C-B143-4BAA67DF3E76}" dt="2025-10-17T02:57:45.776" v="679" actId="47"/>
          <pc:sldLayoutMkLst>
            <pc:docMk/>
            <pc:sldMasterMk cId="0" sldId="2147483668"/>
            <pc:sldLayoutMk cId="0" sldId="2147483648"/>
          </pc:sldLayoutMkLst>
        </pc:sldLayoutChg>
        <pc:sldLayoutChg chg="del">
          <pc:chgData name="Ahmad, Ayaan" userId="e599bae0-70c1-49a6-b2f3-6bbe12766ed5" providerId="ADAL" clId="{EA09099E-5888-4C5C-B143-4BAA67DF3E76}" dt="2025-10-17T02:56:20.489" v="651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Ahmad, Ayaan" userId="e599bae0-70c1-49a6-b2f3-6bbe12766ed5" providerId="ADAL" clId="{EA09099E-5888-4C5C-B143-4BAA67DF3E76}" dt="2025-10-17T02:46:54.870" v="41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Ahmad, Ayaan" userId="e599bae0-70c1-49a6-b2f3-6bbe12766ed5" providerId="ADAL" clId="{EA09099E-5888-4C5C-B143-4BAA67DF3E76}" dt="2025-10-17T02:56:12.100" v="634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Ahmad, Ayaan" userId="e599bae0-70c1-49a6-b2f3-6bbe12766ed5" providerId="ADAL" clId="{EA09099E-5888-4C5C-B143-4BAA67DF3E76}" dt="2025-10-17T02:56:13.630" v="640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Ahmad, Ayaan" userId="e599bae0-70c1-49a6-b2f3-6bbe12766ed5" providerId="ADAL" clId="{EA09099E-5888-4C5C-B143-4BAA67DF3E76}" dt="2025-10-17T02:56:13.473" v="639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Ahmad, Ayaan" userId="e599bae0-70c1-49a6-b2f3-6bbe12766ed5" providerId="ADAL" clId="{EA09099E-5888-4C5C-B143-4BAA67DF3E76}" dt="2025-10-17T02:56:14.880" v="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Ahmad, Ayaan" userId="e599bae0-70c1-49a6-b2f3-6bbe12766ed5" providerId="ADAL" clId="{EA09099E-5888-4C5C-B143-4BAA67DF3E76}" dt="2025-10-17T02:56:13.817" v="641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Ahmad, Ayaan" userId="e599bae0-70c1-49a6-b2f3-6bbe12766ed5" providerId="ADAL" clId="{EA09099E-5888-4C5C-B143-4BAA67DF3E76}" dt="2025-10-17T02:56:14.454" v="642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Ahmad, Ayaan" userId="e599bae0-70c1-49a6-b2f3-6bbe12766ed5" providerId="ADAL" clId="{EA09099E-5888-4C5C-B143-4BAA67DF3E76}" dt="2025-10-17T02:56:15.270" v="644" actId="47"/>
          <pc:sldLayoutMkLst>
            <pc:docMk/>
            <pc:sldMasterMk cId="0" sldId="2147483668"/>
            <pc:sldLayoutMk cId="0" sldId="2147483661"/>
          </pc:sldLayoutMkLst>
        </pc:sldLayoutChg>
        <pc:sldLayoutChg chg="del">
          <pc:chgData name="Ahmad, Ayaan" userId="e599bae0-70c1-49a6-b2f3-6bbe12766ed5" providerId="ADAL" clId="{EA09099E-5888-4C5C-B143-4BAA67DF3E76}" dt="2025-10-17T02:56:15.552" v="645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Ahmad, Ayaan" userId="e599bae0-70c1-49a6-b2f3-6bbe12766ed5" providerId="ADAL" clId="{EA09099E-5888-4C5C-B143-4BAA67DF3E76}" dt="2025-10-17T02:56:15.944" v="646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Ahmad, Ayaan" userId="e599bae0-70c1-49a6-b2f3-6bbe12766ed5" providerId="ADAL" clId="{EA09099E-5888-4C5C-B143-4BAA67DF3E76}" dt="2025-10-17T02:56:16.474" v="647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Ahmad, Ayaan" userId="e599bae0-70c1-49a6-b2f3-6bbe12766ed5" providerId="ADAL" clId="{EA09099E-5888-4C5C-B143-4BAA67DF3E76}" dt="2025-10-17T02:56:20.271" v="650" actId="47"/>
          <pc:sldLayoutMkLst>
            <pc:docMk/>
            <pc:sldMasterMk cId="0" sldId="2147483668"/>
            <pc:sldLayoutMk cId="0" sldId="2147483665"/>
          </pc:sldLayoutMkLst>
        </pc:sldLayoutChg>
        <pc:sldLayoutChg chg="add del">
          <pc:chgData name="Ahmad, Ayaan" userId="e599bae0-70c1-49a6-b2f3-6bbe12766ed5" providerId="ADAL" clId="{EA09099E-5888-4C5C-B143-4BAA67DF3E76}" dt="2025-10-17T02:56:18.614" v="649" actId="47"/>
          <pc:sldLayoutMkLst>
            <pc:docMk/>
            <pc:sldMasterMk cId="0" sldId="2147483668"/>
            <pc:sldLayoutMk cId="0" sldId="2147483666"/>
          </pc:sldLayoutMkLst>
        </pc:sldLayoutChg>
        <pc:sldLayoutChg chg="del">
          <pc:chgData name="Ahmad, Ayaan" userId="e599bae0-70c1-49a6-b2f3-6bbe12766ed5" providerId="ADAL" clId="{EA09099E-5888-4C5C-B143-4BAA67DF3E76}" dt="2025-10-17T02:56:20.660" v="652" actId="47"/>
          <pc:sldLayoutMkLst>
            <pc:docMk/>
            <pc:sldMasterMk cId="0" sldId="2147483668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>
          <a:extLst>
            <a:ext uri="{FF2B5EF4-FFF2-40B4-BE49-F238E27FC236}">
              <a16:creationId xmlns:a16="http://schemas.microsoft.com/office/drawing/2014/main" id="{9C4D4EE1-A5A1-4BE6-DF5D-5EAD3C19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>
            <a:extLst>
              <a:ext uri="{FF2B5EF4-FFF2-40B4-BE49-F238E27FC236}">
                <a16:creationId xmlns:a16="http://schemas.microsoft.com/office/drawing/2014/main" id="{EE9DDEB7-DE3E-2DF2-2F86-86517A80E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>
            <a:extLst>
              <a:ext uri="{FF2B5EF4-FFF2-40B4-BE49-F238E27FC236}">
                <a16:creationId xmlns:a16="http://schemas.microsoft.com/office/drawing/2014/main" id="{11A1F1B2-6008-409B-F088-44150BC56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91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Great quality dataset, I can filter by industry and/or job roles. According to the Kaggle listing, it’s a self reported dataset but the data was cleaned before being posted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>
          <a:extLst>
            <a:ext uri="{FF2B5EF4-FFF2-40B4-BE49-F238E27FC236}">
              <a16:creationId xmlns:a16="http://schemas.microsoft.com/office/drawing/2014/main" id="{DBBD557A-CF35-0987-AD86-4A6CAA26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a073618e60_0_31:notes">
            <a:extLst>
              <a:ext uri="{FF2B5EF4-FFF2-40B4-BE49-F238E27FC236}">
                <a16:creationId xmlns:a16="http://schemas.microsoft.com/office/drawing/2014/main" id="{DDBF60BD-F1C4-53E3-D798-60340C87F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a073618e60_0_31:notes">
            <a:extLst>
              <a:ext uri="{FF2B5EF4-FFF2-40B4-BE49-F238E27FC236}">
                <a16:creationId xmlns:a16="http://schemas.microsoft.com/office/drawing/2014/main" id="{3D3ED47A-996C-1FED-3DC9-207C6CDCA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62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5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88" name="Google Shape;88;p5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400" y="669575"/>
            <a:ext cx="1105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2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3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4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5"/>
          </p:nvPr>
        </p:nvSpPr>
        <p:spPr>
          <a:xfrm>
            <a:off x="720400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6"/>
          </p:nvPr>
        </p:nvSpPr>
        <p:spPr>
          <a:xfrm>
            <a:off x="4678325" y="214582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title" idx="7"/>
          </p:nvPr>
        </p:nvSpPr>
        <p:spPr>
          <a:xfrm>
            <a:off x="720400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 idx="8"/>
          </p:nvPr>
        </p:nvSpPr>
        <p:spPr>
          <a:xfrm>
            <a:off x="4678325" y="4186884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386975" y="2965625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386975" y="20411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34" name="Google Shape;134;p6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09" name="Google Shape;209;p8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8"/>
          <p:cNvSpPr txBox="1">
            <a:spLocks noGrp="1"/>
          </p:cNvSpPr>
          <p:nvPr>
            <p:ph type="subTitle" idx="1"/>
          </p:nvPr>
        </p:nvSpPr>
        <p:spPr>
          <a:xfrm>
            <a:off x="2474965" y="2530200"/>
            <a:ext cx="729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2425525" y="1099400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body" idx="2"/>
          </p:nvPr>
        </p:nvSpPr>
        <p:spPr>
          <a:xfrm>
            <a:off x="2474975" y="3190375"/>
            <a:ext cx="7291500" cy="2646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20"/>
          <p:cNvGrpSpPr/>
          <p:nvPr/>
        </p:nvGrpSpPr>
        <p:grpSpPr>
          <a:xfrm flipH="1"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691" name="Google Shape;691;p2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20"/>
          <p:cNvSpPr txBox="1">
            <a:spLocks noGrp="1"/>
          </p:cNvSpPr>
          <p:nvPr>
            <p:ph type="subTitle" idx="1"/>
          </p:nvPr>
        </p:nvSpPr>
        <p:spPr>
          <a:xfrm>
            <a:off x="4918475" y="27169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24" name="Google Shape;724;p20"/>
          <p:cNvSpPr txBox="1">
            <a:spLocks noGrp="1"/>
          </p:cNvSpPr>
          <p:nvPr>
            <p:ph type="title"/>
          </p:nvPr>
        </p:nvSpPr>
        <p:spPr>
          <a:xfrm>
            <a:off x="4918475" y="17840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5" name="Google Shape;725;p20"/>
          <p:cNvSpPr txBox="1">
            <a:spLocks noGrp="1"/>
          </p:cNvSpPr>
          <p:nvPr>
            <p:ph type="body" idx="2"/>
          </p:nvPr>
        </p:nvSpPr>
        <p:spPr>
          <a:xfrm>
            <a:off x="4918525" y="35817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26" name="Google Shape;726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tyushpuri/remote-work-health-impact-survey-20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tyushpuri/remote-work-health-impact-survey-202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F4816A-F727-144B-7716-1BDD29E7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2975"/>
            <a:ext cx="11251318" cy="1324800"/>
          </a:xfrm>
        </p:spPr>
        <p:txBody>
          <a:bodyPr/>
          <a:lstStyle/>
          <a:p>
            <a:r>
              <a:rPr lang="en-US" dirty="0"/>
              <a:t>Fatigue in Programmers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4AFAC-7179-AE31-9FBE-08519325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675" y="2908775"/>
            <a:ext cx="4674485" cy="1183165"/>
          </a:xfrm>
        </p:spPr>
        <p:txBody>
          <a:bodyPr/>
          <a:lstStyle/>
          <a:p>
            <a:pPr marL="107950" indent="0" algn="l">
              <a:buNone/>
            </a:pPr>
            <a:r>
              <a:rPr lang="en-US" dirty="0"/>
              <a:t>Ayaan Ahmad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224C1-6C0C-2AA4-51B1-B94846478153}"/>
              </a:ext>
            </a:extLst>
          </p:cNvPr>
          <p:cNvSpPr/>
          <p:nvPr/>
        </p:nvSpPr>
        <p:spPr>
          <a:xfrm>
            <a:off x="0" y="5678556"/>
            <a:ext cx="278296" cy="1000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Freelancer programmer falling his face down taking a nap with computer.  concept of tired and lazy | Premium Photo">
            <a:extLst>
              <a:ext uri="{FF2B5EF4-FFF2-40B4-BE49-F238E27FC236}">
                <a16:creationId xmlns:a16="http://schemas.microsoft.com/office/drawing/2014/main" id="{D403A03A-D56D-A646-62B8-909C5164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2206"/>
            <a:ext cx="5053965" cy="3366619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4"/>
          <p:cNvSpPr/>
          <p:nvPr/>
        </p:nvSpPr>
        <p:spPr>
          <a:xfrm>
            <a:off x="785098" y="1028276"/>
            <a:ext cx="6318331" cy="5550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Table of contents</a:t>
            </a:r>
          </a:p>
        </p:txBody>
      </p:sp>
      <p:sp>
        <p:nvSpPr>
          <p:cNvPr id="758" name="Google Shape;758;p24"/>
          <p:cNvSpPr txBox="1">
            <a:spLocks noGrp="1"/>
          </p:cNvSpPr>
          <p:nvPr>
            <p:ph type="body" idx="1"/>
          </p:nvPr>
        </p:nvSpPr>
        <p:spPr>
          <a:xfrm>
            <a:off x="868182" y="28859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lnSpc>
                <a:spcPct val="200000"/>
              </a:lnSpc>
              <a:spcAft>
                <a:spcPts val="2100"/>
              </a:spcAft>
              <a:buNone/>
            </a:pPr>
            <a:r>
              <a:rPr lang="en" dirty="0"/>
              <a:t>Why this dataset?</a:t>
            </a:r>
            <a:endParaRPr dirty="0"/>
          </a:p>
        </p:txBody>
      </p:sp>
      <p:sp>
        <p:nvSpPr>
          <p:cNvPr id="759" name="Google Shape;759;p24"/>
          <p:cNvSpPr txBox="1">
            <a:spLocks noGrp="1"/>
          </p:cNvSpPr>
          <p:nvPr>
            <p:ph type="body" idx="2"/>
          </p:nvPr>
        </p:nvSpPr>
        <p:spPr>
          <a:xfrm>
            <a:off x="4507299" y="28859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dirty="0"/>
              <a:t>What the data is?</a:t>
            </a:r>
            <a:endParaRPr dirty="0"/>
          </a:p>
        </p:txBody>
      </p:sp>
      <p:sp>
        <p:nvSpPr>
          <p:cNvPr id="762" name="Google Shape;762;p24"/>
          <p:cNvSpPr txBox="1">
            <a:spLocks noGrp="1"/>
          </p:cNvSpPr>
          <p:nvPr>
            <p:ph type="title" idx="5"/>
          </p:nvPr>
        </p:nvSpPr>
        <p:spPr>
          <a:xfrm>
            <a:off x="868181" y="2222025"/>
            <a:ext cx="3639118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</a:rPr>
              <a:t>01 – Problem Area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763" name="Google Shape;763;p24"/>
          <p:cNvSpPr txBox="1">
            <a:spLocks noGrp="1"/>
          </p:cNvSpPr>
          <p:nvPr>
            <p:ph type="title" idx="6"/>
          </p:nvPr>
        </p:nvSpPr>
        <p:spPr>
          <a:xfrm>
            <a:off x="4507299" y="2222025"/>
            <a:ext cx="32148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2"/>
                </a:solidFill>
              </a:rPr>
              <a:t>02 – The Data</a:t>
            </a:r>
            <a:endParaRPr sz="3100" dirty="0">
              <a:solidFill>
                <a:schemeClr val="accent2"/>
              </a:solidFill>
            </a:endParaRPr>
          </a:p>
        </p:txBody>
      </p:sp>
      <p:sp>
        <p:nvSpPr>
          <p:cNvPr id="766" name="Google Shape;766;p24"/>
          <p:cNvSpPr txBox="1">
            <a:spLocks noGrp="1"/>
          </p:cNvSpPr>
          <p:nvPr>
            <p:ph type="body" idx="1"/>
          </p:nvPr>
        </p:nvSpPr>
        <p:spPr>
          <a:xfrm>
            <a:off x="8109018" y="2885940"/>
            <a:ext cx="3214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2100"/>
              </a:spcAft>
              <a:buSzPts val="1900"/>
              <a:buNone/>
            </a:pPr>
            <a:r>
              <a:rPr lang="en-US" dirty="0"/>
              <a:t>How to analyze?</a:t>
            </a:r>
            <a:endParaRPr dirty="0"/>
          </a:p>
        </p:txBody>
      </p:sp>
      <p:sp>
        <p:nvSpPr>
          <p:cNvPr id="768" name="Google Shape;768;p24"/>
          <p:cNvSpPr txBox="1">
            <a:spLocks noGrp="1"/>
          </p:cNvSpPr>
          <p:nvPr>
            <p:ph type="title" idx="5"/>
          </p:nvPr>
        </p:nvSpPr>
        <p:spPr>
          <a:xfrm>
            <a:off x="7722099" y="2222025"/>
            <a:ext cx="4149243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 dirty="0">
                <a:solidFill>
                  <a:schemeClr val="accent1"/>
                </a:solidFill>
              </a:rPr>
              <a:t>03 – The Analysis Plan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2B0F1-F4C6-C505-AD1E-DC8226A351E9}"/>
              </a:ext>
            </a:extLst>
          </p:cNvPr>
          <p:cNvSpPr/>
          <p:nvPr/>
        </p:nvSpPr>
        <p:spPr>
          <a:xfrm>
            <a:off x="0" y="5678556"/>
            <a:ext cx="278296" cy="1000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/>
          <p:cNvSpPr txBox="1">
            <a:spLocks noGrp="1"/>
          </p:cNvSpPr>
          <p:nvPr>
            <p:ph type="body" idx="1"/>
          </p:nvPr>
        </p:nvSpPr>
        <p:spPr>
          <a:xfrm>
            <a:off x="5241300" y="3202813"/>
            <a:ext cx="56781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dirty="0"/>
              <a:t>Programmer fatigue is an extremely prevalent issue in the industry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Why does it happen? What can be done about it?</a:t>
            </a:r>
            <a:endParaRPr dirty="0"/>
          </a:p>
        </p:txBody>
      </p:sp>
      <p:sp>
        <p:nvSpPr>
          <p:cNvPr id="775" name="Google Shape;775;p25"/>
          <p:cNvSpPr txBox="1">
            <a:spLocks noGrp="1"/>
          </p:cNvSpPr>
          <p:nvPr>
            <p:ph type="title"/>
          </p:nvPr>
        </p:nvSpPr>
        <p:spPr>
          <a:xfrm>
            <a:off x="5241300" y="1580088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Area</a:t>
            </a:r>
            <a:endParaRPr dirty="0"/>
          </a:p>
        </p:txBody>
      </p:sp>
      <p:sp>
        <p:nvSpPr>
          <p:cNvPr id="776" name="Google Shape;776;p25"/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4E995-579E-8649-DCCC-06C73438FBA0}"/>
              </a:ext>
            </a:extLst>
          </p:cNvPr>
          <p:cNvSpPr/>
          <p:nvPr/>
        </p:nvSpPr>
        <p:spPr>
          <a:xfrm>
            <a:off x="0" y="5678556"/>
            <a:ext cx="278296" cy="1000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>
          <a:extLst>
            <a:ext uri="{FF2B5EF4-FFF2-40B4-BE49-F238E27FC236}">
              <a16:creationId xmlns:a16="http://schemas.microsoft.com/office/drawing/2014/main" id="{5ECE8933-421F-DA41-4AB9-F32B7D8F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>
            <a:extLst>
              <a:ext uri="{FF2B5EF4-FFF2-40B4-BE49-F238E27FC236}">
                <a16:creationId xmlns:a16="http://schemas.microsoft.com/office/drawing/2014/main" id="{B5BAD66E-4FE3-A383-361F-311B4EE5A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1300" y="3202813"/>
            <a:ext cx="56781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dirty="0"/>
              <a:t>Was able to find dataset about employees from different industries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Can filter it by profession</a:t>
            </a:r>
          </a:p>
        </p:txBody>
      </p:sp>
      <p:sp>
        <p:nvSpPr>
          <p:cNvPr id="775" name="Google Shape;775;p25">
            <a:extLst>
              <a:ext uri="{FF2B5EF4-FFF2-40B4-BE49-F238E27FC236}">
                <a16:creationId xmlns:a16="http://schemas.microsoft.com/office/drawing/2014/main" id="{E01DC7BA-1B39-8AC3-4F26-5F8EE6EBE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1300" y="1580088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776" name="Google Shape;776;p25">
            <a:extLst>
              <a:ext uri="{FF2B5EF4-FFF2-40B4-BE49-F238E27FC236}">
                <a16:creationId xmlns:a16="http://schemas.microsoft.com/office/drawing/2014/main" id="{457A6C5E-149F-F3FD-3946-EF7DB8328D3D}"/>
              </a:ext>
            </a:extLst>
          </p:cNvPr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88A9F1-8D6F-D8E6-F6A2-1793C39BD5EF}"/>
              </a:ext>
            </a:extLst>
          </p:cNvPr>
          <p:cNvSpPr/>
          <p:nvPr/>
        </p:nvSpPr>
        <p:spPr>
          <a:xfrm>
            <a:off x="0" y="5678556"/>
            <a:ext cx="278296" cy="1000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6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6"/>
          <p:cNvSpPr txBox="1">
            <a:spLocks noGrp="1"/>
          </p:cNvSpPr>
          <p:nvPr>
            <p:ph type="title"/>
          </p:nvPr>
        </p:nvSpPr>
        <p:spPr>
          <a:xfrm>
            <a:off x="1263900" y="801758"/>
            <a:ext cx="729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</a:t>
            </a:r>
            <a:endParaRPr dirty="0"/>
          </a:p>
        </p:txBody>
      </p:sp>
      <p:sp>
        <p:nvSpPr>
          <p:cNvPr id="784" name="Google Shape;784;p26"/>
          <p:cNvSpPr txBox="1">
            <a:spLocks noGrp="1"/>
          </p:cNvSpPr>
          <p:nvPr>
            <p:ph type="body" idx="2"/>
          </p:nvPr>
        </p:nvSpPr>
        <p:spPr>
          <a:xfrm>
            <a:off x="1263900" y="1614125"/>
            <a:ext cx="10265160" cy="181487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Found the </a:t>
            </a:r>
            <a:r>
              <a:rPr lang="en" dirty="0">
                <a:hlinkClick r:id="rId3"/>
              </a:rPr>
              <a:t>data</a:t>
            </a:r>
            <a:r>
              <a:rPr lang="en" dirty="0"/>
              <a:t> on kaggle</a:t>
            </a:r>
          </a:p>
          <a:p>
            <a:pPr marL="342900" indent="-342900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3000+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62843-276D-9B06-1AC2-1B4C54562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35" y="3638053"/>
            <a:ext cx="10624529" cy="296066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>
          <a:extLst>
            <a:ext uri="{FF2B5EF4-FFF2-40B4-BE49-F238E27FC236}">
              <a16:creationId xmlns:a16="http://schemas.microsoft.com/office/drawing/2014/main" id="{F9BB5230-9A12-45E9-EFD3-C143E60B5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5">
            <a:extLst>
              <a:ext uri="{FF2B5EF4-FFF2-40B4-BE49-F238E27FC236}">
                <a16:creationId xmlns:a16="http://schemas.microsoft.com/office/drawing/2014/main" id="{F141C491-0EB3-1EC9-B926-2B3FF29FC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41300" y="2489393"/>
            <a:ext cx="5777220" cy="4150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dirty="0"/>
              <a:t>After filtering the data, examine the different variables: Age, Hours/Week, Salary, etc.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Use models like KNN to </a:t>
            </a:r>
            <a:r>
              <a:rPr lang="en-US"/>
              <a:t>predict how work </a:t>
            </a:r>
            <a:r>
              <a:rPr lang="en-US" dirty="0"/>
              <a:t>hours, salary, etc. affect Burnout level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Use chi-squared to find a significant association between salary range and mental health status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Being able to understand the various factors that contribute to burnout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75" name="Google Shape;775;p25">
            <a:extLst>
              <a:ext uri="{FF2B5EF4-FFF2-40B4-BE49-F238E27FC236}">
                <a16:creationId xmlns:a16="http://schemas.microsoft.com/office/drawing/2014/main" id="{71778E91-92F0-4933-2CF2-DDEC63BEA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1300" y="1580088"/>
            <a:ext cx="5235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Analysis</a:t>
            </a:r>
            <a:endParaRPr dirty="0"/>
          </a:p>
        </p:txBody>
      </p:sp>
      <p:sp>
        <p:nvSpPr>
          <p:cNvPr id="776" name="Google Shape;776;p25">
            <a:extLst>
              <a:ext uri="{FF2B5EF4-FFF2-40B4-BE49-F238E27FC236}">
                <a16:creationId xmlns:a16="http://schemas.microsoft.com/office/drawing/2014/main" id="{E38643EA-42C9-CFEE-8FCA-2143923580A6}"/>
              </a:ext>
            </a:extLst>
          </p:cNvPr>
          <p:cNvSpPr/>
          <p:nvPr/>
        </p:nvSpPr>
        <p:spPr>
          <a:xfrm>
            <a:off x="1272599" y="1845362"/>
            <a:ext cx="3538025" cy="2719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0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6" scaled="0"/>
                </a:gradFill>
                <a:latin typeface="DM Sans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atin typeface="DM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221005-93B8-0C26-296A-9C7F33E33E09}"/>
              </a:ext>
            </a:extLst>
          </p:cNvPr>
          <p:cNvSpPr/>
          <p:nvPr/>
        </p:nvSpPr>
        <p:spPr>
          <a:xfrm>
            <a:off x="0" y="5678556"/>
            <a:ext cx="278296" cy="10005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1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/>
          <p:nvPr/>
        </p:nvSpPr>
        <p:spPr>
          <a:xfrm>
            <a:off x="3895577" y="785168"/>
            <a:ext cx="4400846" cy="8018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698631" scaled="0"/>
                </a:gradFill>
                <a:latin typeface="DM Sans"/>
              </a:rPr>
              <a:t>Thank you!</a:t>
            </a:r>
          </a:p>
        </p:txBody>
      </p:sp>
      <p:sp>
        <p:nvSpPr>
          <p:cNvPr id="7" name="Google Shape;784;p26">
            <a:extLst>
              <a:ext uri="{FF2B5EF4-FFF2-40B4-BE49-F238E27FC236}">
                <a16:creationId xmlns:a16="http://schemas.microsoft.com/office/drawing/2014/main" id="{80FCA45A-C2AC-95E6-FF7E-29A2A711164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63900" y="1614124"/>
            <a:ext cx="10265160" cy="445870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spcBef>
                <a:spcPts val="2100"/>
              </a:spcBef>
              <a:spcAft>
                <a:spcPts val="2100"/>
              </a:spcAft>
            </a:pPr>
            <a:r>
              <a:rPr lang="en" dirty="0"/>
              <a:t>References:</a:t>
            </a:r>
          </a:p>
          <a:p>
            <a:pPr marL="800100" lvl="1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dirty="0">
                <a:hlinkClick r:id="rId3"/>
              </a:rPr>
              <a:t>https://www.kaggle.com/datasets/pratyushpuri/remote-work-health-impact-survey-2025</a:t>
            </a:r>
            <a:endParaRPr lang="en-US" dirty="0"/>
          </a:p>
          <a:p>
            <a:pPr marL="800100" lvl="1" indent="-342900" algn="l">
              <a:spcBef>
                <a:spcPts val="2100"/>
              </a:spcBef>
              <a:spcAft>
                <a:spcPts val="2100"/>
              </a:spcAft>
            </a:pPr>
            <a:r>
              <a:rPr lang="en-US" dirty="0"/>
              <a:t>https://www.freepik.com/premium-photo/freelancer-programmer-falling-his-face-down-taking-nap-with-computer-concept-tired-lazy_20084217.htm</a:t>
            </a: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222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Aldrich</vt:lpstr>
      <vt:lpstr>DM Sans</vt:lpstr>
      <vt:lpstr>Barlow Condensed</vt:lpstr>
      <vt:lpstr>Abril Fatface</vt:lpstr>
      <vt:lpstr>Calibri</vt:lpstr>
      <vt:lpstr>SlidesMania · Modern Dark </vt:lpstr>
      <vt:lpstr>Fatigue in Programmers</vt:lpstr>
      <vt:lpstr>01 – Problem Area</vt:lpstr>
      <vt:lpstr>Problem Area</vt:lpstr>
      <vt:lpstr>The Data</vt:lpstr>
      <vt:lpstr>The Data</vt:lpstr>
      <vt:lpstr>The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Ayaan Ahmad</dc:creator>
  <cp:lastModifiedBy>Ahmad, Ayaan</cp:lastModifiedBy>
  <cp:revision>1</cp:revision>
  <dcterms:modified xsi:type="dcterms:W3CDTF">2025-10-17T03:11:35Z</dcterms:modified>
</cp:coreProperties>
</file>