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e3a1c39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e3a1c39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e3a1c39d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e3a1c39d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e3a1c39d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e3a1c39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e3a1c39d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e3a1c39d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3a1c39d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3a1c39d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e3a1c39d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e3a1c39d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823F2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edamam.com/edamam-recipe-api"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905400" y="1485750"/>
            <a:ext cx="3558300" cy="108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Spice Of Life</a:t>
            </a:r>
            <a:endParaRPr b="1" sz="44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Team3</a:t>
            </a:r>
            <a:endParaRPr/>
          </a:p>
          <a:p>
            <a:pPr indent="0" lvl="0" marL="0" rtl="0" algn="ctr">
              <a:spcBef>
                <a:spcPts val="0"/>
              </a:spcBef>
              <a:spcAft>
                <a:spcPts val="0"/>
              </a:spcAft>
              <a:buNone/>
            </a:pPr>
            <a:r>
              <a:rPr lang="en"/>
              <a:t>Alex, Sanya, Ayaan</a:t>
            </a:r>
            <a:endParaRPr/>
          </a:p>
        </p:txBody>
      </p:sp>
      <p:pic>
        <p:nvPicPr>
          <p:cNvPr id="65" name="Google Shape;65;p13"/>
          <p:cNvPicPr preferRelativeResize="0"/>
          <p:nvPr/>
        </p:nvPicPr>
        <p:blipFill>
          <a:blip r:embed="rId3">
            <a:alphaModFix/>
          </a:blip>
          <a:stretch>
            <a:fillRect/>
          </a:stretch>
        </p:blipFill>
        <p:spPr>
          <a:xfrm>
            <a:off x="1733550" y="7508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Review</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goal is to create a recipe platform that will make it easier to find meals to make based off of a number of search parameters. People can choose different ingredients to search by, or a certain calorie count. They can even search by different allergies. The application will make finding what to make for dinner easier for </a:t>
            </a:r>
            <a:r>
              <a:rPr lang="en"/>
              <a:t>anyone</a:t>
            </a:r>
            <a:r>
              <a:rPr lang="en"/>
              <a:t> who may be in a pinch.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What’s the API</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using the API provided by </a:t>
            </a:r>
            <a:r>
              <a:rPr lang="en" u="sng">
                <a:solidFill>
                  <a:schemeClr val="hlink"/>
                </a:solidFill>
                <a:hlinkClick r:id="rId3"/>
              </a:rPr>
              <a:t>Edamnam</a:t>
            </a:r>
            <a:r>
              <a:rPr lang="en"/>
              <a:t>. </a:t>
            </a:r>
            <a:endParaRPr/>
          </a:p>
          <a:p>
            <a:pPr indent="-342900" lvl="0" marL="457200" rtl="0" algn="l">
              <a:spcBef>
                <a:spcPts val="0"/>
              </a:spcBef>
              <a:spcAft>
                <a:spcPts val="0"/>
              </a:spcAft>
              <a:buSzPts val="1800"/>
              <a:buChar char="-"/>
            </a:pPr>
            <a:r>
              <a:rPr lang="en"/>
              <a:t>Below is Python code which demonstrates how we can get data from the API, which is returned in a JSON format. </a:t>
            </a:r>
            <a:endParaRPr/>
          </a:p>
          <a:p>
            <a:pPr indent="-342900" lvl="0" marL="457200" rtl="0" algn="l">
              <a:spcBef>
                <a:spcPts val="0"/>
              </a:spcBef>
              <a:spcAft>
                <a:spcPts val="0"/>
              </a:spcAft>
              <a:buSzPts val="1800"/>
              <a:buChar char="-"/>
            </a:pPr>
            <a:r>
              <a:rPr lang="en"/>
              <a:t>Of course the actual project will be done with PHP, and the information stored in a database. </a:t>
            </a:r>
            <a:endParaRPr/>
          </a:p>
        </p:txBody>
      </p:sp>
      <p:pic>
        <p:nvPicPr>
          <p:cNvPr id="78" name="Google Shape;78;p15"/>
          <p:cNvPicPr preferRelativeResize="0"/>
          <p:nvPr/>
        </p:nvPicPr>
        <p:blipFill rotWithShape="1">
          <a:blip r:embed="rId4">
            <a:alphaModFix/>
          </a:blip>
          <a:srcRect b="0" l="0" r="6173" t="0"/>
          <a:stretch/>
        </p:blipFill>
        <p:spPr>
          <a:xfrm>
            <a:off x="4157575" y="2999525"/>
            <a:ext cx="4986426" cy="2143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Tasks</a:t>
            </a:r>
            <a:endParaRPr/>
          </a:p>
        </p:txBody>
      </p:sp>
      <p:sp>
        <p:nvSpPr>
          <p:cNvPr id="84" name="Google Shape;84;p16"/>
          <p:cNvSpPr txBox="1"/>
          <p:nvPr>
            <p:ph idx="1" type="body"/>
          </p:nvPr>
        </p:nvSpPr>
        <p:spPr>
          <a:xfrm>
            <a:off x="387900" y="1507400"/>
            <a:ext cx="8368200" cy="3372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Integrate</a:t>
            </a:r>
            <a:r>
              <a:rPr lang="en"/>
              <a:t> API </a:t>
            </a:r>
            <a:r>
              <a:rPr lang="en"/>
              <a:t>search</a:t>
            </a:r>
            <a:r>
              <a:rPr lang="en"/>
              <a:t> with Javascript and PHP instead of Python</a:t>
            </a:r>
            <a:endParaRPr/>
          </a:p>
          <a:p>
            <a:pPr indent="-317500" lvl="1" marL="914400" rtl="0" algn="l">
              <a:spcBef>
                <a:spcPts val="0"/>
              </a:spcBef>
              <a:spcAft>
                <a:spcPts val="0"/>
              </a:spcAft>
              <a:buSzPts val="1400"/>
              <a:buChar char="-"/>
            </a:pPr>
            <a:r>
              <a:rPr lang="en"/>
              <a:t>We currently have a python script to search through our API and give back different recipes</a:t>
            </a:r>
            <a:endParaRPr/>
          </a:p>
          <a:p>
            <a:pPr indent="-317500" lvl="1" marL="914400" rtl="0" algn="l">
              <a:spcBef>
                <a:spcPts val="0"/>
              </a:spcBef>
              <a:spcAft>
                <a:spcPts val="0"/>
              </a:spcAft>
              <a:buSzPts val="1400"/>
              <a:buChar char="-"/>
            </a:pPr>
            <a:r>
              <a:rPr lang="en"/>
              <a:t>This was more of a proof of concept script to prove that we knew how to search for </a:t>
            </a:r>
            <a:r>
              <a:rPr lang="en"/>
              <a:t>recipes</a:t>
            </a:r>
            <a:r>
              <a:rPr lang="en"/>
              <a:t> and make this </a:t>
            </a:r>
            <a:r>
              <a:rPr lang="en"/>
              <a:t>application</a:t>
            </a:r>
            <a:r>
              <a:rPr lang="en"/>
              <a:t> work and have merit</a:t>
            </a:r>
            <a:endParaRPr/>
          </a:p>
          <a:p>
            <a:pPr indent="-342900" lvl="0" marL="457200" rtl="0" algn="l">
              <a:spcBef>
                <a:spcPts val="0"/>
              </a:spcBef>
              <a:spcAft>
                <a:spcPts val="0"/>
              </a:spcAft>
              <a:buSzPts val="1800"/>
              <a:buChar char="-"/>
            </a:pPr>
            <a:r>
              <a:rPr lang="en"/>
              <a:t>Make the different pages work together and improve the flow of the website</a:t>
            </a:r>
            <a:endParaRPr/>
          </a:p>
          <a:p>
            <a:pPr indent="-317500" lvl="1" marL="914400" rtl="0" algn="l">
              <a:spcBef>
                <a:spcPts val="0"/>
              </a:spcBef>
              <a:spcAft>
                <a:spcPts val="0"/>
              </a:spcAft>
              <a:buSzPts val="1400"/>
              <a:buChar char="-"/>
            </a:pPr>
            <a:r>
              <a:rPr lang="en"/>
              <a:t>The overall flow of the site right now is a little clunky, and we’d </a:t>
            </a:r>
            <a:r>
              <a:rPr lang="en"/>
              <a:t>like</a:t>
            </a:r>
            <a:r>
              <a:rPr lang="en"/>
              <a:t> to </a:t>
            </a:r>
            <a:r>
              <a:rPr lang="en"/>
              <a:t>improve</a:t>
            </a:r>
            <a:r>
              <a:rPr lang="en"/>
              <a:t> the user experience and </a:t>
            </a:r>
            <a:r>
              <a:rPr lang="en"/>
              <a:t>make</a:t>
            </a:r>
            <a:r>
              <a:rPr lang="en"/>
              <a:t> it all more </a:t>
            </a:r>
            <a:r>
              <a:rPr lang="en"/>
              <a:t>streamlined</a:t>
            </a:r>
            <a:endParaRPr/>
          </a:p>
          <a:p>
            <a:pPr indent="-342900" lvl="0" marL="457200" rtl="0" algn="l">
              <a:spcBef>
                <a:spcPts val="0"/>
              </a:spcBef>
              <a:spcAft>
                <a:spcPts val="0"/>
              </a:spcAft>
              <a:buSzPts val="1800"/>
              <a:buChar char="-"/>
            </a:pPr>
            <a:r>
              <a:rPr lang="en"/>
              <a:t>Make the feed scrolling work and make it appealing</a:t>
            </a:r>
            <a:endParaRPr/>
          </a:p>
          <a:p>
            <a:pPr indent="-317500" lvl="1" marL="914400" rtl="0" algn="l">
              <a:spcBef>
                <a:spcPts val="0"/>
              </a:spcBef>
              <a:spcAft>
                <a:spcPts val="0"/>
              </a:spcAft>
              <a:buSzPts val="1400"/>
              <a:buChar char="-"/>
            </a:pPr>
            <a:r>
              <a:rPr lang="en"/>
              <a:t>We will have a recipes page with a feed for basic ideas, and we must make the feed appealing and user friendly</a:t>
            </a:r>
            <a:endParaRPr/>
          </a:p>
          <a:p>
            <a:pPr indent="-317500" lvl="1" marL="914400" rtl="0" algn="l">
              <a:spcBef>
                <a:spcPts val="0"/>
              </a:spcBef>
              <a:spcAft>
                <a:spcPts val="0"/>
              </a:spcAft>
              <a:buSzPts val="1400"/>
              <a:buChar char="-"/>
            </a:pPr>
            <a:r>
              <a:rPr lang="en"/>
              <a:t>Right now it doesn’t really work as intended</a:t>
            </a:r>
            <a:endParaRPr/>
          </a:p>
          <a:p>
            <a:pPr indent="-317500" lvl="1" marL="914400" rtl="0" algn="l">
              <a:spcBef>
                <a:spcPts val="0"/>
              </a:spcBef>
              <a:spcAft>
                <a:spcPts val="0"/>
              </a:spcAft>
              <a:buSzPts val="1400"/>
              <a:buChar char="-"/>
            </a:pPr>
            <a:r>
              <a:rPr lang="en"/>
              <a:t>We want to make it seem almost instagram-like, something you can just scroll through and absorb content from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More Tasks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Finalize the design and look of the overall application</a:t>
            </a:r>
            <a:endParaRPr/>
          </a:p>
          <a:p>
            <a:pPr indent="-317500" lvl="1" marL="914400" rtl="0" algn="l">
              <a:spcBef>
                <a:spcPts val="0"/>
              </a:spcBef>
              <a:spcAft>
                <a:spcPts val="0"/>
              </a:spcAft>
              <a:buSzPts val="1400"/>
              <a:buChar char="-"/>
            </a:pPr>
            <a:r>
              <a:rPr lang="en"/>
              <a:t>We like the way that the mock ups look and feel, but we </a:t>
            </a:r>
            <a:r>
              <a:rPr lang="en"/>
              <a:t>just</a:t>
            </a:r>
            <a:r>
              <a:rPr lang="en"/>
              <a:t> need to do that to the actual application, and make sure it feels good in practice</a:t>
            </a:r>
            <a:endParaRPr/>
          </a:p>
          <a:p>
            <a:pPr indent="-342900" lvl="0" marL="457200" rtl="0" algn="l">
              <a:spcBef>
                <a:spcPts val="0"/>
              </a:spcBef>
              <a:spcAft>
                <a:spcPts val="0"/>
              </a:spcAft>
              <a:buSzPts val="1800"/>
              <a:buChar char="-"/>
            </a:pPr>
            <a:r>
              <a:rPr lang="en"/>
              <a:t>Get </a:t>
            </a:r>
            <a:r>
              <a:rPr lang="en"/>
              <a:t>feedback</a:t>
            </a:r>
            <a:r>
              <a:rPr lang="en"/>
              <a:t> on the application from real users</a:t>
            </a:r>
            <a:endParaRPr/>
          </a:p>
          <a:p>
            <a:pPr indent="-317500" lvl="1" marL="914400" rtl="0" algn="l">
              <a:spcBef>
                <a:spcPts val="0"/>
              </a:spcBef>
              <a:spcAft>
                <a:spcPts val="0"/>
              </a:spcAft>
              <a:buSzPts val="1400"/>
              <a:buChar char="-"/>
            </a:pPr>
            <a:r>
              <a:rPr lang="en"/>
              <a:t>Get real people, parents more specifically, to use this application that might need it and see if it actual does what it </a:t>
            </a:r>
            <a:r>
              <a:rPr lang="en"/>
              <a:t>is</a:t>
            </a:r>
            <a:r>
              <a:rPr lang="en"/>
              <a:t> intended to fix</a:t>
            </a:r>
            <a:endParaRPr/>
          </a:p>
          <a:p>
            <a:pPr indent="-342900" lvl="0" marL="457200" rtl="0" algn="l">
              <a:spcBef>
                <a:spcPts val="0"/>
              </a:spcBef>
              <a:spcAft>
                <a:spcPts val="0"/>
              </a:spcAft>
              <a:buSzPts val="1800"/>
              <a:buChar char="-"/>
            </a:pPr>
            <a:r>
              <a:rPr lang="en"/>
              <a:t>Take feedback provided and improve the site</a:t>
            </a:r>
            <a:endParaRPr/>
          </a:p>
          <a:p>
            <a:pPr indent="-317500" lvl="1" marL="914400" rtl="0" algn="l">
              <a:spcBef>
                <a:spcPts val="0"/>
              </a:spcBef>
              <a:spcAft>
                <a:spcPts val="0"/>
              </a:spcAft>
              <a:buSzPts val="1400"/>
              <a:buChar char="-"/>
            </a:pPr>
            <a:r>
              <a:rPr lang="en"/>
              <a:t>After we are given feedback from users we will improve what we can about the site</a:t>
            </a:r>
            <a:endParaRPr/>
          </a:p>
          <a:p>
            <a:pPr indent="-317500" lvl="1" marL="914400" rtl="0" algn="l">
              <a:spcBef>
                <a:spcPts val="0"/>
              </a:spcBef>
              <a:spcAft>
                <a:spcPts val="0"/>
              </a:spcAft>
              <a:buSzPts val="1400"/>
              <a:buChar char="-"/>
            </a:pPr>
            <a:r>
              <a:rPr lang="en"/>
              <a:t>This should make the application better and more user friendly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much work is left</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good amount of coding still to be done, but the amount of effort left does not seem to be too much. We have a whole plan in place for the entire website, and with the mock ups, we know what everything will look like. The majority of thinking from this point on will be how to do things on the back end of the development. What is left on the front end is just making sure the feel of everything is good and what we want, and what the users want.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much work is left (Deadlines)</a:t>
            </a:r>
            <a:endParaRPr/>
          </a:p>
        </p:txBody>
      </p:sp>
      <p:sp>
        <p:nvSpPr>
          <p:cNvPr id="102" name="Google Shape;102;p19"/>
          <p:cNvSpPr txBox="1"/>
          <p:nvPr>
            <p:ph idx="1" type="body"/>
          </p:nvPr>
        </p:nvSpPr>
        <p:spPr>
          <a:xfrm>
            <a:off x="0" y="1489825"/>
            <a:ext cx="9144000" cy="3653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Finish Project Plan, Mockup: </a:t>
            </a:r>
            <a:r>
              <a:rPr lang="en"/>
              <a:t>March 16th</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b="1" lang="en"/>
              <a:t>Finish Layout of Webpages (Front End): </a:t>
            </a:r>
            <a:r>
              <a:rPr lang="en"/>
              <a:t>March 27th</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b="1" lang="en"/>
              <a:t>API Integrated (Food Search, Food Database, etc): </a:t>
            </a:r>
            <a:r>
              <a:rPr lang="en"/>
              <a:t>April 3rd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b="1" lang="en"/>
              <a:t>Polish UX: </a:t>
            </a:r>
            <a:r>
              <a:rPr lang="en"/>
              <a:t>April 10th</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b="1" lang="en"/>
              <a:t>Finishing Touches and End Date</a:t>
            </a:r>
            <a:r>
              <a:rPr b="1" lang="en"/>
              <a:t>: </a:t>
            </a:r>
            <a:r>
              <a:rPr lang="en"/>
              <a:t>April 12th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