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Cooper Hewitt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78898-17DE-45E6-BE7F-1B2C350770F9}" v="20" dt="2025-04-24T10:48:55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latform.openai.com/docs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r="-11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567250" y="314299"/>
            <a:ext cx="3409632" cy="1150265"/>
            <a:chOff x="0" y="0"/>
            <a:chExt cx="898010" cy="3029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8010" cy="302950"/>
            </a:xfrm>
            <a:custGeom>
              <a:avLst/>
              <a:gdLst/>
              <a:ahLst/>
              <a:cxnLst/>
              <a:rect l="l" t="t" r="r" b="b"/>
              <a:pathLst>
                <a:path w="898010" h="302950">
                  <a:moveTo>
                    <a:pt x="0" y="0"/>
                  </a:moveTo>
                  <a:lnTo>
                    <a:pt x="898010" y="0"/>
                  </a:lnTo>
                  <a:lnTo>
                    <a:pt x="898010" y="302950"/>
                  </a:lnTo>
                  <a:lnTo>
                    <a:pt x="0" y="30295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98010" cy="360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3600" b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BUG BUSTERS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22408" y="2689693"/>
            <a:ext cx="15936892" cy="5667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7565" lvl="1" indent="-403783" algn="l">
              <a:lnSpc>
                <a:spcPts val="9051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Theme </a:t>
            </a:r>
            <a:r>
              <a:rPr lang="en-US" sz="3740" spc="3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ED-TECH</a:t>
            </a:r>
          </a:p>
          <a:p>
            <a:pPr marL="807565" lvl="1" indent="-403783" algn="l">
              <a:lnSpc>
                <a:spcPts val="9051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Title</a:t>
            </a:r>
            <a:r>
              <a:rPr lang="en-US" sz="3740" spc="3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AI-Based Question Generator for Personalized Learning</a:t>
            </a:r>
          </a:p>
          <a:p>
            <a:pPr marL="807565" lvl="1" indent="-403783" algn="l">
              <a:lnSpc>
                <a:spcPts val="9051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ID </a:t>
            </a:r>
            <a:r>
              <a:rPr lang="en-US" sz="3740" spc="3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(As per Unstop registration) </a:t>
            </a:r>
          </a:p>
          <a:p>
            <a:pPr marL="807565" lvl="1" indent="-403783" algn="l">
              <a:lnSpc>
                <a:spcPts val="9051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 </a:t>
            </a:r>
            <a:r>
              <a:rPr lang="en-US" sz="3740" spc="3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–BUG BUSTERS</a:t>
            </a:r>
          </a:p>
        </p:txBody>
      </p:sp>
      <p:sp>
        <p:nvSpPr>
          <p:cNvPr id="11" name="Freeform 11"/>
          <p:cNvSpPr/>
          <p:nvPr/>
        </p:nvSpPr>
        <p:spPr>
          <a:xfrm>
            <a:off x="6471247" y="1250354"/>
            <a:ext cx="5345506" cy="716408"/>
          </a:xfrm>
          <a:custGeom>
            <a:avLst/>
            <a:gdLst/>
            <a:ahLst/>
            <a:cxnLst/>
            <a:rect l="l" t="t" r="r" b="b"/>
            <a:pathLst>
              <a:path w="5345506" h="716408">
                <a:moveTo>
                  <a:pt x="0" y="0"/>
                </a:moveTo>
                <a:lnTo>
                  <a:pt x="5345506" y="0"/>
                </a:lnTo>
                <a:lnTo>
                  <a:pt x="5345506" y="716408"/>
                </a:lnTo>
                <a:lnTo>
                  <a:pt x="0" y="716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4926530" y="9430908"/>
            <a:ext cx="2922849" cy="549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567250" y="453568"/>
            <a:ext cx="3409632" cy="1150265"/>
            <a:chOff x="0" y="0"/>
            <a:chExt cx="898010" cy="3029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8010" cy="302950"/>
            </a:xfrm>
            <a:custGeom>
              <a:avLst/>
              <a:gdLst/>
              <a:ahLst/>
              <a:cxnLst/>
              <a:rect l="l" t="t" r="r" b="b"/>
              <a:pathLst>
                <a:path w="898010" h="302950">
                  <a:moveTo>
                    <a:pt x="0" y="0"/>
                  </a:moveTo>
                  <a:lnTo>
                    <a:pt x="898010" y="0"/>
                  </a:lnTo>
                  <a:lnTo>
                    <a:pt x="898010" y="302950"/>
                  </a:lnTo>
                  <a:lnTo>
                    <a:pt x="0" y="30295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98010" cy="360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3600" b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BUG BUSTERS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84639" y="3489648"/>
            <a:ext cx="16297439" cy="5933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7467" lvl="1" indent="-403733" algn="l">
              <a:lnSpc>
                <a:spcPts val="7891"/>
              </a:lnSpc>
              <a:buFont typeface="Arial"/>
              <a:buChar char="•"/>
            </a:pPr>
            <a:r>
              <a:rPr lang="en-US" sz="3740" b="1" u="sng" spc="1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Solution Overview</a:t>
            </a:r>
            <a:r>
              <a:rPr lang="en-US" sz="3740" spc="1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2000" spc="1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AI tool that instantly generates MCQs from provided materials, enabling effective self-testing and revision for students. It works in real time, reducing teachers' administrative tasks.</a:t>
            </a:r>
            <a:endParaRPr lang="en-US" sz="3740" spc="1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807467" lvl="1" indent="-403733" algn="l">
              <a:lnSpc>
                <a:spcPts val="7891"/>
              </a:lnSpc>
              <a:buFont typeface="Arial"/>
              <a:buChar char="•"/>
            </a:pPr>
            <a:r>
              <a:rPr lang="en-US" sz="3740" b="1" u="sng" spc="1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Problem-Solving</a:t>
            </a:r>
            <a:r>
              <a:rPr lang="en-US" sz="3740" spc="1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  <a:r>
              <a:rPr lang="en-US" sz="4000" dirty="0"/>
              <a:t> </a:t>
            </a:r>
            <a:r>
              <a:rPr lang="en-US" sz="2400" dirty="0"/>
              <a:t>Students lack personalized quizzes, leading to ineffective revision, while teachers spend excessive time on manual tasks. This tool solves both issues with fast, intelligent quiz generation.</a:t>
            </a:r>
            <a:r>
              <a:rPr lang="en-US" sz="2400" spc="1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endParaRPr lang="en-US" sz="3740" spc="1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807467" lvl="1" indent="-403733" algn="l">
              <a:lnSpc>
                <a:spcPts val="7891"/>
              </a:lnSpc>
              <a:buFont typeface="Arial"/>
              <a:buChar char="•"/>
            </a:pPr>
            <a:r>
              <a:rPr lang="en-US" sz="3740" b="1" u="sng" spc="1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Innovation</a:t>
            </a:r>
            <a:r>
              <a:rPr lang="en-US" sz="3740" spc="1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  <a:r>
              <a:rPr lang="en-US" sz="4000" dirty="0"/>
              <a:t> </a:t>
            </a:r>
            <a:r>
              <a:rPr lang="en-US" sz="2400" dirty="0"/>
              <a:t>Instant question generation from a single text input, customizable by difficulty, type, and subject—accessible directly via web browser with no downloads needed</a:t>
            </a:r>
            <a:r>
              <a:rPr lang="en-US" sz="2800" dirty="0"/>
              <a:t>.</a:t>
            </a:r>
            <a:endParaRPr lang="en-US" sz="3740" spc="1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206671" y="2256882"/>
            <a:ext cx="15874657" cy="926278"/>
          </a:xfrm>
          <a:custGeom>
            <a:avLst/>
            <a:gdLst/>
            <a:ahLst/>
            <a:cxnLst/>
            <a:rect l="l" t="t" r="r" b="b"/>
            <a:pathLst>
              <a:path w="15874657" h="832587">
                <a:moveTo>
                  <a:pt x="0" y="0"/>
                </a:moveTo>
                <a:lnTo>
                  <a:pt x="15874658" y="0"/>
                </a:lnTo>
                <a:lnTo>
                  <a:pt x="15874658" y="832587"/>
                </a:lnTo>
                <a:lnTo>
                  <a:pt x="0" y="8325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Freeform 12"/>
          <p:cNvSpPr/>
          <p:nvPr/>
        </p:nvSpPr>
        <p:spPr>
          <a:xfrm>
            <a:off x="7335689" y="1049318"/>
            <a:ext cx="3616622" cy="705241"/>
          </a:xfrm>
          <a:custGeom>
            <a:avLst/>
            <a:gdLst/>
            <a:ahLst/>
            <a:cxnLst/>
            <a:rect l="l" t="t" r="r" b="b"/>
            <a:pathLst>
              <a:path w="3616622" h="705241">
                <a:moveTo>
                  <a:pt x="0" y="0"/>
                </a:moveTo>
                <a:lnTo>
                  <a:pt x="3616622" y="0"/>
                </a:lnTo>
                <a:lnTo>
                  <a:pt x="3616622" y="705241"/>
                </a:lnTo>
                <a:lnTo>
                  <a:pt x="0" y="7052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04D3BCE-326A-64DE-02B8-A4175C0D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06177A6-9096-7AA5-8A6B-10230574E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" y="144661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475BCDA-48E1-F0AA-684A-70B362382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567250" y="453568"/>
            <a:ext cx="3409632" cy="1150265"/>
            <a:chOff x="0" y="0"/>
            <a:chExt cx="898010" cy="3029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8010" cy="302950"/>
            </a:xfrm>
            <a:custGeom>
              <a:avLst/>
              <a:gdLst/>
              <a:ahLst/>
              <a:cxnLst/>
              <a:rect l="l" t="t" r="r" b="b"/>
              <a:pathLst>
                <a:path w="898010" h="302950">
                  <a:moveTo>
                    <a:pt x="0" y="0"/>
                  </a:moveTo>
                  <a:lnTo>
                    <a:pt x="898010" y="0"/>
                  </a:lnTo>
                  <a:lnTo>
                    <a:pt x="898010" y="302950"/>
                  </a:lnTo>
                  <a:lnTo>
                    <a:pt x="0" y="30295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98010" cy="360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3600" b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BUG BUSTERS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41390" y="2479765"/>
            <a:ext cx="16104982" cy="5993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7467" lvl="1" indent="-403733" algn="l">
              <a:lnSpc>
                <a:spcPts val="7966"/>
              </a:lnSpc>
              <a:buFont typeface="Arial"/>
              <a:buChar char="•"/>
            </a:pPr>
            <a:r>
              <a:rPr lang="en-US" sz="3740" b="1" u="sng" spc="149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Technologies Used</a:t>
            </a:r>
            <a:r>
              <a:rPr lang="en-US" sz="3740" spc="149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: </a:t>
            </a:r>
            <a:r>
              <a:rPr lang="en-US" sz="2400" spc="149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Frontend: Style and Structure with HTML, CSS, </a:t>
            </a:r>
            <a:r>
              <a:rPr lang="en-US" sz="2400" spc="149" dirty="0" err="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JavaScriptBackend</a:t>
            </a:r>
            <a:r>
              <a:rPr lang="en-US" sz="2400" spc="149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/API: Using OpenAI GPT API or </a:t>
            </a:r>
            <a:r>
              <a:rPr lang="en-US" sz="2400" spc="149" dirty="0" err="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HuggingFace</a:t>
            </a:r>
            <a:r>
              <a:rPr lang="en-US" sz="2400" spc="149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 Transformers</a:t>
            </a:r>
            <a:r>
              <a:rPr lang="en-US" sz="3600" spc="149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 </a:t>
            </a:r>
          </a:p>
          <a:p>
            <a:pPr marL="807467" lvl="1" indent="-403733" algn="l">
              <a:lnSpc>
                <a:spcPts val="7966"/>
              </a:lnSpc>
              <a:buFont typeface="Arial"/>
              <a:buChar char="•"/>
            </a:pPr>
            <a:r>
              <a:rPr lang="en-US" sz="3740" b="1" u="sng" spc="149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Methodology</a:t>
            </a:r>
            <a:r>
              <a:rPr lang="en-US" sz="3740" spc="149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: </a:t>
            </a:r>
            <a:r>
              <a:rPr lang="en-US" sz="2800" dirty="0"/>
              <a:t>User submits a topic or notes, which the app sends to GPT to generate questions and answers. Questions appear one by one, and the quiz can be saved, reattempted, or shared.</a:t>
            </a:r>
            <a:endParaRPr lang="en-US" sz="2800" spc="149" dirty="0">
              <a:solidFill>
                <a:srgbClr val="000000"/>
              </a:solidFill>
              <a:latin typeface="Cooper Hewitt"/>
              <a:ea typeface="Cooper Hewitt"/>
              <a:cs typeface="Cooper Hewitt"/>
              <a:sym typeface="Cooper Hewitt"/>
            </a:endParaRPr>
          </a:p>
          <a:p>
            <a:pPr marL="807467" lvl="1" indent="-403733" algn="l">
              <a:lnSpc>
                <a:spcPts val="7966"/>
              </a:lnSpc>
              <a:buFont typeface="Arial"/>
              <a:buChar char="•"/>
            </a:pPr>
            <a:r>
              <a:rPr lang="en-US" sz="3740" b="1" u="sng" spc="149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Process Flow</a:t>
            </a:r>
            <a:r>
              <a:rPr lang="en-US" sz="2800" spc="149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:</a:t>
            </a:r>
            <a:r>
              <a:rPr lang="en-US" sz="2800" dirty="0"/>
              <a:t> User inputs a topic or notes, which are sent to the GPT API to generate questions and answers. The quiz is displayed interactively, with options to save, reattempt, or share</a:t>
            </a:r>
            <a:r>
              <a:rPr lang="en-US" sz="2400" dirty="0"/>
              <a:t>. </a:t>
            </a:r>
            <a:endParaRPr lang="en-US" sz="2800" dirty="0"/>
          </a:p>
        </p:txBody>
      </p:sp>
      <p:sp>
        <p:nvSpPr>
          <p:cNvPr id="11" name="Freeform 11"/>
          <p:cNvSpPr/>
          <p:nvPr/>
        </p:nvSpPr>
        <p:spPr>
          <a:xfrm>
            <a:off x="6050866" y="1240903"/>
            <a:ext cx="6186268" cy="800576"/>
          </a:xfrm>
          <a:custGeom>
            <a:avLst/>
            <a:gdLst/>
            <a:ahLst/>
            <a:cxnLst/>
            <a:rect l="l" t="t" r="r" b="b"/>
            <a:pathLst>
              <a:path w="6186268" h="800576">
                <a:moveTo>
                  <a:pt x="0" y="0"/>
                </a:moveTo>
                <a:lnTo>
                  <a:pt x="6186268" y="0"/>
                </a:lnTo>
                <a:lnTo>
                  <a:pt x="6186268" y="800576"/>
                </a:lnTo>
                <a:lnTo>
                  <a:pt x="0" y="8005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567250" y="457328"/>
            <a:ext cx="3409632" cy="1150265"/>
            <a:chOff x="0" y="0"/>
            <a:chExt cx="898010" cy="3029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8010" cy="302950"/>
            </a:xfrm>
            <a:custGeom>
              <a:avLst/>
              <a:gdLst/>
              <a:ahLst/>
              <a:cxnLst/>
              <a:rect l="l" t="t" r="r" b="b"/>
              <a:pathLst>
                <a:path w="898010" h="302950">
                  <a:moveTo>
                    <a:pt x="0" y="0"/>
                  </a:moveTo>
                  <a:lnTo>
                    <a:pt x="898010" y="0"/>
                  </a:lnTo>
                  <a:lnTo>
                    <a:pt x="898010" y="302950"/>
                  </a:lnTo>
                  <a:lnTo>
                    <a:pt x="0" y="30295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98010" cy="360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3600" b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BUG BUSTERS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272066" y="3472092"/>
            <a:ext cx="14987234" cy="5441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811" lvl="1" indent="-403405" algn="just">
              <a:lnSpc>
                <a:spcPts val="8781"/>
              </a:lnSpc>
              <a:buFont typeface="Arial"/>
              <a:buChar char="•"/>
            </a:pPr>
            <a:r>
              <a:rPr lang="en-US" sz="3600" b="1" u="sng" spc="74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Feasibility</a:t>
            </a:r>
            <a:r>
              <a:rPr lang="en-US" sz="3600" spc="74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: </a:t>
            </a:r>
            <a:r>
              <a:rPr lang="en-US" sz="2400" dirty="0"/>
              <a:t>Technically feasible using existing GPT APIs and web technologies; requires minimal infrastructure to build and scale.</a:t>
            </a:r>
            <a:endParaRPr lang="en-US" sz="2400" spc="74" dirty="0">
              <a:solidFill>
                <a:srgbClr val="000000"/>
              </a:solidFill>
              <a:latin typeface="Cooper Hewitt"/>
              <a:ea typeface="Cooper Hewitt"/>
              <a:cs typeface="Cooper Hewitt"/>
              <a:sym typeface="Cooper Hewitt"/>
            </a:endParaRPr>
          </a:p>
          <a:p>
            <a:pPr marL="806811" lvl="1" indent="-403405" algn="just">
              <a:lnSpc>
                <a:spcPts val="8781"/>
              </a:lnSpc>
              <a:buFont typeface="Arial"/>
              <a:buChar char="•"/>
            </a:pPr>
            <a:r>
              <a:rPr lang="en-US" sz="3600" b="1" u="sng" spc="74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Challenges &amp; Risks</a:t>
            </a:r>
            <a:r>
              <a:rPr lang="en-US" sz="3600" b="1" spc="74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: </a:t>
            </a:r>
            <a:r>
              <a:rPr lang="en-US" sz="2400" dirty="0"/>
              <a:t>Challenges include ensuring content accuracy, managing data privacy, and dependency on GPT APIs. Adoption resistance and scalability can also pose risks.</a:t>
            </a:r>
          </a:p>
          <a:p>
            <a:pPr marL="806811" lvl="1" indent="-403405" algn="just">
              <a:lnSpc>
                <a:spcPts val="8781"/>
              </a:lnSpc>
              <a:buFont typeface="Arial"/>
              <a:buChar char="•"/>
            </a:pPr>
            <a:r>
              <a:rPr lang="en-US" sz="2400" b="1" u="sng" dirty="0"/>
              <a:t>MITIGATING STRATEGIES- </a:t>
            </a:r>
            <a:r>
              <a:rPr lang="en-US" sz="2400" dirty="0"/>
              <a:t>Mitigate risks with content review, secure data handling, cost control, training etc.</a:t>
            </a:r>
          </a:p>
        </p:txBody>
      </p:sp>
      <p:sp>
        <p:nvSpPr>
          <p:cNvPr id="11" name="Freeform 11"/>
          <p:cNvSpPr/>
          <p:nvPr/>
        </p:nvSpPr>
        <p:spPr>
          <a:xfrm>
            <a:off x="5181600" y="1160766"/>
            <a:ext cx="8617216" cy="926277"/>
          </a:xfrm>
          <a:custGeom>
            <a:avLst/>
            <a:gdLst/>
            <a:ahLst/>
            <a:cxnLst/>
            <a:rect l="l" t="t" r="r" b="b"/>
            <a:pathLst>
              <a:path w="8617216" h="733380">
                <a:moveTo>
                  <a:pt x="0" y="0"/>
                </a:moveTo>
                <a:lnTo>
                  <a:pt x="8617216" y="0"/>
                </a:lnTo>
                <a:lnTo>
                  <a:pt x="8617216" y="733380"/>
                </a:lnTo>
                <a:lnTo>
                  <a:pt x="0" y="7333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3BB2016-46C8-17DF-5FCF-3A0B53CE9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6664619-BBE7-E725-793B-65DFA7BDA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253" y="597542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567250" y="453568"/>
            <a:ext cx="3409632" cy="1150265"/>
            <a:chOff x="0" y="0"/>
            <a:chExt cx="898010" cy="3029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8010" cy="302950"/>
            </a:xfrm>
            <a:custGeom>
              <a:avLst/>
              <a:gdLst/>
              <a:ahLst/>
              <a:cxnLst/>
              <a:rect l="l" t="t" r="r" b="b"/>
              <a:pathLst>
                <a:path w="898010" h="302950">
                  <a:moveTo>
                    <a:pt x="0" y="0"/>
                  </a:moveTo>
                  <a:lnTo>
                    <a:pt x="898010" y="0"/>
                  </a:lnTo>
                  <a:lnTo>
                    <a:pt x="898010" y="302950"/>
                  </a:lnTo>
                  <a:lnTo>
                    <a:pt x="0" y="30295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98010" cy="360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3600" b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BUG BUSTERS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422313" y="3289896"/>
            <a:ext cx="13443374" cy="6426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811" lvl="1" indent="-403405" algn="l">
              <a:lnSpc>
                <a:spcPts val="8595"/>
              </a:lnSpc>
              <a:buFont typeface="Arial"/>
              <a:buChar char="•"/>
            </a:pPr>
            <a:r>
              <a:rPr lang="en-US" sz="3736" b="1" u="sng" spc="93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Target Audience Impact</a:t>
            </a:r>
            <a:r>
              <a:rPr lang="en-US" sz="3736" b="1" spc="93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impact includes improved student learning, reduced teacher workload, and enhanced educational efficiency</a:t>
            </a:r>
            <a:endParaRPr lang="en-US" sz="2800" b="1" spc="93" dirty="0">
              <a:solidFill>
                <a:srgbClr val="000000"/>
              </a:solidFill>
              <a:latin typeface="Cooper Hewitt"/>
              <a:ea typeface="Cooper Hewitt"/>
              <a:cs typeface="Cooper Hewitt"/>
              <a:sym typeface="Cooper Hewitt"/>
            </a:endParaRPr>
          </a:p>
          <a:p>
            <a:pPr marL="806811" lvl="1" indent="-403405" algn="l">
              <a:lnSpc>
                <a:spcPts val="8595"/>
              </a:lnSpc>
              <a:buFont typeface="Arial"/>
              <a:buChar char="•"/>
            </a:pPr>
            <a:r>
              <a:rPr lang="en-US" sz="3736" u="sng" spc="93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Key Benefits</a:t>
            </a:r>
            <a:r>
              <a:rPr lang="en-US" sz="3736" b="1" spc="93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: </a:t>
            </a:r>
            <a:r>
              <a:rPr lang="en-US" sz="2400" b="1" spc="93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Key benefits include personalized learning, efficient self-assessment, time-saving for teachers, and easy accessibility without downloads</a:t>
            </a:r>
            <a:r>
              <a:rPr lang="en-US" sz="3736" b="1" spc="93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.</a:t>
            </a:r>
          </a:p>
          <a:p>
            <a:pPr marL="806811" lvl="1" indent="-403405" algn="l">
              <a:lnSpc>
                <a:spcPts val="8595"/>
              </a:lnSpc>
              <a:buFont typeface="Arial"/>
              <a:buChar char="•"/>
            </a:pPr>
            <a:r>
              <a:rPr lang="en-US" sz="3736" b="1" u="sng" spc="93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Long-Term Value</a:t>
            </a:r>
            <a:r>
              <a:rPr lang="en-US" sz="4000" b="1" spc="93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: </a:t>
            </a:r>
            <a:r>
              <a:rPr lang="en-US" sz="2400" b="1" spc="93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Sustained personalized learning, improved student outcomes etc.</a:t>
            </a:r>
            <a:endParaRPr lang="en-US" sz="3736" b="1" spc="93" dirty="0">
              <a:solidFill>
                <a:srgbClr val="000000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5566673" y="1294878"/>
            <a:ext cx="7154654" cy="671884"/>
          </a:xfrm>
          <a:custGeom>
            <a:avLst/>
            <a:gdLst/>
            <a:ahLst/>
            <a:cxnLst/>
            <a:rect l="l" t="t" r="r" b="b"/>
            <a:pathLst>
              <a:path w="7154654" h="671884">
                <a:moveTo>
                  <a:pt x="0" y="0"/>
                </a:moveTo>
                <a:lnTo>
                  <a:pt x="7154654" y="0"/>
                </a:lnTo>
                <a:lnTo>
                  <a:pt x="7154654" y="671884"/>
                </a:lnTo>
                <a:lnTo>
                  <a:pt x="0" y="67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 dirty="0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E8BDD6A-F20E-578B-A7AF-752698E7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567250" y="453568"/>
            <a:ext cx="3409632" cy="1150265"/>
            <a:chOff x="0" y="0"/>
            <a:chExt cx="898010" cy="3029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8010" cy="302950"/>
            </a:xfrm>
            <a:custGeom>
              <a:avLst/>
              <a:gdLst/>
              <a:ahLst/>
              <a:cxnLst/>
              <a:rect l="l" t="t" r="r" b="b"/>
              <a:pathLst>
                <a:path w="898010" h="302950">
                  <a:moveTo>
                    <a:pt x="0" y="0"/>
                  </a:moveTo>
                  <a:lnTo>
                    <a:pt x="898010" y="0"/>
                  </a:lnTo>
                  <a:lnTo>
                    <a:pt x="898010" y="302950"/>
                  </a:lnTo>
                  <a:lnTo>
                    <a:pt x="0" y="30295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98010" cy="360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3600" b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BUG BUSTERS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6970928" y="1267166"/>
            <a:ext cx="4346144" cy="699596"/>
          </a:xfrm>
          <a:custGeom>
            <a:avLst/>
            <a:gdLst/>
            <a:ahLst/>
            <a:cxnLst/>
            <a:rect l="l" t="t" r="r" b="b"/>
            <a:pathLst>
              <a:path w="4346144" h="699596">
                <a:moveTo>
                  <a:pt x="0" y="0"/>
                </a:moveTo>
                <a:lnTo>
                  <a:pt x="4346144" y="0"/>
                </a:lnTo>
                <a:lnTo>
                  <a:pt x="4346144" y="699596"/>
                </a:lnTo>
                <a:lnTo>
                  <a:pt x="0" y="6995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158" b="-815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57600" y="4000500"/>
            <a:ext cx="11600340" cy="1931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811" lvl="1" indent="-403405" algn="l">
              <a:lnSpc>
                <a:spcPts val="8146"/>
              </a:lnSpc>
              <a:buFont typeface="Arial"/>
              <a:buChar char="•"/>
            </a:pPr>
            <a:r>
              <a:rPr lang="it-IT" sz="3600" b="1" u="sng" spc="112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OpenAI API docs</a:t>
            </a:r>
            <a:r>
              <a:rPr lang="it-IT" sz="3600" b="1" spc="112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: </a:t>
            </a:r>
            <a:r>
              <a:rPr lang="it-IT" sz="3600" b="1" spc="112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  <a:hlinkClick r:id="rId5"/>
              </a:rPr>
              <a:t>https://platform.openai.com/docs</a:t>
            </a:r>
            <a:endParaRPr lang="it-IT" sz="3600" b="1" spc="112" dirty="0">
              <a:solidFill>
                <a:srgbClr val="000000"/>
              </a:solidFill>
              <a:latin typeface="Cooper Hewitt"/>
              <a:ea typeface="Cooper Hewitt"/>
              <a:cs typeface="Cooper Hewitt"/>
              <a:sym typeface="Cooper Hewitt"/>
            </a:endParaRPr>
          </a:p>
          <a:p>
            <a:pPr marL="806811" lvl="1" indent="-403405" algn="l">
              <a:lnSpc>
                <a:spcPts val="8146"/>
              </a:lnSpc>
              <a:buFont typeface="Arial"/>
              <a:buChar char="•"/>
            </a:pPr>
            <a:r>
              <a:rPr lang="it-IT" sz="3200" b="1" u="sng" spc="112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HuggingFace Transformers</a:t>
            </a:r>
            <a:r>
              <a:rPr lang="it-IT" sz="3200" b="1" spc="112" dirty="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: https://huggingface.co/docs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284432" y="2406420"/>
            <a:ext cx="17740054" cy="6514381"/>
          </a:xfrm>
          <a:custGeom>
            <a:avLst/>
            <a:gdLst/>
            <a:ahLst/>
            <a:cxnLst/>
            <a:rect l="l" t="t" r="r" b="b"/>
            <a:pathLst>
              <a:path w="17740054" h="6514381">
                <a:moveTo>
                  <a:pt x="0" y="0"/>
                </a:moveTo>
                <a:lnTo>
                  <a:pt x="17740054" y="0"/>
                </a:lnTo>
                <a:lnTo>
                  <a:pt x="17740054" y="6514381"/>
                </a:lnTo>
                <a:lnTo>
                  <a:pt x="0" y="6514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933839" y="2863620"/>
            <a:ext cx="16487565" cy="5072098"/>
            <a:chOff x="0" y="0"/>
            <a:chExt cx="4342404" cy="13358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42404" cy="1335861"/>
            </a:xfrm>
            <a:custGeom>
              <a:avLst/>
              <a:gdLst/>
              <a:ahLst/>
              <a:cxnLst/>
              <a:rect l="l" t="t" r="r" b="b"/>
              <a:pathLst>
                <a:path w="4342404" h="1335861">
                  <a:moveTo>
                    <a:pt x="0" y="0"/>
                  </a:moveTo>
                  <a:lnTo>
                    <a:pt x="4342404" y="0"/>
                  </a:lnTo>
                  <a:lnTo>
                    <a:pt x="4342404" y="1335861"/>
                  </a:lnTo>
                  <a:lnTo>
                    <a:pt x="0" y="1335861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342404" cy="1373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44298" y="3063645"/>
            <a:ext cx="16420322" cy="4172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0916" lvl="1" indent="-295458" algn="l">
              <a:lnSpc>
                <a:spcPts val="4105"/>
              </a:lnSpc>
              <a:buAutoNum type="arabicPeriod"/>
            </a:pPr>
            <a:r>
              <a:rPr lang="en-US" sz="2736" spc="13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Kindly</a:t>
            </a:r>
            <a:r>
              <a:rPr lang="en-US" sz="2736" b="1" spc="13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 keep the maximum slides limit up to six </a:t>
            </a:r>
            <a:r>
              <a:rPr lang="en-US" sz="2736" b="1" spc="13">
                <a:solidFill>
                  <a:srgbClr val="D25558"/>
                </a:solidFill>
                <a:latin typeface="Cooper Hewitt"/>
                <a:ea typeface="Cooper Hewitt"/>
                <a:cs typeface="Cooper Hewitt"/>
                <a:sym typeface="Cooper Hewitt"/>
              </a:rPr>
              <a:t>(7)</a:t>
            </a:r>
            <a:r>
              <a:rPr lang="en-US" sz="2736" b="1" spc="13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. (Including the title slide)</a:t>
            </a:r>
          </a:p>
          <a:p>
            <a:pPr marL="590916" lvl="1" indent="-295458" algn="l">
              <a:lnSpc>
                <a:spcPts val="4105"/>
              </a:lnSpc>
              <a:buAutoNum type="arabicPeriod"/>
            </a:pPr>
            <a:r>
              <a:rPr lang="en-US" sz="2736" b="1" spc="13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Try to avoid paragraphs and post your idea in points /diagrams / Infographics /pictures</a:t>
            </a:r>
          </a:p>
          <a:p>
            <a:pPr marL="590916" lvl="1" indent="-295458" algn="l">
              <a:lnSpc>
                <a:spcPts val="4105"/>
              </a:lnSpc>
              <a:buAutoNum type="arabicPeriod"/>
            </a:pPr>
            <a:r>
              <a:rPr lang="en-US" sz="2736" b="1" spc="13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Keep your explanation precise and easy to understand.</a:t>
            </a:r>
          </a:p>
          <a:p>
            <a:pPr marL="590916" lvl="1" indent="-295458" algn="l">
              <a:lnSpc>
                <a:spcPts val="4105"/>
              </a:lnSpc>
              <a:buAutoNum type="arabicPeriod"/>
            </a:pPr>
            <a:r>
              <a:rPr lang="en-US" sz="2736" b="1" spc="13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should be unique and novel. </a:t>
            </a:r>
          </a:p>
          <a:p>
            <a:pPr marL="590916" lvl="1" indent="-295458" algn="l">
              <a:lnSpc>
                <a:spcPts val="4105"/>
              </a:lnSpc>
              <a:buAutoNum type="arabicPeriod"/>
            </a:pPr>
            <a:r>
              <a:rPr lang="en-US" sz="2736" b="1" spc="13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You can only use provided template for making the PPT without changing the idea details pointers (mentioned in previous slides).</a:t>
            </a:r>
          </a:p>
          <a:p>
            <a:pPr marL="590916" lvl="1" indent="-295458" algn="l">
              <a:lnSpc>
                <a:spcPts val="4105"/>
              </a:lnSpc>
              <a:buAutoNum type="arabicPeriod"/>
            </a:pPr>
            <a:r>
              <a:rPr lang="en-US" sz="2736" b="1" spc="13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You need to save the file in PDF and upload the same on portal. No PPT, Word Doc or any other format will be supported.</a:t>
            </a:r>
          </a:p>
        </p:txBody>
      </p:sp>
      <p:sp>
        <p:nvSpPr>
          <p:cNvPr id="12" name="Freeform 12"/>
          <p:cNvSpPr/>
          <p:nvPr/>
        </p:nvSpPr>
        <p:spPr>
          <a:xfrm>
            <a:off x="2410624" y="348579"/>
            <a:ext cx="12365418" cy="2057841"/>
          </a:xfrm>
          <a:custGeom>
            <a:avLst/>
            <a:gdLst/>
            <a:ahLst/>
            <a:cxnLst/>
            <a:rect l="l" t="t" r="r" b="b"/>
            <a:pathLst>
              <a:path w="12365418" h="2057841">
                <a:moveTo>
                  <a:pt x="0" y="0"/>
                </a:moveTo>
                <a:lnTo>
                  <a:pt x="12365418" y="0"/>
                </a:lnTo>
                <a:lnTo>
                  <a:pt x="12365418" y="2057841"/>
                </a:lnTo>
                <a:lnTo>
                  <a:pt x="0" y="20578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59753" y="7519687"/>
            <a:ext cx="16568493" cy="497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D25558"/>
                </a:solidFill>
                <a:latin typeface="Canva Sans"/>
                <a:ea typeface="Canva Sans"/>
                <a:cs typeface="Canva Sans"/>
                <a:sym typeface="Canva Sans"/>
              </a:rPr>
              <a:t>Note - You can delete this slide (Important Pointers) when you upload the details of your idea.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562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Canva Sans Bold</vt:lpstr>
      <vt:lpstr>Cooper Hewitt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Idea-ppt-template</dc:title>
  <cp:lastModifiedBy>Rajveer Pall</cp:lastModifiedBy>
  <cp:revision>3</cp:revision>
  <dcterms:created xsi:type="dcterms:W3CDTF">2006-08-16T00:00:00Z</dcterms:created>
  <dcterms:modified xsi:type="dcterms:W3CDTF">2025-04-24T11:43:10Z</dcterms:modified>
  <dc:identifier>DAGkhALjgak</dc:identifier>
</cp:coreProperties>
</file>