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Cooper Hewit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D33583-1EC5-49D9-8FDD-0A77E08E8BAB}">
          <p14:sldIdLst>
            <p14:sldId id="257"/>
            <p14:sldId id="258"/>
            <p14:sldId id="259"/>
          </p14:sldIdLst>
        </p14:section>
        <p14:section name="Untitled Section" id="{C3B42A22-DDDE-4374-A613-63603AA10851}">
          <p14:sldIdLst>
            <p14:sldId id="263"/>
            <p14:sldId id="260"/>
            <p14:sldId id="261"/>
          </p14:sldIdLst>
        </p14:section>
        <p14:section name="Untitled Section" id="{DC258922-F12D-496A-90C3-CE15EE0F87F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2408" y="2689693"/>
            <a:ext cx="15936892" cy="450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EdTech</a:t>
            </a:r>
          </a:p>
          <a:p>
            <a:pPr marL="807565" lvl="1" indent="-403783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</a:t>
            </a:r>
            <a:r>
              <a:rPr lang="en-US" sz="4000" dirty="0"/>
              <a:t>Skill Validation Beyond Certificates</a:t>
            </a:r>
          </a:p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ID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</a:t>
            </a:r>
          </a:p>
          <a:p>
            <a:pPr marL="807565" lvl="1" indent="-403783" algn="l">
              <a:lnSpc>
                <a:spcPts val="9051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–Subh 5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71247" y="1250354"/>
            <a:ext cx="5345506" cy="716408"/>
          </a:xfrm>
          <a:custGeom>
            <a:avLst/>
            <a:gdLst/>
            <a:ahLst/>
            <a:cxnLst/>
            <a:rect l="l" t="t" r="r" b="b"/>
            <a:pathLst>
              <a:path w="5345506" h="716408">
                <a:moveTo>
                  <a:pt x="0" y="0"/>
                </a:moveTo>
                <a:lnTo>
                  <a:pt x="5345506" y="0"/>
                </a:lnTo>
                <a:lnTo>
                  <a:pt x="5345506" y="716408"/>
                </a:lnTo>
                <a:lnTo>
                  <a:pt x="0" y="71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0" y="9430908"/>
            <a:ext cx="2922849" cy="54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13151" y="3062350"/>
            <a:ext cx="16297439" cy="642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/>
              <a:t>Solution Overview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 web-based platform that uses </a:t>
            </a:r>
            <a:r>
              <a:rPr lang="en-US" sz="4000" b="1" dirty="0"/>
              <a:t>blockchain</a:t>
            </a:r>
            <a:r>
              <a:rPr lang="en-US" sz="4000" dirty="0"/>
              <a:t> to record verified skills.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Learners complete hands-on web development and software projects.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Evaluations done by peers and AI.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Outcome: a </a:t>
            </a:r>
            <a:r>
              <a:rPr lang="en-US" sz="4000" b="1" dirty="0"/>
              <a:t>credibility score</a:t>
            </a:r>
            <a:r>
              <a:rPr lang="en-US" sz="4000" dirty="0"/>
              <a:t> stored securely on the blockchain, replacing traditional certificates.</a:t>
            </a:r>
          </a:p>
          <a:p>
            <a:pPr marL="807467" lvl="1" indent="-403733" algn="l">
              <a:lnSpc>
                <a:spcPts val="7891"/>
              </a:lnSpc>
              <a:buFont typeface="Arial"/>
              <a:buChar char="•"/>
            </a:pPr>
            <a:endParaRPr lang="en-US" sz="3740" spc="1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7335689" y="1049318"/>
            <a:ext cx="3616622" cy="705241"/>
          </a:xfrm>
          <a:custGeom>
            <a:avLst/>
            <a:gdLst/>
            <a:ahLst/>
            <a:cxnLst/>
            <a:rect l="l" t="t" r="r" b="b"/>
            <a:pathLst>
              <a:path w="3616622" h="705241">
                <a:moveTo>
                  <a:pt x="0" y="0"/>
                </a:moveTo>
                <a:lnTo>
                  <a:pt x="3616622" y="0"/>
                </a:lnTo>
                <a:lnTo>
                  <a:pt x="3616622" y="705241"/>
                </a:lnTo>
                <a:lnTo>
                  <a:pt x="0" y="70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71600" y="1953713"/>
            <a:ext cx="16104982" cy="720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Problem-Solving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submissions are evaluated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Peer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AI trained on rubrics &amp; quality benchmarks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Blockchain used to ensure score transparency.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Innovation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Moves beyond certificates and grades.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Score continuously evolves with each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Peer + AI blend ensures accurate assessment.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Employers access real-time verified skill data.</a:t>
            </a:r>
          </a:p>
        </p:txBody>
      </p:sp>
      <p:sp>
        <p:nvSpPr>
          <p:cNvPr id="11" name="Freeform 11"/>
          <p:cNvSpPr/>
          <p:nvPr/>
        </p:nvSpPr>
        <p:spPr>
          <a:xfrm>
            <a:off x="5638800" y="1028700"/>
            <a:ext cx="6186268" cy="800576"/>
          </a:xfrm>
          <a:custGeom>
            <a:avLst/>
            <a:gdLst/>
            <a:ahLst/>
            <a:cxnLst/>
            <a:rect l="l" t="t" r="r" b="b"/>
            <a:pathLst>
              <a:path w="6186268" h="800576">
                <a:moveTo>
                  <a:pt x="0" y="0"/>
                </a:moveTo>
                <a:lnTo>
                  <a:pt x="6186268" y="0"/>
                </a:lnTo>
                <a:lnTo>
                  <a:pt x="6186268" y="800576"/>
                </a:lnTo>
                <a:lnTo>
                  <a:pt x="0" y="800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8B351-3E89-99AB-0938-1F8DB256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B58BAA-E979-30B1-D867-2D59B1BFED10}"/>
              </a:ext>
            </a:extLst>
          </p:cNvPr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4487BB9-3CE7-F11F-C342-B23C1D27FC35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14CEB8D-2721-6175-59E4-2243FFEAD0C7}"/>
                </a:ext>
              </a:extLst>
            </p:cNvPr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66E7E3CC-CAB2-02D4-4095-FE3B76A8C03C}"/>
              </a:ext>
            </a:extLst>
          </p:cNvPr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162ECAC-1972-F8CF-F351-7EF55D782C29}"/>
              </a:ext>
            </a:extLst>
          </p:cNvPr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EDB9142-2DDA-2647-7887-92654FE0B5CC}"/>
              </a:ext>
            </a:extLst>
          </p:cNvPr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0034FAA-01F2-F9BB-442F-BD840951AEF7}"/>
                </a:ext>
              </a:extLst>
            </p:cNvPr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3C5C1F9-733D-BBB9-2AC2-E315B880FF5D}"/>
                </a:ext>
              </a:extLst>
            </p:cNvPr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D659A54-22F4-B1AA-B904-2029228A9E20}"/>
              </a:ext>
            </a:extLst>
          </p:cNvPr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D49F368-F484-7A77-B2D2-48EE53A521B7}"/>
              </a:ext>
            </a:extLst>
          </p:cNvPr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9845837-24D6-7D8F-FBE6-BDA6CBF7D963}"/>
              </a:ext>
            </a:extLst>
          </p:cNvPr>
          <p:cNvSpPr txBox="1"/>
          <p:nvPr/>
        </p:nvSpPr>
        <p:spPr>
          <a:xfrm>
            <a:off x="3124200" y="2799383"/>
            <a:ext cx="11600340" cy="4235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Medium article: "Blockchain in Education: Opportunities and Challenges"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Mozilla </a:t>
            </a:r>
            <a:r>
              <a:rPr lang="en-US" sz="3600" dirty="0" err="1"/>
              <a:t>DevNetwork</a:t>
            </a:r>
            <a:r>
              <a:rPr lang="en-US" sz="3600" dirty="0"/>
              <a:t>: Peer review strategies in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GitHub open source: Project-based learning repositories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TensorFlow.js documentation for browser-based 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Polygon developer docs for low-cost blockchain integration</a:t>
            </a:r>
          </a:p>
          <a:p>
            <a:pPr marL="806811" lvl="1" indent="-403405" algn="l">
              <a:lnSpc>
                <a:spcPts val="8146"/>
              </a:lnSpc>
              <a:buFont typeface="Arial"/>
              <a:buChar char="•"/>
            </a:pPr>
            <a:endParaRPr lang="en-US" sz="3736" b="1" spc="112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  <p:extLst>
      <p:ext uri="{BB962C8B-B14F-4D97-AF65-F5344CB8AC3E}">
        <p14:creationId xmlns:p14="http://schemas.microsoft.com/office/powerpoint/2010/main" val="14359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72066" y="1999327"/>
            <a:ext cx="14987234" cy="720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Feasibility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Uses existing web technologies and scalable AI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Decentralized storage like IPFS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Challenges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Ensuring fair peer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Blockchain transaction fees.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AI bias in scoring.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Mitigation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Reviewers also get rated by learners.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Use Polygon for low-cost blockchain writes.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Regular retraining of AI models.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4835392" y="1240903"/>
            <a:ext cx="8617216" cy="733380"/>
          </a:xfrm>
          <a:custGeom>
            <a:avLst/>
            <a:gdLst/>
            <a:ahLst/>
            <a:cxnLst/>
            <a:rect l="l" t="t" r="r" b="b"/>
            <a:pathLst>
              <a:path w="8617216" h="733380">
                <a:moveTo>
                  <a:pt x="0" y="0"/>
                </a:moveTo>
                <a:lnTo>
                  <a:pt x="8617216" y="0"/>
                </a:lnTo>
                <a:lnTo>
                  <a:pt x="8617216" y="733380"/>
                </a:lnTo>
                <a:lnTo>
                  <a:pt x="0" y="733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22311" y="2407282"/>
            <a:ext cx="13443374" cy="664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Target Audience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Students, developers, recruiters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Key Benefits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Focus on actual skill, not paper certificates.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Transparent and trustable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Encourages continuous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Long-Term Value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Easily integrable with job 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Expandable to other domains (AI, design, writing).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Open APIs for employers and platforms.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5566673" y="1294878"/>
            <a:ext cx="7154654" cy="671884"/>
          </a:xfrm>
          <a:custGeom>
            <a:avLst/>
            <a:gdLst/>
            <a:ahLst/>
            <a:cxnLst/>
            <a:rect l="l" t="t" r="r" b="b"/>
            <a:pathLst>
              <a:path w="7154654" h="671884">
                <a:moveTo>
                  <a:pt x="0" y="0"/>
                </a:moveTo>
                <a:lnTo>
                  <a:pt x="7154654" y="0"/>
                </a:lnTo>
                <a:lnTo>
                  <a:pt x="7154654" y="671884"/>
                </a:lnTo>
                <a:lnTo>
                  <a:pt x="0" y="67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7250" y="453568"/>
            <a:ext cx="3409632" cy="1150265"/>
            <a:chOff x="0" y="0"/>
            <a:chExt cx="898010" cy="302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010" cy="302950"/>
            </a:xfrm>
            <a:custGeom>
              <a:avLst/>
              <a:gdLst/>
              <a:ahLst/>
              <a:cxnLst/>
              <a:rect l="l" t="t" r="r" b="b"/>
              <a:pathLst>
                <a:path w="898010" h="302950">
                  <a:moveTo>
                    <a:pt x="0" y="0"/>
                  </a:moveTo>
                  <a:lnTo>
                    <a:pt x="898010" y="0"/>
                  </a:lnTo>
                  <a:lnTo>
                    <a:pt x="898010" y="302950"/>
                  </a:lnTo>
                  <a:lnTo>
                    <a:pt x="0" y="30295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98010" cy="360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Subh 55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7250" y="9431128"/>
            <a:ext cx="3967609" cy="54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7400" y="1966762"/>
            <a:ext cx="13944600" cy="8082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Technologies Used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Frontend</a:t>
            </a:r>
            <a:r>
              <a:rPr lang="en-US" sz="3200" dirty="0"/>
              <a:t>: HTML, CSS, JavaScript, React.js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Backend</a:t>
            </a:r>
            <a:r>
              <a:rPr lang="en-US" sz="3200" dirty="0"/>
              <a:t>: Node.js,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Database</a:t>
            </a:r>
            <a:r>
              <a:rPr lang="en-US" sz="3200" dirty="0"/>
              <a:t>: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AI/ML</a:t>
            </a:r>
            <a:r>
              <a:rPr lang="en-US" sz="3200" dirty="0"/>
              <a:t>: TensorFlow.js for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Blockchain</a:t>
            </a:r>
            <a:r>
              <a:rPr lang="en-US" sz="3200" dirty="0"/>
              <a:t>: Ethereum/Polygon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 → Project Upload → Peer + AI Review → Score Computed → Blockchain 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Process Flow</a:t>
            </a:r>
            <a:r>
              <a:rPr lang="en-US" sz="3200" dirty="0"/>
              <a:t> (Diagram Will Be Added):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Project Submission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Peer &amp; AI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Credibility Score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Blockchain Verification</a:t>
            </a:r>
          </a:p>
          <a:p>
            <a:pPr marL="806811" lvl="1" indent="-403405" algn="l">
              <a:lnSpc>
                <a:spcPts val="8146"/>
              </a:lnSpc>
              <a:buFont typeface="Arial"/>
              <a:buChar char="•"/>
            </a:pPr>
            <a:endParaRPr lang="en-US" sz="3736" b="1" spc="112" dirty="0">
              <a:solidFill>
                <a:srgbClr val="000000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4922F-3736-1178-B9D5-59DC00264933}"/>
              </a:ext>
            </a:extLst>
          </p:cNvPr>
          <p:cNvSpPr txBox="1"/>
          <p:nvPr/>
        </p:nvSpPr>
        <p:spPr>
          <a:xfrm>
            <a:off x="5257800" y="677296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Tech, Methodology, Process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420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Canva Sans</vt:lpstr>
      <vt:lpstr>Canva Sans Bold</vt:lpstr>
      <vt:lpstr>Cooper Hewitt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Idea-ppt-template</dc:title>
  <dc:creator>lenvo</dc:creator>
  <cp:lastModifiedBy>anshrajbaghel30@outlook.com</cp:lastModifiedBy>
  <cp:revision>3</cp:revision>
  <dcterms:created xsi:type="dcterms:W3CDTF">2006-08-16T00:00:00Z</dcterms:created>
  <dcterms:modified xsi:type="dcterms:W3CDTF">2025-04-29T16:33:49Z</dcterms:modified>
  <dc:identifier>DAGkhALjgak</dc:identifier>
</cp:coreProperties>
</file>