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18288000" cy="10287000"/>
  <p:notesSz cx="6858000" cy="9144000"/>
  <p:embeddedFontLst>
    <p:embeddedFont>
      <p:font typeface="Aharoni" panose="02010803020104030203" pitchFamily="2" charset="-79"/>
      <p:bold r:id="rId9"/>
    </p:embeddedFont>
    <p:embeddedFont>
      <p:font typeface="Berlin Sans FB Demi" panose="020E0802020502020306" pitchFamily="34" charset="0"/>
      <p:bold r:id="rId10"/>
    </p:embeddedFont>
    <p:embeddedFont>
      <p:font typeface="Cooper Hewitt" panose="020B0604020202020204" charset="0"/>
      <p:regular r:id="rId11"/>
    </p:embeddedFont>
    <p:embeddedFont>
      <p:font typeface="Square721 BT" panose="020B0504020202060204" pitchFamily="34" charset="0"/>
      <p:regular r:id="rId12"/>
      <p:bold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26D45D-A937-4A43-AD46-961E5CFFAC80}" v="64" dt="2025-04-25T03:52:05.7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peksh Vishwakarma" userId="6cd5e5c7ad9c8987" providerId="LiveId" clId="{2B26D45D-A937-4A43-AD46-961E5CFFAC80}"/>
    <pc:docChg chg="undo custSel addSld delSld modSld sldOrd">
      <pc:chgData name="Sapeksh Vishwakarma" userId="6cd5e5c7ad9c8987" providerId="LiveId" clId="{2B26D45D-A937-4A43-AD46-961E5CFFAC80}" dt="2025-04-25T03:55:24.969" v="3100" actId="113"/>
      <pc:docMkLst>
        <pc:docMk/>
      </pc:docMkLst>
      <pc:sldChg chg="addSp delSp modSp mod">
        <pc:chgData name="Sapeksh Vishwakarma" userId="6cd5e5c7ad9c8987" providerId="LiveId" clId="{2B26D45D-A937-4A43-AD46-961E5CFFAC80}" dt="2025-04-24T14:10:24.391" v="130" actId="478"/>
        <pc:sldMkLst>
          <pc:docMk/>
          <pc:sldMk cId="0" sldId="256"/>
        </pc:sldMkLst>
        <pc:spChg chg="add mod">
          <ac:chgData name="Sapeksh Vishwakarma" userId="6cd5e5c7ad9c8987" providerId="LiveId" clId="{2B26D45D-A937-4A43-AD46-961E5CFFAC80}" dt="2025-04-24T06:20:40.260" v="104" actId="1038"/>
          <ac:spMkLst>
            <pc:docMk/>
            <pc:sldMk cId="0" sldId="256"/>
            <ac:spMk id="3" creationId="{D96BF46B-581D-D6EF-0B5B-608216D2A69A}"/>
          </ac:spMkLst>
        </pc:spChg>
        <pc:picChg chg="add del mod">
          <ac:chgData name="Sapeksh Vishwakarma" userId="6cd5e5c7ad9c8987" providerId="LiveId" clId="{2B26D45D-A937-4A43-AD46-961E5CFFAC80}" dt="2025-04-24T14:10:24.391" v="130" actId="478"/>
          <ac:picMkLst>
            <pc:docMk/>
            <pc:sldMk cId="0" sldId="256"/>
            <ac:picMk id="5" creationId="{591814FE-CE3C-842D-E453-36ED1B498273}"/>
          </ac:picMkLst>
        </pc:picChg>
      </pc:sldChg>
      <pc:sldChg chg="addSp delSp modSp mod">
        <pc:chgData name="Sapeksh Vishwakarma" userId="6cd5e5c7ad9c8987" providerId="LiveId" clId="{2B26D45D-A937-4A43-AD46-961E5CFFAC80}" dt="2025-04-25T03:55:24.969" v="3100" actId="113"/>
        <pc:sldMkLst>
          <pc:docMk/>
          <pc:sldMk cId="0" sldId="257"/>
        </pc:sldMkLst>
        <pc:spChg chg="del topLvl">
          <ac:chgData name="Sapeksh Vishwakarma" userId="6cd5e5c7ad9c8987" providerId="LiveId" clId="{2B26D45D-A937-4A43-AD46-961E5CFFAC80}" dt="2025-04-24T14:14:10.698" v="144" actId="478"/>
          <ac:spMkLst>
            <pc:docMk/>
            <pc:sldMk cId="0" sldId="257"/>
            <ac:spMk id="8" creationId="{00000000-0000-0000-0000-000000000000}"/>
          </ac:spMkLst>
        </pc:spChg>
        <pc:spChg chg="del mod topLvl">
          <ac:chgData name="Sapeksh Vishwakarma" userId="6cd5e5c7ad9c8987" providerId="LiveId" clId="{2B26D45D-A937-4A43-AD46-961E5CFFAC80}" dt="2025-04-24T14:14:08.299" v="143" actId="478"/>
          <ac:spMkLst>
            <pc:docMk/>
            <pc:sldMk cId="0" sldId="257"/>
            <ac:spMk id="9" creationId="{00000000-0000-0000-0000-000000000000}"/>
          </ac:spMkLst>
        </pc:spChg>
        <pc:spChg chg="mod">
          <ac:chgData name="Sapeksh Vishwakarma" userId="6cd5e5c7ad9c8987" providerId="LiveId" clId="{2B26D45D-A937-4A43-AD46-961E5CFFAC80}" dt="2025-04-25T03:55:24.969" v="3100" actId="113"/>
          <ac:spMkLst>
            <pc:docMk/>
            <pc:sldMk cId="0" sldId="257"/>
            <ac:spMk id="10" creationId="{00000000-0000-0000-0000-000000000000}"/>
          </ac:spMkLst>
        </pc:spChg>
        <pc:spChg chg="mod">
          <ac:chgData name="Sapeksh Vishwakarma" userId="6cd5e5c7ad9c8987" providerId="LiveId" clId="{2B26D45D-A937-4A43-AD46-961E5CFFAC80}" dt="2025-04-24T14:16:14.221" v="167" actId="20577"/>
          <ac:spMkLst>
            <pc:docMk/>
            <pc:sldMk cId="0" sldId="257"/>
            <ac:spMk id="11" creationId="{00000000-0000-0000-0000-000000000000}"/>
          </ac:spMkLst>
        </pc:spChg>
        <pc:spChg chg="mod">
          <ac:chgData name="Sapeksh Vishwakarma" userId="6cd5e5c7ad9c8987" providerId="LiveId" clId="{2B26D45D-A937-4A43-AD46-961E5CFFAC80}" dt="2025-04-24T14:50:44.056" v="788" actId="14100"/>
          <ac:spMkLst>
            <pc:docMk/>
            <pc:sldMk cId="0" sldId="257"/>
            <ac:spMk id="12" creationId="{00000000-0000-0000-0000-000000000000}"/>
          </ac:spMkLst>
        </pc:spChg>
        <pc:spChg chg="del">
          <ac:chgData name="Sapeksh Vishwakarma" userId="6cd5e5c7ad9c8987" providerId="LiveId" clId="{2B26D45D-A937-4A43-AD46-961E5CFFAC80}" dt="2025-04-24T14:50:38.787" v="787" actId="478"/>
          <ac:spMkLst>
            <pc:docMk/>
            <pc:sldMk cId="0" sldId="257"/>
            <ac:spMk id="13" creationId="{00000000-0000-0000-0000-000000000000}"/>
          </ac:spMkLst>
        </pc:spChg>
        <pc:grpChg chg="del">
          <ac:chgData name="Sapeksh Vishwakarma" userId="6cd5e5c7ad9c8987" providerId="LiveId" clId="{2B26D45D-A937-4A43-AD46-961E5CFFAC80}" dt="2025-04-24T14:14:08.299" v="143" actId="478"/>
          <ac:grpSpMkLst>
            <pc:docMk/>
            <pc:sldMk cId="0" sldId="257"/>
            <ac:grpSpMk id="7" creationId="{00000000-0000-0000-0000-000000000000}"/>
          </ac:grpSpMkLst>
        </pc:grpChg>
        <pc:picChg chg="add mod">
          <ac:chgData name="Sapeksh Vishwakarma" userId="6cd5e5c7ad9c8987" providerId="LiveId" clId="{2B26D45D-A937-4A43-AD46-961E5CFFAC80}" dt="2025-04-24T14:14:49.648" v="152" actId="14100"/>
          <ac:picMkLst>
            <pc:docMk/>
            <pc:sldMk cId="0" sldId="257"/>
            <ac:picMk id="14" creationId="{46B620B4-8C93-4DDD-4FBF-11D9F6740797}"/>
          </ac:picMkLst>
        </pc:picChg>
      </pc:sldChg>
      <pc:sldChg chg="modSp del mod">
        <pc:chgData name="Sapeksh Vishwakarma" userId="6cd5e5c7ad9c8987" providerId="LiveId" clId="{2B26D45D-A937-4A43-AD46-961E5CFFAC80}" dt="2025-04-24T06:18:27.207" v="26" actId="47"/>
        <pc:sldMkLst>
          <pc:docMk/>
          <pc:sldMk cId="0" sldId="258"/>
        </pc:sldMkLst>
        <pc:spChg chg="mod">
          <ac:chgData name="Sapeksh Vishwakarma" userId="6cd5e5c7ad9c8987" providerId="LiveId" clId="{2B26D45D-A937-4A43-AD46-961E5CFFAC80}" dt="2025-04-24T06:18:00.368" v="24" actId="20577"/>
          <ac:spMkLst>
            <pc:docMk/>
            <pc:sldMk cId="0" sldId="258"/>
            <ac:spMk id="10" creationId="{00000000-0000-0000-0000-000000000000}"/>
          </ac:spMkLst>
        </pc:spChg>
        <pc:spChg chg="mod">
          <ac:chgData name="Sapeksh Vishwakarma" userId="6cd5e5c7ad9c8987" providerId="LiveId" clId="{2B26D45D-A937-4A43-AD46-961E5CFFAC80}" dt="2025-04-24T06:18:03.499" v="25" actId="20577"/>
          <ac:spMkLst>
            <pc:docMk/>
            <pc:sldMk cId="0" sldId="258"/>
            <ac:spMk id="11" creationId="{00000000-0000-0000-0000-000000000000}"/>
          </ac:spMkLst>
        </pc:spChg>
      </pc:sldChg>
      <pc:sldChg chg="addSp delSp modSp mod ord">
        <pc:chgData name="Sapeksh Vishwakarma" userId="6cd5e5c7ad9c8987" providerId="LiveId" clId="{2B26D45D-A937-4A43-AD46-961E5CFFAC80}" dt="2025-04-25T03:17:27.410" v="2108" actId="403"/>
        <pc:sldMkLst>
          <pc:docMk/>
          <pc:sldMk cId="0" sldId="259"/>
        </pc:sldMkLst>
        <pc:spChg chg="del">
          <ac:chgData name="Sapeksh Vishwakarma" userId="6cd5e5c7ad9c8987" providerId="LiveId" clId="{2B26D45D-A937-4A43-AD46-961E5CFFAC80}" dt="2025-04-24T14:28:54.166" v="492" actId="478"/>
          <ac:spMkLst>
            <pc:docMk/>
            <pc:sldMk cId="0" sldId="259"/>
            <ac:spMk id="10" creationId="{00000000-0000-0000-0000-000000000000}"/>
          </ac:spMkLst>
        </pc:spChg>
        <pc:spChg chg="del mod">
          <ac:chgData name="Sapeksh Vishwakarma" userId="6cd5e5c7ad9c8987" providerId="LiveId" clId="{2B26D45D-A937-4A43-AD46-961E5CFFAC80}" dt="2025-04-24T15:08:05.612" v="1509" actId="478"/>
          <ac:spMkLst>
            <pc:docMk/>
            <pc:sldMk cId="0" sldId="259"/>
            <ac:spMk id="11" creationId="{00000000-0000-0000-0000-000000000000}"/>
          </ac:spMkLst>
        </pc:spChg>
        <pc:spChg chg="del">
          <ac:chgData name="Sapeksh Vishwakarma" userId="6cd5e5c7ad9c8987" providerId="LiveId" clId="{2B26D45D-A937-4A43-AD46-961E5CFFAC80}" dt="2025-04-24T14:50:51.278" v="789" actId="478"/>
          <ac:spMkLst>
            <pc:docMk/>
            <pc:sldMk cId="0" sldId="259"/>
            <ac:spMk id="13" creationId="{00000000-0000-0000-0000-000000000000}"/>
          </ac:spMkLst>
        </pc:spChg>
        <pc:spChg chg="add del mod">
          <ac:chgData name="Sapeksh Vishwakarma" userId="6cd5e5c7ad9c8987" providerId="LiveId" clId="{2B26D45D-A937-4A43-AD46-961E5CFFAC80}" dt="2025-04-24T14:31:27.856" v="555" actId="478"/>
          <ac:spMkLst>
            <pc:docMk/>
            <pc:sldMk cId="0" sldId="259"/>
            <ac:spMk id="16" creationId="{64D99451-A975-66D5-2FDC-100529974912}"/>
          </ac:spMkLst>
        </pc:spChg>
        <pc:spChg chg="add mod">
          <ac:chgData name="Sapeksh Vishwakarma" userId="6cd5e5c7ad9c8987" providerId="LiveId" clId="{2B26D45D-A937-4A43-AD46-961E5CFFAC80}" dt="2025-04-25T03:17:27.410" v="2108" actId="403"/>
          <ac:spMkLst>
            <pc:docMk/>
            <pc:sldMk cId="0" sldId="259"/>
            <ac:spMk id="18" creationId="{502205D8-A464-6E02-C10C-D2DF5725A7F9}"/>
          </ac:spMkLst>
        </pc:spChg>
        <pc:spChg chg="add mod">
          <ac:chgData name="Sapeksh Vishwakarma" userId="6cd5e5c7ad9c8987" providerId="LiveId" clId="{2B26D45D-A937-4A43-AD46-961E5CFFAC80}" dt="2025-04-24T15:05:04.527" v="1492" actId="1582"/>
          <ac:spMkLst>
            <pc:docMk/>
            <pc:sldMk cId="0" sldId="259"/>
            <ac:spMk id="23" creationId="{D4C68162-6198-4ADB-A3FC-194B2A77C28D}"/>
          </ac:spMkLst>
        </pc:spChg>
        <pc:spChg chg="add mod">
          <ac:chgData name="Sapeksh Vishwakarma" userId="6cd5e5c7ad9c8987" providerId="LiveId" clId="{2B26D45D-A937-4A43-AD46-961E5CFFAC80}" dt="2025-04-25T02:47:22.215" v="1678" actId="1035"/>
          <ac:spMkLst>
            <pc:docMk/>
            <pc:sldMk cId="0" sldId="259"/>
            <ac:spMk id="24" creationId="{2E8DCF04-6D94-6ACC-B136-F9E2D6E7103A}"/>
          </ac:spMkLst>
        </pc:spChg>
        <pc:grpChg chg="del">
          <ac:chgData name="Sapeksh Vishwakarma" userId="6cd5e5c7ad9c8987" providerId="LiveId" clId="{2B26D45D-A937-4A43-AD46-961E5CFFAC80}" dt="2025-04-24T14:14:26.542" v="148" actId="478"/>
          <ac:grpSpMkLst>
            <pc:docMk/>
            <pc:sldMk cId="0" sldId="259"/>
            <ac:grpSpMk id="7" creationId="{00000000-0000-0000-0000-000000000000}"/>
          </ac:grpSpMkLst>
        </pc:grpChg>
        <pc:picChg chg="add mod">
          <ac:chgData name="Sapeksh Vishwakarma" userId="6cd5e5c7ad9c8987" providerId="LiveId" clId="{2B26D45D-A937-4A43-AD46-961E5CFFAC80}" dt="2025-04-24T14:14:42.101" v="151" actId="1076"/>
          <ac:picMkLst>
            <pc:docMk/>
            <pc:sldMk cId="0" sldId="259"/>
            <ac:picMk id="14" creationId="{4FB88AA0-70E9-13C3-56A7-9A95070E58C6}"/>
          </ac:picMkLst>
        </pc:picChg>
        <pc:picChg chg="add del mod">
          <ac:chgData name="Sapeksh Vishwakarma" userId="6cd5e5c7ad9c8987" providerId="LiveId" clId="{2B26D45D-A937-4A43-AD46-961E5CFFAC80}" dt="2025-04-24T14:41:21.117" v="687" actId="478"/>
          <ac:picMkLst>
            <pc:docMk/>
            <pc:sldMk cId="0" sldId="259"/>
            <ac:picMk id="20" creationId="{238A3F02-292C-6F52-218B-A8E60178446D}"/>
          </ac:picMkLst>
        </pc:picChg>
        <pc:picChg chg="add mod modCrop">
          <ac:chgData name="Sapeksh Vishwakarma" userId="6cd5e5c7ad9c8987" providerId="LiveId" clId="{2B26D45D-A937-4A43-AD46-961E5CFFAC80}" dt="2025-04-24T14:53:19.009" v="921" actId="1076"/>
          <ac:picMkLst>
            <pc:docMk/>
            <pc:sldMk cId="0" sldId="259"/>
            <ac:picMk id="22" creationId="{5CBD9FB9-E249-0DEA-15F2-FAB48D019C9E}"/>
          </ac:picMkLst>
        </pc:picChg>
      </pc:sldChg>
      <pc:sldChg chg="addSp delSp modSp mod">
        <pc:chgData name="Sapeksh Vishwakarma" userId="6cd5e5c7ad9c8987" providerId="LiveId" clId="{2B26D45D-A937-4A43-AD46-961E5CFFAC80}" dt="2025-04-24T14:51:20.544" v="795" actId="14100"/>
        <pc:sldMkLst>
          <pc:docMk/>
          <pc:sldMk cId="0" sldId="260"/>
        </pc:sldMkLst>
        <pc:spChg chg="del mod">
          <ac:chgData name="Sapeksh Vishwakarma" userId="6cd5e5c7ad9c8987" providerId="LiveId" clId="{2B26D45D-A937-4A43-AD46-961E5CFFAC80}" dt="2025-04-24T14:20:54.557" v="459" actId="478"/>
          <ac:spMkLst>
            <pc:docMk/>
            <pc:sldMk cId="0" sldId="260"/>
            <ac:spMk id="10" creationId="{00000000-0000-0000-0000-000000000000}"/>
          </ac:spMkLst>
        </pc:spChg>
        <pc:spChg chg="del">
          <ac:chgData name="Sapeksh Vishwakarma" userId="6cd5e5c7ad9c8987" providerId="LiveId" clId="{2B26D45D-A937-4A43-AD46-961E5CFFAC80}" dt="2025-04-24T14:20:57.836" v="460" actId="478"/>
          <ac:spMkLst>
            <pc:docMk/>
            <pc:sldMk cId="0" sldId="260"/>
            <ac:spMk id="11" creationId="{00000000-0000-0000-0000-000000000000}"/>
          </ac:spMkLst>
        </pc:spChg>
        <pc:spChg chg="del">
          <ac:chgData name="Sapeksh Vishwakarma" userId="6cd5e5c7ad9c8987" providerId="LiveId" clId="{2B26D45D-A937-4A43-AD46-961E5CFFAC80}" dt="2025-04-24T14:50:55.883" v="790" actId="478"/>
          <ac:spMkLst>
            <pc:docMk/>
            <pc:sldMk cId="0" sldId="260"/>
            <ac:spMk id="13" creationId="{00000000-0000-0000-0000-000000000000}"/>
          </ac:spMkLst>
        </pc:spChg>
        <pc:grpChg chg="del">
          <ac:chgData name="Sapeksh Vishwakarma" userId="6cd5e5c7ad9c8987" providerId="LiveId" clId="{2B26D45D-A937-4A43-AD46-961E5CFFAC80}" dt="2025-04-24T14:14:55.471" v="153" actId="478"/>
          <ac:grpSpMkLst>
            <pc:docMk/>
            <pc:sldMk cId="0" sldId="260"/>
            <ac:grpSpMk id="7" creationId="{00000000-0000-0000-0000-000000000000}"/>
          </ac:grpSpMkLst>
        </pc:grpChg>
        <pc:picChg chg="add mod">
          <ac:chgData name="Sapeksh Vishwakarma" userId="6cd5e5c7ad9c8987" providerId="LiveId" clId="{2B26D45D-A937-4A43-AD46-961E5CFFAC80}" dt="2025-04-24T14:15:00.389" v="156" actId="1076"/>
          <ac:picMkLst>
            <pc:docMk/>
            <pc:sldMk cId="0" sldId="260"/>
            <ac:picMk id="14" creationId="{691B388E-C6E5-E61F-19EF-D33B289960E2}"/>
          </ac:picMkLst>
        </pc:picChg>
        <pc:picChg chg="add mod">
          <ac:chgData name="Sapeksh Vishwakarma" userId="6cd5e5c7ad9c8987" providerId="LiveId" clId="{2B26D45D-A937-4A43-AD46-961E5CFFAC80}" dt="2025-04-24T14:51:20.544" v="795" actId="14100"/>
          <ac:picMkLst>
            <pc:docMk/>
            <pc:sldMk cId="0" sldId="260"/>
            <ac:picMk id="15" creationId="{6C6C7A7E-4627-B5EB-EC6D-5CAAE8707C59}"/>
          </ac:picMkLst>
        </pc:picChg>
      </pc:sldChg>
      <pc:sldChg chg="addSp delSp modSp mod">
        <pc:chgData name="Sapeksh Vishwakarma" userId="6cd5e5c7ad9c8987" providerId="LiveId" clId="{2B26D45D-A937-4A43-AD46-961E5CFFAC80}" dt="2025-04-25T03:26:27.446" v="2124" actId="1036"/>
        <pc:sldMkLst>
          <pc:docMk/>
          <pc:sldMk cId="0" sldId="261"/>
        </pc:sldMkLst>
        <pc:spChg chg="del mod">
          <ac:chgData name="Sapeksh Vishwakarma" userId="6cd5e5c7ad9c8987" providerId="LiveId" clId="{2B26D45D-A937-4A43-AD46-961E5CFFAC80}" dt="2025-04-24T14:46:02.231" v="702" actId="478"/>
          <ac:spMkLst>
            <pc:docMk/>
            <pc:sldMk cId="0" sldId="261"/>
            <ac:spMk id="10" creationId="{00000000-0000-0000-0000-000000000000}"/>
          </ac:spMkLst>
        </pc:spChg>
        <pc:spChg chg="del mod">
          <ac:chgData name="Sapeksh Vishwakarma" userId="6cd5e5c7ad9c8987" providerId="LiveId" clId="{2B26D45D-A937-4A43-AD46-961E5CFFAC80}" dt="2025-04-24T15:08:51.097" v="1556" actId="478"/>
          <ac:spMkLst>
            <pc:docMk/>
            <pc:sldMk cId="0" sldId="261"/>
            <ac:spMk id="11" creationId="{00000000-0000-0000-0000-000000000000}"/>
          </ac:spMkLst>
        </pc:spChg>
        <pc:spChg chg="del mod">
          <ac:chgData name="Sapeksh Vishwakarma" userId="6cd5e5c7ad9c8987" providerId="LiveId" clId="{2B26D45D-A937-4A43-AD46-961E5CFFAC80}" dt="2025-04-24T14:51:04.571" v="792" actId="478"/>
          <ac:spMkLst>
            <pc:docMk/>
            <pc:sldMk cId="0" sldId="261"/>
            <ac:spMk id="13" creationId="{00000000-0000-0000-0000-000000000000}"/>
          </ac:spMkLst>
        </pc:spChg>
        <pc:spChg chg="add mod">
          <ac:chgData name="Sapeksh Vishwakarma" userId="6cd5e5c7ad9c8987" providerId="LiveId" clId="{2B26D45D-A937-4A43-AD46-961E5CFFAC80}" dt="2025-04-25T03:01:11.558" v="2078" actId="255"/>
          <ac:spMkLst>
            <pc:docMk/>
            <pc:sldMk cId="0" sldId="261"/>
            <ac:spMk id="16" creationId="{B406FDCC-71D2-1BA4-E32C-7BB0B163982A}"/>
          </ac:spMkLst>
        </pc:spChg>
        <pc:spChg chg="add mod">
          <ac:chgData name="Sapeksh Vishwakarma" userId="6cd5e5c7ad9c8987" providerId="LiveId" clId="{2B26D45D-A937-4A43-AD46-961E5CFFAC80}" dt="2025-04-25T03:01:16.534" v="2079" actId="255"/>
          <ac:spMkLst>
            <pc:docMk/>
            <pc:sldMk cId="0" sldId="261"/>
            <ac:spMk id="18" creationId="{99BC72DD-F483-A051-D237-ED2072F721F4}"/>
          </ac:spMkLst>
        </pc:spChg>
        <pc:spChg chg="add mod">
          <ac:chgData name="Sapeksh Vishwakarma" userId="6cd5e5c7ad9c8987" providerId="LiveId" clId="{2B26D45D-A937-4A43-AD46-961E5CFFAC80}" dt="2025-04-25T03:01:05.179" v="2077" actId="255"/>
          <ac:spMkLst>
            <pc:docMk/>
            <pc:sldMk cId="0" sldId="261"/>
            <ac:spMk id="20" creationId="{4F561BCE-87C3-5E28-5A18-908DE8620312}"/>
          </ac:spMkLst>
        </pc:spChg>
        <pc:spChg chg="add mod">
          <ac:chgData name="Sapeksh Vishwakarma" userId="6cd5e5c7ad9c8987" providerId="LiveId" clId="{2B26D45D-A937-4A43-AD46-961E5CFFAC80}" dt="2025-04-25T03:15:12.134" v="2093" actId="14100"/>
          <ac:spMkLst>
            <pc:docMk/>
            <pc:sldMk cId="0" sldId="261"/>
            <ac:spMk id="21" creationId="{24C63BDE-F3DC-4C86-C954-9E9ACF0F4B5D}"/>
          </ac:spMkLst>
        </pc:spChg>
        <pc:grpChg chg="del">
          <ac:chgData name="Sapeksh Vishwakarma" userId="6cd5e5c7ad9c8987" providerId="LiveId" clId="{2B26D45D-A937-4A43-AD46-961E5CFFAC80}" dt="2025-04-24T14:15:07.029" v="157" actId="478"/>
          <ac:grpSpMkLst>
            <pc:docMk/>
            <pc:sldMk cId="0" sldId="261"/>
            <ac:grpSpMk id="7" creationId="{00000000-0000-0000-0000-000000000000}"/>
          </ac:grpSpMkLst>
        </pc:grpChg>
        <pc:picChg chg="add mod modCrop">
          <ac:chgData name="Sapeksh Vishwakarma" userId="6cd5e5c7ad9c8987" providerId="LiveId" clId="{2B26D45D-A937-4A43-AD46-961E5CFFAC80}" dt="2025-04-25T03:26:27.446" v="2124" actId="1036"/>
          <ac:picMkLst>
            <pc:docMk/>
            <pc:sldMk cId="0" sldId="261"/>
            <ac:picMk id="8" creationId="{252F8FC0-6EC1-97FE-E331-E913AD8CC98A}"/>
          </ac:picMkLst>
        </pc:picChg>
        <pc:picChg chg="add mod">
          <ac:chgData name="Sapeksh Vishwakarma" userId="6cd5e5c7ad9c8987" providerId="LiveId" clId="{2B26D45D-A937-4A43-AD46-961E5CFFAC80}" dt="2025-04-24T14:15:13.738" v="160" actId="1076"/>
          <ac:picMkLst>
            <pc:docMk/>
            <pc:sldMk cId="0" sldId="261"/>
            <ac:picMk id="14" creationId="{C0C059B2-2CA1-6AEF-4BD8-65B9766AFE1D}"/>
          </ac:picMkLst>
        </pc:picChg>
      </pc:sldChg>
      <pc:sldChg chg="addSp delSp modSp mod">
        <pc:chgData name="Sapeksh Vishwakarma" userId="6cd5e5c7ad9c8987" providerId="LiveId" clId="{2B26D45D-A937-4A43-AD46-961E5CFFAC80}" dt="2025-04-25T03:54:12.614" v="3092" actId="255"/>
        <pc:sldMkLst>
          <pc:docMk/>
          <pc:sldMk cId="0" sldId="262"/>
        </pc:sldMkLst>
        <pc:spChg chg="add mod">
          <ac:chgData name="Sapeksh Vishwakarma" userId="6cd5e5c7ad9c8987" providerId="LiveId" clId="{2B26D45D-A937-4A43-AD46-961E5CFFAC80}" dt="2025-04-25T03:44:27" v="2965" actId="14100"/>
          <ac:spMkLst>
            <pc:docMk/>
            <pc:sldMk cId="0" sldId="262"/>
            <ac:spMk id="7" creationId="{8A73D6F1-C899-7C44-0891-ACAFC1310AE3}"/>
          </ac:spMkLst>
        </pc:spChg>
        <pc:spChg chg="add mod">
          <ac:chgData name="Sapeksh Vishwakarma" userId="6cd5e5c7ad9c8987" providerId="LiveId" clId="{2B26D45D-A937-4A43-AD46-961E5CFFAC80}" dt="2025-04-25T03:54:12.614" v="3092" actId="255"/>
          <ac:spMkLst>
            <pc:docMk/>
            <pc:sldMk cId="0" sldId="262"/>
            <ac:spMk id="9" creationId="{D10F660D-F24C-BCF2-7E26-61C70C2FB0F4}"/>
          </ac:spMkLst>
        </pc:spChg>
        <pc:spChg chg="del mod">
          <ac:chgData name="Sapeksh Vishwakarma" userId="6cd5e5c7ad9c8987" providerId="LiveId" clId="{2B26D45D-A937-4A43-AD46-961E5CFFAC80}" dt="2025-04-25T03:52:05.082" v="2978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apeksh Vishwakarma" userId="6cd5e5c7ad9c8987" providerId="LiveId" clId="{2B26D45D-A937-4A43-AD46-961E5CFFAC80}" dt="2025-04-25T02:54:07.641" v="1920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Sapeksh Vishwakarma" userId="6cd5e5c7ad9c8987" providerId="LiveId" clId="{2B26D45D-A937-4A43-AD46-961E5CFFAC80}" dt="2025-04-24T14:58:16.576" v="1139" actId="478"/>
          <ac:spMkLst>
            <pc:docMk/>
            <pc:sldMk cId="0" sldId="262"/>
            <ac:spMk id="13" creationId="{00000000-0000-0000-0000-000000000000}"/>
          </ac:spMkLst>
        </pc:spChg>
        <pc:spChg chg="add mod">
          <ac:chgData name="Sapeksh Vishwakarma" userId="6cd5e5c7ad9c8987" providerId="LiveId" clId="{2B26D45D-A937-4A43-AD46-961E5CFFAC80}" dt="2025-04-25T03:29:44.343" v="2152" actId="403"/>
          <ac:spMkLst>
            <pc:docMk/>
            <pc:sldMk cId="0" sldId="262"/>
            <ac:spMk id="13" creationId="{79251F08-13BF-C2DE-B8C0-13CC4319B794}"/>
          </ac:spMkLst>
        </pc:spChg>
        <pc:spChg chg="add mod">
          <ac:chgData name="Sapeksh Vishwakarma" userId="6cd5e5c7ad9c8987" providerId="LiveId" clId="{2B26D45D-A937-4A43-AD46-961E5CFFAC80}" dt="2025-04-25T03:14:46.641" v="2086" actId="14100"/>
          <ac:spMkLst>
            <pc:docMk/>
            <pc:sldMk cId="0" sldId="262"/>
            <ac:spMk id="15" creationId="{B253EB8A-141C-4338-7C96-1401E128183E}"/>
          </ac:spMkLst>
        </pc:spChg>
        <pc:spChg chg="add mod">
          <ac:chgData name="Sapeksh Vishwakarma" userId="6cd5e5c7ad9c8987" providerId="LiveId" clId="{2B26D45D-A937-4A43-AD46-961E5CFFAC80}" dt="2025-04-25T03:53:38" v="3086" actId="404"/>
          <ac:spMkLst>
            <pc:docMk/>
            <pc:sldMk cId="0" sldId="262"/>
            <ac:spMk id="16" creationId="{4614285C-DF70-11A1-CD04-33F02E6AC486}"/>
          </ac:spMkLst>
        </pc:spChg>
        <pc:spChg chg="add del mod">
          <ac:chgData name="Sapeksh Vishwakarma" userId="6cd5e5c7ad9c8987" providerId="LiveId" clId="{2B26D45D-A937-4A43-AD46-961E5CFFAC80}" dt="2025-04-24T15:03:39.213" v="1337" actId="478"/>
          <ac:spMkLst>
            <pc:docMk/>
            <pc:sldMk cId="0" sldId="262"/>
            <ac:spMk id="17" creationId="{51A760F4-7FC0-680F-40CD-154572029BD1}"/>
          </ac:spMkLst>
        </pc:spChg>
        <pc:spChg chg="add mod">
          <ac:chgData name="Sapeksh Vishwakarma" userId="6cd5e5c7ad9c8987" providerId="LiveId" clId="{2B26D45D-A937-4A43-AD46-961E5CFFAC80}" dt="2025-04-25T03:43:54.689" v="2954" actId="1036"/>
          <ac:spMkLst>
            <pc:docMk/>
            <pc:sldMk cId="0" sldId="262"/>
            <ac:spMk id="18" creationId="{9D0DC30D-3DA4-DD22-0EEB-632938B1B08D}"/>
          </ac:spMkLst>
        </pc:spChg>
        <pc:spChg chg="add mod">
          <ac:chgData name="Sapeksh Vishwakarma" userId="6cd5e5c7ad9c8987" providerId="LiveId" clId="{2B26D45D-A937-4A43-AD46-961E5CFFAC80}" dt="2025-04-25T03:53:18.466" v="3085" actId="1035"/>
          <ac:spMkLst>
            <pc:docMk/>
            <pc:sldMk cId="0" sldId="262"/>
            <ac:spMk id="19" creationId="{5F67AE18-32F4-E627-5630-881F9B6985B2}"/>
          </ac:spMkLst>
        </pc:spChg>
        <pc:spChg chg="add del">
          <ac:chgData name="Sapeksh Vishwakarma" userId="6cd5e5c7ad9c8987" providerId="LiveId" clId="{2B26D45D-A937-4A43-AD46-961E5CFFAC80}" dt="2025-04-25T03:30:50.589" v="2270" actId="22"/>
          <ac:spMkLst>
            <pc:docMk/>
            <pc:sldMk cId="0" sldId="262"/>
            <ac:spMk id="21" creationId="{F539B884-7E41-DC66-A166-ED1CE254482A}"/>
          </ac:spMkLst>
        </pc:spChg>
        <pc:spChg chg="add mod">
          <ac:chgData name="Sapeksh Vishwakarma" userId="6cd5e5c7ad9c8987" providerId="LiveId" clId="{2B26D45D-A937-4A43-AD46-961E5CFFAC80}" dt="2025-04-25T03:53:02.428" v="3079" actId="1036"/>
          <ac:spMkLst>
            <pc:docMk/>
            <pc:sldMk cId="0" sldId="262"/>
            <ac:spMk id="22" creationId="{EE39A9CF-0D4C-521A-EAB2-46C0619C7DD0}"/>
          </ac:spMkLst>
        </pc:spChg>
        <pc:spChg chg="add mod">
          <ac:chgData name="Sapeksh Vishwakarma" userId="6cd5e5c7ad9c8987" providerId="LiveId" clId="{2B26D45D-A937-4A43-AD46-961E5CFFAC80}" dt="2025-04-25T03:53:14.853" v="3084" actId="14100"/>
          <ac:spMkLst>
            <pc:docMk/>
            <pc:sldMk cId="0" sldId="262"/>
            <ac:spMk id="23" creationId="{AD2F9EAE-ABE3-B41C-7532-0BA0EFB408D9}"/>
          </ac:spMkLst>
        </pc:spChg>
        <pc:spChg chg="add del">
          <ac:chgData name="Sapeksh Vishwakarma" userId="6cd5e5c7ad9c8987" providerId="LiveId" clId="{2B26D45D-A937-4A43-AD46-961E5CFFAC80}" dt="2025-04-25T03:43:38.310" v="2699" actId="22"/>
          <ac:spMkLst>
            <pc:docMk/>
            <pc:sldMk cId="0" sldId="262"/>
            <ac:spMk id="25" creationId="{74002926-F860-B996-96D9-576A7916C511}"/>
          </ac:spMkLst>
        </pc:spChg>
        <pc:spChg chg="add mod">
          <ac:chgData name="Sapeksh Vishwakarma" userId="6cd5e5c7ad9c8987" providerId="LiveId" clId="{2B26D45D-A937-4A43-AD46-961E5CFFAC80}" dt="2025-04-25T03:52:55.862" v="3077" actId="1035"/>
          <ac:spMkLst>
            <pc:docMk/>
            <pc:sldMk cId="0" sldId="262"/>
            <ac:spMk id="28" creationId="{55205CBD-02ED-D4EB-1F92-AF0A8C3C1304}"/>
          </ac:spMkLst>
        </pc:spChg>
        <pc:grpChg chg="del">
          <ac:chgData name="Sapeksh Vishwakarma" userId="6cd5e5c7ad9c8987" providerId="LiveId" clId="{2B26D45D-A937-4A43-AD46-961E5CFFAC80}" dt="2025-04-24T14:15:20.568" v="161" actId="478"/>
          <ac:grpSpMkLst>
            <pc:docMk/>
            <pc:sldMk cId="0" sldId="262"/>
            <ac:grpSpMk id="7" creationId="{00000000-0000-0000-0000-000000000000}"/>
          </ac:grpSpMkLst>
        </pc:grpChg>
        <pc:picChg chg="add mod">
          <ac:chgData name="Sapeksh Vishwakarma" userId="6cd5e5c7ad9c8987" providerId="LiveId" clId="{2B26D45D-A937-4A43-AD46-961E5CFFAC80}" dt="2025-04-24T14:15:26.392" v="164" actId="1076"/>
          <ac:picMkLst>
            <pc:docMk/>
            <pc:sldMk cId="0" sldId="262"/>
            <ac:picMk id="14" creationId="{A24F1E27-9AD5-5731-A4CE-2C97CABFB946}"/>
          </ac:picMkLst>
        </pc:picChg>
        <pc:picChg chg="add mod">
          <ac:chgData name="Sapeksh Vishwakarma" userId="6cd5e5c7ad9c8987" providerId="LiveId" clId="{2B26D45D-A937-4A43-AD46-961E5CFFAC80}" dt="2025-04-25T03:51:01.451" v="2977" actId="1076"/>
          <ac:picMkLst>
            <pc:docMk/>
            <pc:sldMk cId="0" sldId="262"/>
            <ac:picMk id="27" creationId="{B1CF9078-BBF9-8826-7A7E-BD0385A241AC}"/>
          </ac:picMkLst>
        </pc:picChg>
      </pc:sldChg>
      <pc:sldChg chg="del">
        <pc:chgData name="Sapeksh Vishwakarma" userId="6cd5e5c7ad9c8987" providerId="LiveId" clId="{2B26D45D-A937-4A43-AD46-961E5CFFAC80}" dt="2025-04-24T06:25:05.071" v="128" actId="47"/>
        <pc:sldMkLst>
          <pc:docMk/>
          <pc:sldMk cId="0" sldId="263"/>
        </pc:sldMkLst>
      </pc:sldChg>
      <pc:sldChg chg="addSp delSp modSp add mod">
        <pc:chgData name="Sapeksh Vishwakarma" userId="6cd5e5c7ad9c8987" providerId="LiveId" clId="{2B26D45D-A937-4A43-AD46-961E5CFFAC80}" dt="2025-04-25T03:55:01.323" v="3097" actId="1036"/>
        <pc:sldMkLst>
          <pc:docMk/>
          <pc:sldMk cId="1944367479" sldId="263"/>
        </pc:sldMkLst>
        <pc:spChg chg="add mod">
          <ac:chgData name="Sapeksh Vishwakarma" userId="6cd5e5c7ad9c8987" providerId="LiveId" clId="{2B26D45D-A937-4A43-AD46-961E5CFFAC80}" dt="2025-04-25T02:46:42.121" v="1667" actId="255"/>
          <ac:spMkLst>
            <pc:docMk/>
            <pc:sldMk cId="1944367479" sldId="263"/>
            <ac:spMk id="7" creationId="{B1E422C5-316B-6DE9-D762-AF29DD720F10}"/>
          </ac:spMkLst>
        </pc:spChg>
        <pc:spChg chg="add mod">
          <ac:chgData name="Sapeksh Vishwakarma" userId="6cd5e5c7ad9c8987" providerId="LiveId" clId="{2B26D45D-A937-4A43-AD46-961E5CFFAC80}" dt="2025-04-25T02:46:50.725" v="1668" actId="1036"/>
          <ac:spMkLst>
            <pc:docMk/>
            <pc:sldMk cId="1944367479" sldId="263"/>
            <ac:spMk id="8" creationId="{F992846E-D084-2C93-DAC9-513773C929FA}"/>
          </ac:spMkLst>
        </pc:spChg>
        <pc:spChg chg="add mod">
          <ac:chgData name="Sapeksh Vishwakarma" userId="6cd5e5c7ad9c8987" providerId="LiveId" clId="{2B26D45D-A937-4A43-AD46-961E5CFFAC80}" dt="2025-04-24T14:19:06.835" v="275"/>
          <ac:spMkLst>
            <pc:docMk/>
            <pc:sldMk cId="1944367479" sldId="263"/>
            <ac:spMk id="9" creationId="{7399739A-9085-B596-4793-14C4C7B78E18}"/>
          </ac:spMkLst>
        </pc:spChg>
        <pc:spChg chg="del">
          <ac:chgData name="Sapeksh Vishwakarma" userId="6cd5e5c7ad9c8987" providerId="LiveId" clId="{2B26D45D-A937-4A43-AD46-961E5CFFAC80}" dt="2025-04-24T14:17:25.934" v="169" actId="478"/>
          <ac:spMkLst>
            <pc:docMk/>
            <pc:sldMk cId="1944367479" sldId="263"/>
            <ac:spMk id="10" creationId="{611649DC-2FEA-DAFF-214F-825ECF4C029F}"/>
          </ac:spMkLst>
        </pc:spChg>
        <pc:spChg chg="del mod">
          <ac:chgData name="Sapeksh Vishwakarma" userId="6cd5e5c7ad9c8987" providerId="LiveId" clId="{2B26D45D-A937-4A43-AD46-961E5CFFAC80}" dt="2025-04-24T14:18:18.204" v="181" actId="478"/>
          <ac:spMkLst>
            <pc:docMk/>
            <pc:sldMk cId="1944367479" sldId="263"/>
            <ac:spMk id="11" creationId="{92DC828B-2CC0-DC74-F1E1-BD7354A2AF9D}"/>
          </ac:spMkLst>
        </pc:spChg>
        <pc:spChg chg="del mod">
          <ac:chgData name="Sapeksh Vishwakarma" userId="6cd5e5c7ad9c8987" providerId="LiveId" clId="{2B26D45D-A937-4A43-AD46-961E5CFFAC80}" dt="2025-04-24T14:50:33.566" v="786" actId="478"/>
          <ac:spMkLst>
            <pc:docMk/>
            <pc:sldMk cId="1944367479" sldId="263"/>
            <ac:spMk id="13" creationId="{29BCC8B3-D619-E71E-BF2A-FE4797CFE7C5}"/>
          </ac:spMkLst>
        </pc:spChg>
        <pc:spChg chg="add mod">
          <ac:chgData name="Sapeksh Vishwakarma" userId="6cd5e5c7ad9c8987" providerId="LiveId" clId="{2B26D45D-A937-4A43-AD46-961E5CFFAC80}" dt="2025-04-24T14:49:41.709" v="774" actId="1036"/>
          <ac:spMkLst>
            <pc:docMk/>
            <pc:sldMk cId="1944367479" sldId="263"/>
            <ac:spMk id="15" creationId="{A8832C03-1731-6472-DEB2-16CD5989FA3D}"/>
          </ac:spMkLst>
        </pc:spChg>
        <pc:spChg chg="add mod">
          <ac:chgData name="Sapeksh Vishwakarma" userId="6cd5e5c7ad9c8987" providerId="LiveId" clId="{2B26D45D-A937-4A43-AD46-961E5CFFAC80}" dt="2025-04-24T14:49:20.972" v="767" actId="14100"/>
          <ac:spMkLst>
            <pc:docMk/>
            <pc:sldMk cId="1944367479" sldId="263"/>
            <ac:spMk id="16" creationId="{77BE491C-BA97-DE64-BEC3-6F850DDA236B}"/>
          </ac:spMkLst>
        </pc:spChg>
        <pc:spChg chg="add mod">
          <ac:chgData name="Sapeksh Vishwakarma" userId="6cd5e5c7ad9c8987" providerId="LiveId" clId="{2B26D45D-A937-4A43-AD46-961E5CFFAC80}" dt="2025-04-24T14:19:48.952" v="280"/>
          <ac:spMkLst>
            <pc:docMk/>
            <pc:sldMk cId="1944367479" sldId="263"/>
            <ac:spMk id="17" creationId="{273E320E-AB89-97ED-962B-F5B1FF13E0FB}"/>
          </ac:spMkLst>
        </pc:spChg>
        <pc:spChg chg="add mod">
          <ac:chgData name="Sapeksh Vishwakarma" userId="6cd5e5c7ad9c8987" providerId="LiveId" clId="{2B26D45D-A937-4A43-AD46-961E5CFFAC80}" dt="2025-04-25T03:55:01.323" v="3097" actId="1036"/>
          <ac:spMkLst>
            <pc:docMk/>
            <pc:sldMk cId="1944367479" sldId="263"/>
            <ac:spMk id="18" creationId="{99872817-BDFB-1E9D-9631-C24D27FD238D}"/>
          </ac:spMkLst>
        </pc:spChg>
        <pc:spChg chg="add mod">
          <ac:chgData name="Sapeksh Vishwakarma" userId="6cd5e5c7ad9c8987" providerId="LiveId" clId="{2B26D45D-A937-4A43-AD46-961E5CFFAC80}" dt="2025-04-24T14:50:02.148" v="783" actId="1038"/>
          <ac:spMkLst>
            <pc:docMk/>
            <pc:sldMk cId="1944367479" sldId="263"/>
            <ac:spMk id="19" creationId="{D02E8DB2-0C4B-34EA-12C1-7BFD9AE041C8}"/>
          </ac:spMkLst>
        </pc:spChg>
        <pc:spChg chg="add mod">
          <ac:chgData name="Sapeksh Vishwakarma" userId="6cd5e5c7ad9c8987" providerId="LiveId" clId="{2B26D45D-A937-4A43-AD46-961E5CFFAC80}" dt="2025-04-25T03:54:50.165" v="3094" actId="14100"/>
          <ac:spMkLst>
            <pc:docMk/>
            <pc:sldMk cId="1944367479" sldId="263"/>
            <ac:spMk id="20" creationId="{5E77611C-F8F1-18A5-DE5F-D29EC408C12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hyperlink" Target="https://youtu.be/ZD85N-hp-QM?si=fh6Jq8z1p1Qzfnz0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youtu.be/Zy6hlXdyCaU?si=MWLMEN6NulR9QMAV" TargetMode="External"/><Relationship Id="rId5" Type="http://schemas.openxmlformats.org/officeDocument/2006/relationships/hyperlink" Target="https://youtu.be/K32rA_qHE-I?si=g5dsu_y1tjeTQcf6" TargetMode="Externa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" r="-11"/>
            </a:stretch>
          </a:blipFill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BF46B-581D-D6EF-0B5B-608216D2A69A}"/>
              </a:ext>
            </a:extLst>
          </p:cNvPr>
          <p:cNvSpPr txBox="1"/>
          <p:nvPr/>
        </p:nvSpPr>
        <p:spPr>
          <a:xfrm>
            <a:off x="4495800" y="5067300"/>
            <a:ext cx="9829800" cy="2646878"/>
          </a:xfrm>
          <a:prstGeom prst="rect">
            <a:avLst/>
          </a:prstGeom>
          <a:noFill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IN" sz="16600" dirty="0" err="1">
                <a:ln>
                  <a:solidFill>
                    <a:schemeClr val="tx1"/>
                  </a:solidFill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rlin Sans FB Demi" panose="020E0802020502020306" pitchFamily="34" charset="0"/>
              </a:rPr>
              <a:t>Agro</a:t>
            </a:r>
            <a:r>
              <a:rPr lang="en-IN" sz="16600" dirty="0" err="1">
                <a:ln>
                  <a:solidFill>
                    <a:schemeClr val="tx1"/>
                  </a:solidFill>
                </a:ln>
                <a:solidFill>
                  <a:srgbClr val="00B050"/>
                </a:solidFill>
                <a:effectLst>
                  <a:outerShdw blurRad="60007" dist="310007" dir="7680000" sy="30000" kx="1300200" algn="ctr" rotWithShape="0">
                    <a:prstClr val="black">
                      <a:alpha val="32000"/>
                    </a:prstClr>
                  </a:outerShdw>
                </a:effectLst>
                <a:latin typeface="Berlin Sans FB Demi" panose="020E0802020502020306" pitchFamily="34" charset="0"/>
              </a:rPr>
              <a:t>verse</a:t>
            </a:r>
            <a:endParaRPr lang="en-IN" sz="3600" dirty="0">
              <a:ln>
                <a:solidFill>
                  <a:schemeClr val="tx1"/>
                </a:solidFill>
              </a:ln>
              <a:solidFill>
                <a:srgbClr val="00B050"/>
              </a:solidFill>
              <a:effectLst>
                <a:outerShdw blurRad="60007" dist="310007" dir="7680000" sy="30000" kx="1300200" algn="ctr" rotWithShape="0">
                  <a:prstClr val="black">
                    <a:alpha val="32000"/>
                  </a:prstClr>
                </a:outerShdw>
              </a:effectLst>
              <a:latin typeface="Berlin Sans FB Demi" panose="020E0802020502020306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322408" y="2476500"/>
            <a:ext cx="15936892" cy="50190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07565" lvl="1" indent="-403783" algn="l">
              <a:lnSpc>
                <a:spcPct val="200000"/>
              </a:lnSpc>
              <a:buFont typeface="Arial"/>
              <a:buChar char="•"/>
            </a:pPr>
            <a:r>
              <a:rPr lang="en-US" sz="3740" b="1" spc="37" dirty="0">
                <a:solidFill>
                  <a:srgbClr val="000000"/>
                </a:solidFill>
                <a:latin typeface="Aharoni" panose="02010803020104030203" pitchFamily="2" charset="-79"/>
                <a:ea typeface="Canva Sans Bold"/>
                <a:cs typeface="Aharoni" panose="02010803020104030203" pitchFamily="2" charset="-79"/>
                <a:sym typeface="Canva Sans Bold"/>
              </a:rPr>
              <a:t>Theme </a:t>
            </a:r>
            <a:r>
              <a:rPr lang="en-US" sz="3740" spc="37" dirty="0">
                <a:solidFill>
                  <a:srgbClr val="000000"/>
                </a:solidFill>
                <a:latin typeface="Aharoni" panose="02010803020104030203" pitchFamily="2" charset="-79"/>
                <a:ea typeface="Canva Sans"/>
                <a:cs typeface="Aharoni" panose="02010803020104030203" pitchFamily="2" charset="-79"/>
                <a:sym typeface="Canva Sans"/>
              </a:rPr>
              <a:t>– </a:t>
            </a:r>
            <a:r>
              <a:rPr lang="en-IN" sz="3750" dirty="0">
                <a:latin typeface="Aharoni" panose="02010803020104030203" pitchFamily="2" charset="-79"/>
                <a:cs typeface="Aharoni" panose="02010803020104030203" pitchFamily="2" charset="-79"/>
              </a:rPr>
              <a:t>AGRICULTURE AND </a:t>
            </a:r>
            <a:r>
              <a:rPr lang="en-US" sz="3740" spc="37" dirty="0">
                <a:solidFill>
                  <a:srgbClr val="000000"/>
                </a:solidFill>
                <a:latin typeface="Aharoni" panose="02010803020104030203" pitchFamily="2" charset="-79"/>
                <a:ea typeface="Canva Sans"/>
                <a:cs typeface="Aharoni" panose="02010803020104030203" pitchFamily="2" charset="-79"/>
                <a:sym typeface="Canva Sans"/>
              </a:rPr>
              <a:t>RURAL DEVELOPMENT</a:t>
            </a:r>
          </a:p>
          <a:p>
            <a:pPr marL="807565" lvl="1" indent="-403783" algn="l">
              <a:lnSpc>
                <a:spcPct val="150000"/>
              </a:lnSpc>
              <a:buFont typeface="Arial"/>
              <a:buChar char="•"/>
            </a:pPr>
            <a:r>
              <a:rPr lang="en-US" sz="3740" b="1" spc="37" dirty="0">
                <a:solidFill>
                  <a:srgbClr val="000000"/>
                </a:solidFill>
                <a:latin typeface="Aharoni" panose="02010803020104030203" pitchFamily="2" charset="-79"/>
                <a:ea typeface="Canva Sans Bold"/>
                <a:cs typeface="Aharoni" panose="02010803020104030203" pitchFamily="2" charset="-79"/>
                <a:sym typeface="Canva Sans Bold"/>
              </a:rPr>
              <a:t>Problem Statement Title</a:t>
            </a:r>
            <a:r>
              <a:rPr lang="en-US" sz="3740" spc="37" dirty="0">
                <a:solidFill>
                  <a:srgbClr val="000000"/>
                </a:solidFill>
                <a:latin typeface="Aharoni" panose="02010803020104030203" pitchFamily="2" charset="-79"/>
                <a:ea typeface="Canva Sans"/>
                <a:cs typeface="Aharoni" panose="02010803020104030203" pitchFamily="2" charset="-79"/>
                <a:sym typeface="Canva Sans"/>
              </a:rPr>
              <a:t>- </a:t>
            </a:r>
            <a:r>
              <a:rPr lang="en-US" sz="3740" b="1" spc="37" dirty="0" err="1">
                <a:solidFill>
                  <a:srgbClr val="C00000"/>
                </a:solidFill>
                <a:latin typeface="Aharoni" panose="02010803020104030203" pitchFamily="2" charset="-79"/>
                <a:ea typeface="Canva Sans"/>
                <a:cs typeface="Aharoni" panose="02010803020104030203" pitchFamily="2" charset="-79"/>
                <a:sym typeface="Canva Sans"/>
              </a:rPr>
              <a:t>AgroVerse</a:t>
            </a:r>
            <a:r>
              <a:rPr lang="en-US" sz="3740" spc="37" dirty="0">
                <a:solidFill>
                  <a:srgbClr val="C00000"/>
                </a:solidFill>
                <a:latin typeface="Aharoni" panose="02010803020104030203" pitchFamily="2" charset="-79"/>
                <a:ea typeface="Canva Sans"/>
                <a:cs typeface="Aharoni" panose="02010803020104030203" pitchFamily="2" charset="-79"/>
                <a:sym typeface="Canva Sans"/>
              </a:rPr>
              <a:t>: </a:t>
            </a:r>
            <a:r>
              <a:rPr lang="en-US" sz="3740" spc="37" dirty="0">
                <a:solidFill>
                  <a:srgbClr val="000000"/>
                </a:solidFill>
                <a:latin typeface="Aharoni" panose="02010803020104030203" pitchFamily="2" charset="-79"/>
                <a:ea typeface="Canva Sans"/>
                <a:cs typeface="Aharoni" panose="02010803020104030203" pitchFamily="2" charset="-79"/>
                <a:sym typeface="Canva Sans"/>
              </a:rPr>
              <a:t>A Smart Web Platform for      Renting Agricultural Equipment.</a:t>
            </a:r>
          </a:p>
          <a:p>
            <a:pPr marL="807565" lvl="1" indent="-403783" algn="l">
              <a:lnSpc>
                <a:spcPct val="200000"/>
              </a:lnSpc>
              <a:buFont typeface="Arial"/>
              <a:buChar char="•"/>
            </a:pPr>
            <a:r>
              <a:rPr lang="en-US" sz="3740" b="1" spc="37" dirty="0">
                <a:solidFill>
                  <a:srgbClr val="000000"/>
                </a:solidFill>
                <a:latin typeface="Aharoni" panose="02010803020104030203" pitchFamily="2" charset="-79"/>
                <a:ea typeface="Canva Sans Bold"/>
                <a:cs typeface="Aharoni" panose="02010803020104030203" pitchFamily="2" charset="-79"/>
                <a:sym typeface="Canva Sans Bold"/>
              </a:rPr>
              <a:t>Team ID </a:t>
            </a:r>
            <a:r>
              <a:rPr lang="en-US" sz="3740" spc="37" dirty="0">
                <a:solidFill>
                  <a:srgbClr val="000000"/>
                </a:solidFill>
                <a:latin typeface="Aharoni" panose="02010803020104030203" pitchFamily="2" charset="-79"/>
                <a:ea typeface="Canva Sans"/>
                <a:cs typeface="Aharoni" panose="02010803020104030203" pitchFamily="2" charset="-79"/>
                <a:sym typeface="Canva Sans"/>
              </a:rPr>
              <a:t>- …..</a:t>
            </a:r>
          </a:p>
          <a:p>
            <a:pPr marL="807565" lvl="1" indent="-403783" algn="l">
              <a:lnSpc>
                <a:spcPct val="200000"/>
              </a:lnSpc>
              <a:buFont typeface="Arial"/>
              <a:buChar char="•"/>
            </a:pPr>
            <a:r>
              <a:rPr lang="en-US" sz="3740" b="1" spc="37" dirty="0">
                <a:solidFill>
                  <a:srgbClr val="000000"/>
                </a:solidFill>
                <a:latin typeface="Aharoni" panose="02010803020104030203" pitchFamily="2" charset="-79"/>
                <a:ea typeface="Canva Sans Bold"/>
                <a:cs typeface="Aharoni" panose="02010803020104030203" pitchFamily="2" charset="-79"/>
                <a:sym typeface="Canva Sans Bold"/>
              </a:rPr>
              <a:t>Team Name </a:t>
            </a:r>
            <a:r>
              <a:rPr lang="en-US" sz="3740" spc="37" dirty="0">
                <a:solidFill>
                  <a:srgbClr val="000000"/>
                </a:solidFill>
                <a:latin typeface="Aharoni" panose="02010803020104030203" pitchFamily="2" charset="-79"/>
                <a:ea typeface="Canva Sans"/>
                <a:cs typeface="Aharoni" panose="02010803020104030203" pitchFamily="2" charset="-79"/>
                <a:sym typeface="Canva Sans"/>
              </a:rPr>
              <a:t>– </a:t>
            </a:r>
            <a:r>
              <a:rPr lang="en-US" sz="3740" b="1" spc="37" dirty="0" err="1">
                <a:solidFill>
                  <a:srgbClr val="000000"/>
                </a:solidFill>
                <a:latin typeface="Aharoni" panose="02010803020104030203" pitchFamily="2" charset="-79"/>
                <a:ea typeface="Canva Sans"/>
                <a:cs typeface="Aharoni" panose="02010803020104030203" pitchFamily="2" charset="-79"/>
                <a:sym typeface="Canva Sans"/>
              </a:rPr>
              <a:t>HackBuddy</a:t>
            </a:r>
            <a:endParaRPr lang="en-US" sz="3740" b="1" spc="37" dirty="0">
              <a:solidFill>
                <a:srgbClr val="000000"/>
              </a:solidFill>
              <a:latin typeface="Aharoni" panose="02010803020104030203" pitchFamily="2" charset="-79"/>
              <a:ea typeface="Canva Sans"/>
              <a:cs typeface="Aharoni" panose="02010803020104030203" pitchFamily="2" charset="-79"/>
              <a:sym typeface="Canva Sans"/>
            </a:endParaRPr>
          </a:p>
        </p:txBody>
      </p:sp>
      <p:sp>
        <p:nvSpPr>
          <p:cNvPr id="11" name="Freeform 11"/>
          <p:cNvSpPr/>
          <p:nvPr/>
        </p:nvSpPr>
        <p:spPr>
          <a:xfrm>
            <a:off x="6471247" y="1250354"/>
            <a:ext cx="5345506" cy="716408"/>
          </a:xfrm>
          <a:custGeom>
            <a:avLst/>
            <a:gdLst/>
            <a:ahLst/>
            <a:cxnLst/>
            <a:rect l="l" t="t" r="r" b="b"/>
            <a:pathLst>
              <a:path w="5345506" h="716408">
                <a:moveTo>
                  <a:pt x="0" y="0"/>
                </a:moveTo>
                <a:lnTo>
                  <a:pt x="5345506" y="0"/>
                </a:lnTo>
                <a:lnTo>
                  <a:pt x="5345506" y="716408"/>
                </a:lnTo>
                <a:lnTo>
                  <a:pt x="0" y="71640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2" name="TextBox 12"/>
          <p:cNvSpPr txBox="1"/>
          <p:nvPr/>
        </p:nvSpPr>
        <p:spPr>
          <a:xfrm>
            <a:off x="14706600" y="9430908"/>
            <a:ext cx="3142779" cy="46269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 dirty="0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6B620B4-8C93-4DDD-4FBF-11D9F6740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38449"/>
            <a:ext cx="2286000" cy="65161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2DBB7-8CB5-D59F-6BC6-198F2F377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4467A94-81F7-8D60-A958-580B0BF26A55}"/>
              </a:ext>
            </a:extLst>
          </p:cNvPr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698B245E-775A-8A89-B378-0A58D02EFC48}"/>
                </a:ext>
              </a:extLst>
            </p:cNvPr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7F4B32EF-0509-B4AC-EB27-92CA79F8FAED}"/>
                </a:ext>
              </a:extLst>
            </p:cNvPr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BC23C65D-E59F-D238-7B60-B393D22E4C3E}"/>
              </a:ext>
            </a:extLst>
          </p:cNvPr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D5CCB850-26CB-49BD-5916-E0D63EDD1035}"/>
              </a:ext>
            </a:extLst>
          </p:cNvPr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34EE989F-03C8-83D4-6F43-9E828CA1F4F8}"/>
              </a:ext>
            </a:extLst>
          </p:cNvPr>
          <p:cNvSpPr txBox="1"/>
          <p:nvPr/>
        </p:nvSpPr>
        <p:spPr>
          <a:xfrm>
            <a:off x="14926530" y="9430908"/>
            <a:ext cx="2922849" cy="5495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 dirty="0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CAD51E7-0943-9466-5603-FDB8223586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38449"/>
            <a:ext cx="2286000" cy="651616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B1E422C5-316B-6DE9-D762-AF29DD720F10}"/>
              </a:ext>
            </a:extLst>
          </p:cNvPr>
          <p:cNvSpPr txBox="1">
            <a:spLocks/>
          </p:cNvSpPr>
          <p:nvPr/>
        </p:nvSpPr>
        <p:spPr>
          <a:xfrm>
            <a:off x="5257800" y="-114300"/>
            <a:ext cx="7354529" cy="17349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4200" b="1" u="sng" dirty="0">
                <a:latin typeface="Square721 BT" panose="020B0504020202060204" pitchFamily="34" charset="0"/>
                <a:ea typeface="ＭＳ Ｐゴシック" pitchFamily="1" charset="-128"/>
                <a:cs typeface="Times New Roman" panose="02020603050405020304" pitchFamily="18" charset="0"/>
              </a:rPr>
              <a:t>PROPOSED IDEA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92846E-D084-2C93-DAC9-513773C929FA}"/>
              </a:ext>
            </a:extLst>
          </p:cNvPr>
          <p:cNvSpPr txBox="1"/>
          <p:nvPr/>
        </p:nvSpPr>
        <p:spPr>
          <a:xfrm>
            <a:off x="1149405" y="1692414"/>
            <a:ext cx="692779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cap="none" spc="0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quare721 BT" panose="020B0504020202060204" pitchFamily="34" charset="0"/>
              </a:rPr>
              <a:t>Problem</a:t>
            </a:r>
            <a:r>
              <a:rPr lang="en-US" sz="3600" b="1" cap="none" spc="0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quare721 BT" panose="020B0504020202060204" pitchFamily="34" charset="0"/>
              </a:rPr>
              <a:t> </a:t>
            </a:r>
            <a:r>
              <a:rPr lang="en-US" sz="4000" b="1" cap="none" spc="0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quare721 BT" panose="020B0504020202060204" pitchFamily="34" charset="0"/>
              </a:rPr>
              <a:t>Statement</a:t>
            </a:r>
            <a:r>
              <a:rPr lang="en-US" sz="3600" b="1" cap="none" spc="0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quare721 BT" panose="020B0504020202060204" pitchFamily="34" charset="0"/>
              </a:rPr>
              <a:t> :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832C03-1731-6472-DEB2-16CD5989F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05" y="2683044"/>
            <a:ext cx="7769295" cy="5432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90"/>
              </a:spcBef>
              <a:spcAft>
                <a:spcPts val="69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Many farmers face high costs in purchasing and maintaining agricultural equipment, making it difficult to access necessary tools for farming.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90"/>
              </a:spcBef>
              <a:spcAft>
                <a:spcPts val="69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Small-scale farmers often struggle with limited access to modern machinery, leading to inefficiencies and lower productivity.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90"/>
              </a:spcBef>
              <a:spcAft>
                <a:spcPts val="69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 lack of centralized rental platforms and limited services in rural areas further adds to their challenges, reducing efficiency and overall profitability.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ts val="690"/>
              </a:spcBef>
              <a:spcAft>
                <a:spcPts val="69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Rural areas often have limited access to equipment rental services, leaving farmers without affordable and convenient options.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7BE491C-BA97-DE64-BEC3-6F850DDA236B}"/>
              </a:ext>
            </a:extLst>
          </p:cNvPr>
          <p:cNvSpPr/>
          <p:nvPr/>
        </p:nvSpPr>
        <p:spPr>
          <a:xfrm>
            <a:off x="685800" y="2400299"/>
            <a:ext cx="8458200" cy="6361331"/>
          </a:xfrm>
          <a:prstGeom prst="rect">
            <a:avLst/>
          </a:prstGeom>
          <a:noFill/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rgbClr val="010000"/>
                </a:solidFill>
              </a:ln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872817-BDFB-1E9D-9631-C24D27FD238D}"/>
              </a:ext>
            </a:extLst>
          </p:cNvPr>
          <p:cNvSpPr/>
          <p:nvPr/>
        </p:nvSpPr>
        <p:spPr>
          <a:xfrm>
            <a:off x="12557284" y="2011859"/>
            <a:ext cx="3121368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1" cap="none" spc="0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quare721 BT" panose="020B0504020202060204" pitchFamily="34" charset="0"/>
              </a:rPr>
              <a:t>Solution :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02E8DB2-0C4B-34EA-12C1-7BFD9AE041C8}"/>
              </a:ext>
            </a:extLst>
          </p:cNvPr>
          <p:cNvSpPr txBox="1"/>
          <p:nvPr/>
        </p:nvSpPr>
        <p:spPr>
          <a:xfrm>
            <a:off x="10305507" y="3195499"/>
            <a:ext cx="7220493" cy="4626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580"/>
              </a:spcBef>
              <a:spcAft>
                <a:spcPts val="68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Develop a web application that facilitates the rental and tracking of agricultural equipment, such as tractors, harvesters, and plows, ensuring that these tools are affordable, transparent, and easily accessible to farmers. </a:t>
            </a:r>
          </a:p>
          <a:p>
            <a:pPr marL="342900" indent="-342900" algn="just">
              <a:spcBef>
                <a:spcPts val="580"/>
              </a:spcBef>
              <a:spcAft>
                <a:spcPts val="680"/>
              </a:spcAft>
              <a:buFont typeface="Wingdings" panose="05000000000000000000" pitchFamily="2" charset="2"/>
              <a:buChar char="Ø"/>
            </a:pPr>
            <a:r>
              <a:rPr lang="en-US" sz="2600" dirty="0"/>
              <a:t>With features like real-time tracking, flexible rental durations, and transparent pricing, the platform will allow farmers to access high-quality equipment on-demand without the upfront cost of ownership..</a:t>
            </a:r>
          </a:p>
          <a:p>
            <a:endParaRPr lang="en-IN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E77611C-F8F1-18A5-DE5F-D29EC408C12F}"/>
              </a:ext>
            </a:extLst>
          </p:cNvPr>
          <p:cNvSpPr/>
          <p:nvPr/>
        </p:nvSpPr>
        <p:spPr>
          <a:xfrm>
            <a:off x="10034687" y="2904710"/>
            <a:ext cx="7814691" cy="4917698"/>
          </a:xfrm>
          <a:custGeom>
            <a:avLst/>
            <a:gdLst>
              <a:gd name="connsiteX0" fmla="*/ 0 w 7814691"/>
              <a:gd name="connsiteY0" fmla="*/ 819633 h 4917698"/>
              <a:gd name="connsiteX1" fmla="*/ 819633 w 7814691"/>
              <a:gd name="connsiteY1" fmla="*/ 0 h 4917698"/>
              <a:gd name="connsiteX2" fmla="*/ 1629300 w 7814691"/>
              <a:gd name="connsiteY2" fmla="*/ 0 h 4917698"/>
              <a:gd name="connsiteX3" fmla="*/ 2253704 w 7814691"/>
              <a:gd name="connsiteY3" fmla="*/ 0 h 4917698"/>
              <a:gd name="connsiteX4" fmla="*/ 2816354 w 7814691"/>
              <a:gd name="connsiteY4" fmla="*/ 0 h 4917698"/>
              <a:gd name="connsiteX5" fmla="*/ 3564266 w 7814691"/>
              <a:gd name="connsiteY5" fmla="*/ 0 h 4917698"/>
              <a:gd name="connsiteX6" fmla="*/ 4188670 w 7814691"/>
              <a:gd name="connsiteY6" fmla="*/ 0 h 4917698"/>
              <a:gd name="connsiteX7" fmla="*/ 4998337 w 7814691"/>
              <a:gd name="connsiteY7" fmla="*/ 0 h 4917698"/>
              <a:gd name="connsiteX8" fmla="*/ 5560987 w 7814691"/>
              <a:gd name="connsiteY8" fmla="*/ 0 h 4917698"/>
              <a:gd name="connsiteX9" fmla="*/ 6370654 w 7814691"/>
              <a:gd name="connsiteY9" fmla="*/ 0 h 4917698"/>
              <a:gd name="connsiteX10" fmla="*/ 6995058 w 7814691"/>
              <a:gd name="connsiteY10" fmla="*/ 0 h 4917698"/>
              <a:gd name="connsiteX11" fmla="*/ 7814691 w 7814691"/>
              <a:gd name="connsiteY11" fmla="*/ 819633 h 4917698"/>
              <a:gd name="connsiteX12" fmla="*/ 7814691 w 7814691"/>
              <a:gd name="connsiteY12" fmla="*/ 1508104 h 4917698"/>
              <a:gd name="connsiteX13" fmla="*/ 7814691 w 7814691"/>
              <a:gd name="connsiteY13" fmla="*/ 2229359 h 4917698"/>
              <a:gd name="connsiteX14" fmla="*/ 7814691 w 7814691"/>
              <a:gd name="connsiteY14" fmla="*/ 2950614 h 4917698"/>
              <a:gd name="connsiteX15" fmla="*/ 7814691 w 7814691"/>
              <a:gd name="connsiteY15" fmla="*/ 4098065 h 4917698"/>
              <a:gd name="connsiteX16" fmla="*/ 6995058 w 7814691"/>
              <a:gd name="connsiteY16" fmla="*/ 4917698 h 4917698"/>
              <a:gd name="connsiteX17" fmla="*/ 6247145 w 7814691"/>
              <a:gd name="connsiteY17" fmla="*/ 4917698 h 4917698"/>
              <a:gd name="connsiteX18" fmla="*/ 5746250 w 7814691"/>
              <a:gd name="connsiteY18" fmla="*/ 4917698 h 4917698"/>
              <a:gd name="connsiteX19" fmla="*/ 5183600 w 7814691"/>
              <a:gd name="connsiteY19" fmla="*/ 4917698 h 4917698"/>
              <a:gd name="connsiteX20" fmla="*/ 4373933 w 7814691"/>
              <a:gd name="connsiteY20" fmla="*/ 4917698 h 4917698"/>
              <a:gd name="connsiteX21" fmla="*/ 3687775 w 7814691"/>
              <a:gd name="connsiteY21" fmla="*/ 4917698 h 4917698"/>
              <a:gd name="connsiteX22" fmla="*/ 3125125 w 7814691"/>
              <a:gd name="connsiteY22" fmla="*/ 4917698 h 4917698"/>
              <a:gd name="connsiteX23" fmla="*/ 2438967 w 7814691"/>
              <a:gd name="connsiteY23" fmla="*/ 4917698 h 4917698"/>
              <a:gd name="connsiteX24" fmla="*/ 1938071 w 7814691"/>
              <a:gd name="connsiteY24" fmla="*/ 4917698 h 4917698"/>
              <a:gd name="connsiteX25" fmla="*/ 1437175 w 7814691"/>
              <a:gd name="connsiteY25" fmla="*/ 4917698 h 4917698"/>
              <a:gd name="connsiteX26" fmla="*/ 819633 w 7814691"/>
              <a:gd name="connsiteY26" fmla="*/ 4917698 h 4917698"/>
              <a:gd name="connsiteX27" fmla="*/ 0 w 7814691"/>
              <a:gd name="connsiteY27" fmla="*/ 4098065 h 4917698"/>
              <a:gd name="connsiteX28" fmla="*/ 0 w 7814691"/>
              <a:gd name="connsiteY28" fmla="*/ 3540732 h 4917698"/>
              <a:gd name="connsiteX29" fmla="*/ 0 w 7814691"/>
              <a:gd name="connsiteY29" fmla="*/ 2852261 h 4917698"/>
              <a:gd name="connsiteX30" fmla="*/ 0 w 7814691"/>
              <a:gd name="connsiteY30" fmla="*/ 2294927 h 4917698"/>
              <a:gd name="connsiteX31" fmla="*/ 0 w 7814691"/>
              <a:gd name="connsiteY31" fmla="*/ 1606457 h 4917698"/>
              <a:gd name="connsiteX32" fmla="*/ 0 w 7814691"/>
              <a:gd name="connsiteY32" fmla="*/ 819633 h 4917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814691" h="4917698" extrusionOk="0">
                <a:moveTo>
                  <a:pt x="0" y="819633"/>
                </a:moveTo>
                <a:cubicBezTo>
                  <a:pt x="-21210" y="353879"/>
                  <a:pt x="333806" y="12444"/>
                  <a:pt x="819633" y="0"/>
                </a:cubicBezTo>
                <a:cubicBezTo>
                  <a:pt x="1205755" y="-33491"/>
                  <a:pt x="1463656" y="-39206"/>
                  <a:pt x="1629300" y="0"/>
                </a:cubicBezTo>
                <a:cubicBezTo>
                  <a:pt x="1794944" y="39206"/>
                  <a:pt x="2061692" y="1947"/>
                  <a:pt x="2253704" y="0"/>
                </a:cubicBezTo>
                <a:cubicBezTo>
                  <a:pt x="2445716" y="-1947"/>
                  <a:pt x="2590694" y="-10263"/>
                  <a:pt x="2816354" y="0"/>
                </a:cubicBezTo>
                <a:cubicBezTo>
                  <a:pt x="3042014" y="10263"/>
                  <a:pt x="3318902" y="-5503"/>
                  <a:pt x="3564266" y="0"/>
                </a:cubicBezTo>
                <a:cubicBezTo>
                  <a:pt x="3809630" y="5503"/>
                  <a:pt x="3960317" y="-22376"/>
                  <a:pt x="4188670" y="0"/>
                </a:cubicBezTo>
                <a:cubicBezTo>
                  <a:pt x="4417023" y="22376"/>
                  <a:pt x="4629644" y="36013"/>
                  <a:pt x="4998337" y="0"/>
                </a:cubicBezTo>
                <a:cubicBezTo>
                  <a:pt x="5367030" y="-36013"/>
                  <a:pt x="5422773" y="-16278"/>
                  <a:pt x="5560987" y="0"/>
                </a:cubicBezTo>
                <a:cubicBezTo>
                  <a:pt x="5699201" y="16278"/>
                  <a:pt x="6092206" y="35568"/>
                  <a:pt x="6370654" y="0"/>
                </a:cubicBezTo>
                <a:cubicBezTo>
                  <a:pt x="6649102" y="-35568"/>
                  <a:pt x="6719355" y="-15922"/>
                  <a:pt x="6995058" y="0"/>
                </a:cubicBezTo>
                <a:cubicBezTo>
                  <a:pt x="7376922" y="-4050"/>
                  <a:pt x="7849404" y="271772"/>
                  <a:pt x="7814691" y="819633"/>
                </a:cubicBezTo>
                <a:cubicBezTo>
                  <a:pt x="7815487" y="1024210"/>
                  <a:pt x="7791422" y="1258826"/>
                  <a:pt x="7814691" y="1508104"/>
                </a:cubicBezTo>
                <a:cubicBezTo>
                  <a:pt x="7837960" y="1757382"/>
                  <a:pt x="7819061" y="2050879"/>
                  <a:pt x="7814691" y="2229359"/>
                </a:cubicBezTo>
                <a:cubicBezTo>
                  <a:pt x="7810321" y="2407839"/>
                  <a:pt x="7811402" y="2708828"/>
                  <a:pt x="7814691" y="2950614"/>
                </a:cubicBezTo>
                <a:cubicBezTo>
                  <a:pt x="7817980" y="3192400"/>
                  <a:pt x="7820421" y="3631057"/>
                  <a:pt x="7814691" y="4098065"/>
                </a:cubicBezTo>
                <a:cubicBezTo>
                  <a:pt x="7759022" y="4498286"/>
                  <a:pt x="7436227" y="4900503"/>
                  <a:pt x="6995058" y="4917698"/>
                </a:cubicBezTo>
                <a:cubicBezTo>
                  <a:pt x="6708198" y="4924789"/>
                  <a:pt x="6409196" y="4893338"/>
                  <a:pt x="6247145" y="4917698"/>
                </a:cubicBezTo>
                <a:cubicBezTo>
                  <a:pt x="6085094" y="4942058"/>
                  <a:pt x="5971859" y="4904384"/>
                  <a:pt x="5746250" y="4917698"/>
                </a:cubicBezTo>
                <a:cubicBezTo>
                  <a:pt x="5520642" y="4931012"/>
                  <a:pt x="5367628" y="4926873"/>
                  <a:pt x="5183600" y="4917698"/>
                </a:cubicBezTo>
                <a:cubicBezTo>
                  <a:pt x="4999572" y="4908524"/>
                  <a:pt x="4541870" y="4898409"/>
                  <a:pt x="4373933" y="4917698"/>
                </a:cubicBezTo>
                <a:cubicBezTo>
                  <a:pt x="4205996" y="4936987"/>
                  <a:pt x="3942552" y="4950403"/>
                  <a:pt x="3687775" y="4917698"/>
                </a:cubicBezTo>
                <a:cubicBezTo>
                  <a:pt x="3432998" y="4884993"/>
                  <a:pt x="3270425" y="4925683"/>
                  <a:pt x="3125125" y="4917698"/>
                </a:cubicBezTo>
                <a:cubicBezTo>
                  <a:pt x="2979825" y="4909714"/>
                  <a:pt x="2711082" y="4944792"/>
                  <a:pt x="2438967" y="4917698"/>
                </a:cubicBezTo>
                <a:cubicBezTo>
                  <a:pt x="2166852" y="4890604"/>
                  <a:pt x="2102978" y="4922482"/>
                  <a:pt x="1938071" y="4917698"/>
                </a:cubicBezTo>
                <a:cubicBezTo>
                  <a:pt x="1773164" y="4912914"/>
                  <a:pt x="1551276" y="4902566"/>
                  <a:pt x="1437175" y="4917698"/>
                </a:cubicBezTo>
                <a:cubicBezTo>
                  <a:pt x="1323074" y="4932830"/>
                  <a:pt x="1046966" y="4942132"/>
                  <a:pt x="819633" y="4917698"/>
                </a:cubicBezTo>
                <a:cubicBezTo>
                  <a:pt x="449653" y="4946639"/>
                  <a:pt x="17958" y="4611226"/>
                  <a:pt x="0" y="4098065"/>
                </a:cubicBezTo>
                <a:cubicBezTo>
                  <a:pt x="-19915" y="3946602"/>
                  <a:pt x="17358" y="3726887"/>
                  <a:pt x="0" y="3540732"/>
                </a:cubicBezTo>
                <a:cubicBezTo>
                  <a:pt x="-17358" y="3354577"/>
                  <a:pt x="-16296" y="3097870"/>
                  <a:pt x="0" y="2852261"/>
                </a:cubicBezTo>
                <a:cubicBezTo>
                  <a:pt x="16296" y="2606652"/>
                  <a:pt x="-10040" y="2464317"/>
                  <a:pt x="0" y="2294927"/>
                </a:cubicBezTo>
                <a:cubicBezTo>
                  <a:pt x="10040" y="2125537"/>
                  <a:pt x="-22525" y="1765602"/>
                  <a:pt x="0" y="1606457"/>
                </a:cubicBezTo>
                <a:cubicBezTo>
                  <a:pt x="22525" y="1447312"/>
                  <a:pt x="-38906" y="1146455"/>
                  <a:pt x="0" y="819633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4367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926537" y="9430908"/>
            <a:ext cx="2922836" cy="5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B88AA0-70E9-13C3-56A7-9A95070E5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3" y="238449"/>
            <a:ext cx="2078769" cy="592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02205D8-A464-6E02-C10C-D2DF5725A7F9}"/>
              </a:ext>
            </a:extLst>
          </p:cNvPr>
          <p:cNvSpPr txBox="1"/>
          <p:nvPr/>
        </p:nvSpPr>
        <p:spPr>
          <a:xfrm>
            <a:off x="914400" y="1638300"/>
            <a:ext cx="9677400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600" b="1" dirty="0"/>
              <a:t>🔧 </a:t>
            </a:r>
            <a:r>
              <a:rPr lang="en-IN" sz="2800" b="1" dirty="0"/>
              <a:t>Frontend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 HTML / CSS / JavaScript</a:t>
            </a:r>
            <a:r>
              <a:rPr lang="en-IN" sz="2600" dirty="0"/>
              <a:t> – Base structure and interactivity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 React.js </a:t>
            </a:r>
            <a:r>
              <a:rPr lang="en-IN" sz="2600" dirty="0"/>
              <a:t>– For building fast, reactive UI.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 Tailwind CSS</a:t>
            </a:r>
            <a:r>
              <a:rPr lang="en-IN" sz="2600" dirty="0"/>
              <a:t> – Utility-first CSS framework for responsive design.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 </a:t>
            </a:r>
            <a:r>
              <a:rPr lang="en-IN" sz="2600" b="1" dirty="0" err="1"/>
              <a:t>Mapbox</a:t>
            </a:r>
            <a:r>
              <a:rPr lang="en-IN" sz="2600" dirty="0"/>
              <a:t> / </a:t>
            </a:r>
            <a:r>
              <a:rPr lang="en-IN" sz="2600" b="1" dirty="0"/>
              <a:t>Leaflet</a:t>
            </a:r>
            <a:r>
              <a:rPr lang="en-IN" sz="2600" dirty="0"/>
              <a:t> – Real-time map tracking and geolocation display.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None/>
            </a:pPr>
            <a:r>
              <a:rPr lang="en-IN" sz="2600" b="1" dirty="0"/>
              <a:t>⚙️ </a:t>
            </a:r>
            <a:r>
              <a:rPr lang="en-IN" sz="2800" b="1" dirty="0"/>
              <a:t>Backend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 Node.js</a:t>
            </a:r>
            <a:r>
              <a:rPr lang="en-IN" sz="2600" dirty="0"/>
              <a:t> – JavaScript runtime for server-side logic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 Express.js</a:t>
            </a:r>
            <a:r>
              <a:rPr lang="en-IN" sz="2600" dirty="0"/>
              <a:t> – Lightweight web application framework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 REST APIs</a:t>
            </a:r>
            <a:r>
              <a:rPr lang="en-IN" sz="2600" dirty="0"/>
              <a:t> – For client-server data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 JWT (JSON Web Tokens)</a:t>
            </a:r>
            <a:r>
              <a:rPr lang="en-IN" sz="2600" dirty="0"/>
              <a:t> – Secure authentication for users.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600" dirty="0"/>
          </a:p>
          <a:p>
            <a:pPr>
              <a:buNone/>
            </a:pPr>
            <a:r>
              <a:rPr lang="en-IN" sz="2600" b="1" dirty="0"/>
              <a:t>🗃️ </a:t>
            </a:r>
            <a:r>
              <a:rPr lang="en-IN" sz="2800" b="1" dirty="0"/>
              <a:t>Database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 MongoDB </a:t>
            </a:r>
            <a:r>
              <a:rPr lang="en-IN" sz="2600" dirty="0"/>
              <a:t>– databases for storing users, equipment, and rentals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600" b="1" dirty="0"/>
              <a:t> Firebase (Realtime Database)</a:t>
            </a:r>
            <a:r>
              <a:rPr lang="en-IN" sz="2600" dirty="0"/>
              <a:t> – For instant data syncing (e.g., live equipment tracking or booking updates)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CBD9FB9-E249-0DEA-15F2-FAB48D019C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862"/>
          <a:stretch/>
        </p:blipFill>
        <p:spPr>
          <a:xfrm>
            <a:off x="12115800" y="1435688"/>
            <a:ext cx="4953000" cy="6970891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4C68162-6198-4ADB-A3FC-194B2A77C28D}"/>
              </a:ext>
            </a:extLst>
          </p:cNvPr>
          <p:cNvSpPr/>
          <p:nvPr/>
        </p:nvSpPr>
        <p:spPr>
          <a:xfrm>
            <a:off x="11277600" y="1406022"/>
            <a:ext cx="6324600" cy="71625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noFill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E8DCF04-6D94-6ACC-B136-F9E2D6E7103A}"/>
              </a:ext>
            </a:extLst>
          </p:cNvPr>
          <p:cNvSpPr txBox="1">
            <a:spLocks/>
          </p:cNvSpPr>
          <p:nvPr/>
        </p:nvSpPr>
        <p:spPr>
          <a:xfrm>
            <a:off x="4800600" y="-190500"/>
            <a:ext cx="7354529" cy="17349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4200" b="1" u="sng" dirty="0">
                <a:latin typeface="Square721 BT" panose="020B0504020202060204" pitchFamily="34" charset="0"/>
                <a:ea typeface="ＭＳ Ｐゴシック" pitchFamily="1" charset="-128"/>
                <a:cs typeface="Times New Roman" panose="02020603050405020304" pitchFamily="18" charset="0"/>
              </a:rPr>
              <a:t>TECHNICAL APPROACH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926537" y="9430908"/>
            <a:ext cx="2922836" cy="5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91B388E-C6E5-E61F-19EF-D33B289960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3" y="285285"/>
            <a:ext cx="2346094" cy="6687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C6C7A7E-4627-B5EB-EC6D-5CAAE8707C5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250668"/>
            <a:ext cx="18288000" cy="79314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4926537" y="9430908"/>
            <a:ext cx="2922836" cy="5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0C059B2-2CA1-6AEF-4BD8-65B9766AF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3" y="238449"/>
            <a:ext cx="2078769" cy="5925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406FDCC-71D2-1BA4-E32C-7BB0B163982A}"/>
              </a:ext>
            </a:extLst>
          </p:cNvPr>
          <p:cNvSpPr txBox="1"/>
          <p:nvPr/>
        </p:nvSpPr>
        <p:spPr>
          <a:xfrm>
            <a:off x="838200" y="3848100"/>
            <a:ext cx="9144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600" b="1" dirty="0">
                <a:solidFill>
                  <a:srgbClr val="FF0000"/>
                </a:solidFill>
              </a:rPr>
              <a:t>Target Audience Impact</a:t>
            </a:r>
          </a:p>
          <a:p>
            <a:pPr>
              <a:buNone/>
            </a:pPr>
            <a:r>
              <a:rPr lang="en-US" sz="2600" b="1" dirty="0"/>
              <a:t>Who benefits &amp; how?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Farmers gain access to equipment without high upfront costs.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Equipment owners earn from underused machinery.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Admins monitor and manage system efficiency.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BC72DD-F483-A051-D237-ED2072F721F4}"/>
              </a:ext>
            </a:extLst>
          </p:cNvPr>
          <p:cNvSpPr txBox="1"/>
          <p:nvPr/>
        </p:nvSpPr>
        <p:spPr>
          <a:xfrm>
            <a:off x="990600" y="6286500"/>
            <a:ext cx="9144000" cy="25237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600" b="1" dirty="0">
                <a:solidFill>
                  <a:srgbClr val="FF0000"/>
                </a:solidFill>
              </a:rPr>
              <a:t>Key Benefits</a:t>
            </a:r>
          </a:p>
          <a:p>
            <a:pPr>
              <a:buNone/>
            </a:pPr>
            <a:r>
              <a:rPr lang="en-US" sz="2600" b="1" dirty="0"/>
              <a:t>Social, economic, environmental advantages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Social</a:t>
            </a:r>
            <a:r>
              <a:rPr lang="en-US" sz="2600" dirty="0"/>
              <a:t>: Community collaboration and trust.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Economic</a:t>
            </a:r>
            <a:r>
              <a:rPr lang="en-US" sz="2600" dirty="0"/>
              <a:t>: Cost-effective farming, additional income streams.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b="1" dirty="0"/>
              <a:t>Environmental</a:t>
            </a:r>
            <a:r>
              <a:rPr lang="en-US" sz="2600" dirty="0"/>
              <a:t>: Reduced equipment redundancy, shared usage lowers emissions.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561BCE-87C3-5E28-5A18-908DE8620312}"/>
              </a:ext>
            </a:extLst>
          </p:cNvPr>
          <p:cNvSpPr txBox="1"/>
          <p:nvPr/>
        </p:nvSpPr>
        <p:spPr>
          <a:xfrm>
            <a:off x="838200" y="1423219"/>
            <a:ext cx="914400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600" b="1" dirty="0">
                <a:solidFill>
                  <a:srgbClr val="FF0000"/>
                </a:solidFill>
              </a:rPr>
              <a:t>Long-Term Value</a:t>
            </a:r>
          </a:p>
          <a:p>
            <a:pPr>
              <a:buNone/>
            </a:pPr>
            <a:r>
              <a:rPr lang="en-US" sz="2600" b="1" dirty="0"/>
              <a:t>Scalability &amp; future potential</a:t>
            </a:r>
            <a:endParaRPr lang="en-US" sz="26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Platform can expand to new regions.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Add features like predictive maintenance, smart contracts.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/>
              <a:t>Supports sustainable and inclusive agricultural growth.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24C63BDE-F3DC-4C86-C954-9E9ACF0F4B5D}"/>
              </a:ext>
            </a:extLst>
          </p:cNvPr>
          <p:cNvSpPr txBox="1">
            <a:spLocks/>
          </p:cNvSpPr>
          <p:nvPr/>
        </p:nvSpPr>
        <p:spPr>
          <a:xfrm>
            <a:off x="5257800" y="-114300"/>
            <a:ext cx="9525000" cy="17349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u="sng" dirty="0">
                <a:latin typeface="Square721 BT" panose="020B0504020202060204" pitchFamily="34" charset="0"/>
                <a:ea typeface="ＭＳ Ｐゴシック" pitchFamily="1" charset="-128"/>
                <a:cs typeface="Times New Roman" panose="02020603050405020304" pitchFamily="18" charset="0"/>
              </a:rPr>
              <a:t>IMPACTS BENEFITS AND WORKFLOW OF PROJECT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52F8FC0-6EC1-97FE-E331-E913AD8CC9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42" r="4858"/>
          <a:stretch/>
        </p:blipFill>
        <p:spPr>
          <a:xfrm>
            <a:off x="9982200" y="1690836"/>
            <a:ext cx="8171973" cy="71864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9258300"/>
            <a:ext cx="18288000" cy="1028700"/>
            <a:chOff x="0" y="0"/>
            <a:chExt cx="4816593" cy="2709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70933"/>
            </a:xfrm>
            <a:custGeom>
              <a:avLst/>
              <a:gdLst/>
              <a:ahLst/>
              <a:cxnLst/>
              <a:rect l="l" t="t" r="r" b="b"/>
              <a:pathLst>
                <a:path w="4816592" h="270933">
                  <a:moveTo>
                    <a:pt x="0" y="0"/>
                  </a:moveTo>
                  <a:lnTo>
                    <a:pt x="4816592" y="0"/>
                  </a:lnTo>
                  <a:lnTo>
                    <a:pt x="4816592" y="270933"/>
                  </a:lnTo>
                  <a:lnTo>
                    <a:pt x="0" y="270933"/>
                  </a:lnTo>
                  <a:close/>
                </a:path>
              </a:pathLst>
            </a:custGeom>
            <a:solidFill>
              <a:srgbClr val="181C1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3090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6725561" y="9344241"/>
            <a:ext cx="4836879" cy="856819"/>
          </a:xfrm>
          <a:custGeom>
            <a:avLst/>
            <a:gdLst/>
            <a:ahLst/>
            <a:cxnLst/>
            <a:rect l="l" t="t" r="r" b="b"/>
            <a:pathLst>
              <a:path w="4836879" h="856819">
                <a:moveTo>
                  <a:pt x="0" y="0"/>
                </a:moveTo>
                <a:lnTo>
                  <a:pt x="4836878" y="0"/>
                </a:lnTo>
                <a:lnTo>
                  <a:pt x="4836878" y="856818"/>
                </a:lnTo>
                <a:lnTo>
                  <a:pt x="0" y="856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494114" y="238449"/>
            <a:ext cx="1530373" cy="926278"/>
          </a:xfrm>
          <a:custGeom>
            <a:avLst/>
            <a:gdLst/>
            <a:ahLst/>
            <a:cxnLst/>
            <a:rect l="l" t="t" r="r" b="b"/>
            <a:pathLst>
              <a:path w="1530373" h="926278">
                <a:moveTo>
                  <a:pt x="0" y="0"/>
                </a:moveTo>
                <a:lnTo>
                  <a:pt x="1530372" y="0"/>
                </a:lnTo>
                <a:lnTo>
                  <a:pt x="1530372" y="926279"/>
                </a:lnTo>
                <a:lnTo>
                  <a:pt x="0" y="92627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4926537" y="9430908"/>
            <a:ext cx="2922836" cy="5496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31"/>
              </a:lnSpc>
            </a:pPr>
            <a:r>
              <a:rPr lang="en-US" sz="2736">
                <a:solidFill>
                  <a:srgbClr val="FFFFFF"/>
                </a:solidFill>
                <a:latin typeface="Cooper Hewitt"/>
                <a:ea typeface="Cooper Hewitt"/>
                <a:cs typeface="Cooper Hewitt"/>
                <a:sym typeface="Cooper Hewitt"/>
              </a:rPr>
              <a:t>www.codecrax.com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24F1E27-9AD5-5731-A4CE-2C97CABFB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13" y="238449"/>
            <a:ext cx="2346094" cy="66874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614285C-DF70-11A1-CD04-33F02E6AC486}"/>
              </a:ext>
            </a:extLst>
          </p:cNvPr>
          <p:cNvSpPr txBox="1"/>
          <p:nvPr/>
        </p:nvSpPr>
        <p:spPr>
          <a:xfrm>
            <a:off x="1143000" y="6134100"/>
            <a:ext cx="8305800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90"/>
              </a:spcBef>
              <a:spcAft>
                <a:spcPts val="69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Collaboration with Agricultural Startups and NGOs</a:t>
            </a:r>
            <a:endParaRPr lang="en-IN" sz="2800" dirty="0"/>
          </a:p>
          <a:p>
            <a:pPr marL="285750" indent="-285750" algn="just">
              <a:spcBef>
                <a:spcPts val="690"/>
              </a:spcBef>
              <a:spcAft>
                <a:spcPts val="690"/>
              </a:spcAft>
              <a:buFont typeface="Wingdings" panose="05000000000000000000" pitchFamily="2" charset="2"/>
              <a:buChar char="Ø"/>
            </a:pPr>
            <a:r>
              <a:rPr lang="en-US" sz="2800" dirty="0"/>
              <a:t> Integration with IoT and Smart Farming Tools</a:t>
            </a:r>
          </a:p>
          <a:p>
            <a:pPr marL="285750" indent="-285750" algn="just">
              <a:spcBef>
                <a:spcPts val="690"/>
              </a:spcBef>
              <a:spcAft>
                <a:spcPts val="690"/>
              </a:spcAft>
              <a:buFont typeface="Wingdings" panose="05000000000000000000" pitchFamily="2" charset="2"/>
              <a:buChar char="Ø"/>
            </a:pPr>
            <a:r>
              <a:rPr lang="en-IN" sz="2800" dirty="0"/>
              <a:t>Track vehicle by Map tracking System </a:t>
            </a:r>
          </a:p>
          <a:p>
            <a:pPr marL="285750" indent="-285750" algn="just">
              <a:spcBef>
                <a:spcPts val="690"/>
              </a:spcBef>
              <a:spcAft>
                <a:spcPts val="690"/>
              </a:spcAft>
              <a:buFont typeface="Wingdings" panose="05000000000000000000" pitchFamily="2" charset="2"/>
              <a:buChar char="Ø"/>
            </a:pPr>
            <a:r>
              <a:rPr lang="en-IN" sz="2800" dirty="0"/>
              <a:t>Voice recognition &amp; Native languages </a:t>
            </a:r>
            <a:endParaRPr lang="en-US" sz="28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0DC30D-3DA4-DD22-0EEB-632938B1B08D}"/>
              </a:ext>
            </a:extLst>
          </p:cNvPr>
          <p:cNvSpPr txBox="1"/>
          <p:nvPr/>
        </p:nvSpPr>
        <p:spPr>
          <a:xfrm>
            <a:off x="1066800" y="5121414"/>
            <a:ext cx="6921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Square721 BT" panose="020B0504020202060204" pitchFamily="34" charset="0"/>
              </a:rPr>
              <a:t>Future Scope</a:t>
            </a:r>
            <a:r>
              <a:rPr lang="en-US" sz="4000" b="1" cap="none" spc="0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/>
                <a:latin typeface="Square721 BT" panose="020B0504020202060204" pitchFamily="34" charset="0"/>
              </a:rPr>
              <a:t>: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73D6F1-C899-7C44-0891-ACAFC1310AE3}"/>
              </a:ext>
            </a:extLst>
          </p:cNvPr>
          <p:cNvSpPr/>
          <p:nvPr/>
        </p:nvSpPr>
        <p:spPr>
          <a:xfrm>
            <a:off x="990600" y="5098306"/>
            <a:ext cx="8458200" cy="400759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0F660D-F24C-BCF2-7E26-61C70C2FB0F4}"/>
              </a:ext>
            </a:extLst>
          </p:cNvPr>
          <p:cNvSpPr txBox="1"/>
          <p:nvPr/>
        </p:nvSpPr>
        <p:spPr>
          <a:xfrm>
            <a:off x="10668000" y="2400300"/>
            <a:ext cx="9144000" cy="1744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90"/>
              </a:spcBef>
              <a:spcAft>
                <a:spcPts val="690"/>
              </a:spcAft>
              <a:buFont typeface="Wingdings" panose="05000000000000000000" pitchFamily="2" charset="2"/>
              <a:buChar char="Ø"/>
            </a:pPr>
            <a:r>
              <a:rPr lang="en-IN" sz="2800" dirty="0"/>
              <a:t>Rental fees (%) </a:t>
            </a:r>
          </a:p>
          <a:p>
            <a:pPr marL="342900" indent="-342900" algn="just">
              <a:spcBef>
                <a:spcPts val="690"/>
              </a:spcBef>
              <a:spcAft>
                <a:spcPts val="690"/>
              </a:spcAft>
              <a:buFont typeface="Wingdings" panose="05000000000000000000" pitchFamily="2" charset="2"/>
              <a:buChar char="Ø"/>
            </a:pPr>
            <a:r>
              <a:rPr lang="en-IN" sz="2800" dirty="0"/>
              <a:t>Subscription Plan </a:t>
            </a:r>
          </a:p>
          <a:p>
            <a:pPr marL="342900" indent="-342900" algn="just">
              <a:spcBef>
                <a:spcPts val="690"/>
              </a:spcBef>
              <a:spcAft>
                <a:spcPts val="690"/>
              </a:spcAft>
              <a:buFont typeface="Wingdings" panose="05000000000000000000" pitchFamily="2" charset="2"/>
              <a:buChar char="Ø"/>
            </a:pPr>
            <a:r>
              <a:rPr lang="en-IN" sz="2800" dirty="0"/>
              <a:t>Advertisement Revenue</a:t>
            </a:r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251F08-13BF-C2DE-B8C0-13CC4319B794}"/>
              </a:ext>
            </a:extLst>
          </p:cNvPr>
          <p:cNvSpPr txBox="1"/>
          <p:nvPr/>
        </p:nvSpPr>
        <p:spPr>
          <a:xfrm>
            <a:off x="10832889" y="1449169"/>
            <a:ext cx="69217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Square721 BT" panose="020B0504020202060204" pitchFamily="34" charset="0"/>
              </a:rPr>
              <a:t>Revenue Generation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253EB8A-141C-4338-7C96-1401E128183E}"/>
              </a:ext>
            </a:extLst>
          </p:cNvPr>
          <p:cNvSpPr/>
          <p:nvPr/>
        </p:nvSpPr>
        <p:spPr>
          <a:xfrm>
            <a:off x="10439400" y="1345565"/>
            <a:ext cx="7315201" cy="31121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67AE18-32F4-E627-5630-881F9B6985B2}"/>
              </a:ext>
            </a:extLst>
          </p:cNvPr>
          <p:cNvSpPr txBox="1"/>
          <p:nvPr/>
        </p:nvSpPr>
        <p:spPr>
          <a:xfrm>
            <a:off x="228600" y="1485900"/>
            <a:ext cx="990354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rgbClr val="0070C0"/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latin typeface="Square721 BT" panose="020B0504020202060204" pitchFamily="34" charset="0"/>
              </a:rPr>
              <a:t>Project Demo : </a:t>
            </a:r>
            <a:endParaRPr lang="en-US" sz="4000" b="1" cap="none" spc="0" dirty="0">
              <a:ln w="22225">
                <a:solidFill>
                  <a:srgbClr val="0070C0"/>
                </a:solidFill>
                <a:prstDash val="solid"/>
              </a:ln>
              <a:solidFill>
                <a:schemeClr val="tx2">
                  <a:lumMod val="40000"/>
                  <a:lumOff val="60000"/>
                </a:schemeClr>
              </a:solidFill>
              <a:effectLst/>
              <a:latin typeface="Square721 BT" panose="020B050402020206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39A9CF-0D4C-521A-EAB2-46C0619C7DD0}"/>
              </a:ext>
            </a:extLst>
          </p:cNvPr>
          <p:cNvSpPr txBox="1"/>
          <p:nvPr/>
        </p:nvSpPr>
        <p:spPr>
          <a:xfrm>
            <a:off x="1219200" y="2528967"/>
            <a:ext cx="7409973" cy="1928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Bef>
                <a:spcPts val="690"/>
              </a:spcBef>
              <a:spcAft>
                <a:spcPts val="690"/>
              </a:spcAft>
              <a:buFont typeface="Wingdings" panose="05000000000000000000" pitchFamily="2" charset="2"/>
              <a:buChar char="Ø"/>
            </a:pPr>
            <a:r>
              <a:rPr lang="en-US" sz="3200" b="1" dirty="0"/>
              <a:t>As a Farmer :</a:t>
            </a:r>
            <a:r>
              <a:rPr lang="en-US" sz="3200" b="1" dirty="0">
                <a:hlinkClick r:id="rId5"/>
              </a:rPr>
              <a:t> link  </a:t>
            </a:r>
            <a:endParaRPr lang="en-US" sz="3200" b="1" dirty="0"/>
          </a:p>
          <a:p>
            <a:pPr marL="342900" indent="-342900" algn="just">
              <a:spcBef>
                <a:spcPts val="690"/>
              </a:spcBef>
              <a:spcAft>
                <a:spcPts val="690"/>
              </a:spcAft>
              <a:buFont typeface="Wingdings" panose="05000000000000000000" pitchFamily="2" charset="2"/>
              <a:buChar char="Ø"/>
            </a:pPr>
            <a:r>
              <a:rPr lang="en-US" sz="3200" b="1" dirty="0"/>
              <a:t> As an Owner : </a:t>
            </a:r>
            <a:r>
              <a:rPr lang="en-US" sz="3200" b="1" dirty="0">
                <a:hlinkClick r:id="rId6"/>
              </a:rPr>
              <a:t>link</a:t>
            </a:r>
            <a:endParaRPr lang="en-US" sz="3200" b="1" dirty="0"/>
          </a:p>
          <a:p>
            <a:pPr marL="342900" indent="-342900" algn="just">
              <a:spcBef>
                <a:spcPts val="690"/>
              </a:spcBef>
              <a:spcAft>
                <a:spcPts val="690"/>
              </a:spcAft>
              <a:buFont typeface="Wingdings" panose="05000000000000000000" pitchFamily="2" charset="2"/>
              <a:buChar char="Ø"/>
            </a:pPr>
            <a:r>
              <a:rPr lang="en-US" sz="3200" b="1" dirty="0"/>
              <a:t>As an Admin : </a:t>
            </a:r>
            <a:r>
              <a:rPr lang="en-US" sz="3200" b="1" dirty="0">
                <a:hlinkClick r:id="rId7"/>
              </a:rPr>
              <a:t>link</a:t>
            </a:r>
            <a:endParaRPr lang="en-US" sz="3200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D2F9EAE-ABE3-B41C-7532-0BA0EFB408D9}"/>
              </a:ext>
            </a:extLst>
          </p:cNvPr>
          <p:cNvSpPr/>
          <p:nvPr/>
        </p:nvSpPr>
        <p:spPr>
          <a:xfrm>
            <a:off x="902406" y="1329650"/>
            <a:ext cx="8458200" cy="33712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B1CF9078-BBF9-8826-7A7E-BD0385A241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8806" y="4700945"/>
            <a:ext cx="4724401" cy="4724401"/>
          </a:xfrm>
          <a:prstGeom prst="rect">
            <a:avLst/>
          </a:prstGeom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55205CBD-02ED-D4EB-1F92-AF0A8C3C1304}"/>
              </a:ext>
            </a:extLst>
          </p:cNvPr>
          <p:cNvSpPr txBox="1">
            <a:spLocks/>
          </p:cNvSpPr>
          <p:nvPr/>
        </p:nvSpPr>
        <p:spPr>
          <a:xfrm>
            <a:off x="4800600" y="-266700"/>
            <a:ext cx="7354529" cy="1734988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4200" b="1" u="sng" dirty="0">
                <a:latin typeface="Square721 BT" panose="020B0504020202060204" pitchFamily="34" charset="0"/>
                <a:ea typeface="ＭＳ Ｐゴシック" pitchFamily="1" charset="-128"/>
                <a:cs typeface="Times New Roman" panose="02020603050405020304" pitchFamily="18" charset="0"/>
              </a:rPr>
              <a:t>Future Scope &amp; Revenue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513</Words>
  <Application>Microsoft Office PowerPoint</Application>
  <PresentationFormat>Custom</PresentationFormat>
  <Paragraphs>66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Berlin Sans FB Demi</vt:lpstr>
      <vt:lpstr>Calibri</vt:lpstr>
      <vt:lpstr>Square721 BT</vt:lpstr>
      <vt:lpstr>Times New Roman</vt:lpstr>
      <vt:lpstr>Cooper Hewitt</vt:lpstr>
      <vt:lpstr>Aharoni</vt:lpstr>
      <vt:lpstr>Wingdings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Idea-ppt-template</dc:title>
  <cp:lastModifiedBy>Sapeksh Vishwakarma</cp:lastModifiedBy>
  <cp:revision>2</cp:revision>
  <dcterms:created xsi:type="dcterms:W3CDTF">2006-08-16T00:00:00Z</dcterms:created>
  <dcterms:modified xsi:type="dcterms:W3CDTF">2025-04-25T03:55:32Z</dcterms:modified>
  <dc:identifier>DAGkhALjgak</dc:identifier>
</cp:coreProperties>
</file>