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Plane in red circle">
            <a:extLst>
              <a:ext uri="{FF2B5EF4-FFF2-40B4-BE49-F238E27FC236}">
                <a16:creationId xmlns:a16="http://schemas.microsoft.com/office/drawing/2014/main" id="{A96FF58C-ED9B-0AE6-C87E-12AF514A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4" r="8860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5" y="845422"/>
            <a:ext cx="3817304" cy="1210318"/>
          </a:xfrm>
        </p:spPr>
        <p:txBody>
          <a:bodyPr anchor="t">
            <a:normAutofit fontScale="90000"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British Airways Virtual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062" y="2692936"/>
            <a:ext cx="3604334" cy="932297"/>
          </a:xfrm>
        </p:spPr>
        <p:txBody>
          <a:bodyPr anchor="b">
            <a:no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Customer Review Sentiment Analysis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1B7A7F2-A7D2-9344-1CA1-450DC26B7407}"/>
              </a:ext>
            </a:extLst>
          </p:cNvPr>
          <p:cNvSpPr txBox="1">
            <a:spLocks/>
          </p:cNvSpPr>
          <p:nvPr/>
        </p:nvSpPr>
        <p:spPr>
          <a:xfrm>
            <a:off x="891835" y="3755429"/>
            <a:ext cx="2254928" cy="301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FFFFFF"/>
                </a:solidFill>
              </a:rPr>
              <a:t>By Ayaan Danish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1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72" y="2646556"/>
            <a:ext cx="3675105" cy="215550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Findings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0EF3DB-49EB-D6AA-4B2C-4D1423B8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24" y="55561"/>
            <a:ext cx="3285134" cy="3285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957D6-EE05-DF7C-5FFB-3E53D2CB3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24" y="225817"/>
            <a:ext cx="3968000" cy="3114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FD9DD-DB2C-501C-398B-A5013B2EF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717" y="3965510"/>
            <a:ext cx="7448889" cy="21415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4F7E2D-95D4-D36F-62AC-1100F292058F}"/>
              </a:ext>
            </a:extLst>
          </p:cNvPr>
          <p:cNvSpPr txBox="1"/>
          <p:nvPr/>
        </p:nvSpPr>
        <p:spPr>
          <a:xfrm>
            <a:off x="4665590" y="3293422"/>
            <a:ext cx="2865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Fig. 1: A word cloud summarizing the overall sentiment expressed in all the airline reviews, with larger words being more frequently used.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5EAB05-697C-718E-7D22-85855B98672C}"/>
              </a:ext>
            </a:extLst>
          </p:cNvPr>
          <p:cNvSpPr txBox="1"/>
          <p:nvPr/>
        </p:nvSpPr>
        <p:spPr>
          <a:xfrm>
            <a:off x="8258852" y="3289840"/>
            <a:ext cx="33517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10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Fig. 2: Sentiment score distribution, ranging from -1 (negative sentiment) to </a:t>
            </a:r>
            <a:r>
              <a:rPr lang="en-US" sz="1100" i="1" dirty="0">
                <a:solidFill>
                  <a:srgbClr val="000000"/>
                </a:solidFill>
                <a:latin typeface="Calibri" panose="020F0502020204030204" pitchFamily="34" charset="0"/>
              </a:rPr>
              <a:t>+1 (positive sentiment). The figure shows a high frequency of positive reviews.</a:t>
            </a:r>
            <a:r>
              <a:rPr lang="en-US" sz="110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endParaRPr lang="en-US" sz="1100" i="1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B3000-6550-8FB1-8545-908E444AB78F}"/>
              </a:ext>
            </a:extLst>
          </p:cNvPr>
          <p:cNvSpPr txBox="1"/>
          <p:nvPr/>
        </p:nvSpPr>
        <p:spPr>
          <a:xfrm>
            <a:off x="4665590" y="6111703"/>
            <a:ext cx="70692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Fig. 3: Positive and negative sentiment scores (0 to 1), as well as the compound scores (-1 to +1) plotted against whether the customer would recommend BA or not (also scraped from </a:t>
            </a:r>
            <a:r>
              <a:rPr lang="en-US" sz="1100" i="1" dirty="0" err="1"/>
              <a:t>SkyTrax</a:t>
            </a:r>
            <a:r>
              <a:rPr lang="en-US" sz="1100" i="1" dirty="0"/>
              <a:t>). </a:t>
            </a:r>
          </a:p>
          <a:p>
            <a:pPr algn="ctr"/>
            <a:r>
              <a:rPr lang="en-US" sz="1100" i="1" dirty="0"/>
              <a:t>Showcases the correctness of the sentiment analysis model.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Virtual Experience</vt:lpstr>
      <vt:lpstr>Findings and 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Syed Ayaan Danish</cp:lastModifiedBy>
  <cp:revision>2</cp:revision>
  <dcterms:created xsi:type="dcterms:W3CDTF">2022-12-06T11:13:27Z</dcterms:created>
  <dcterms:modified xsi:type="dcterms:W3CDTF">2023-06-15T07:09:38Z</dcterms:modified>
</cp:coreProperties>
</file>