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9"/>
            <a:ext cx="8637073" cy="1601268"/>
          </a:xfrm>
        </p:spPr>
        <p:txBody>
          <a:bodyPr>
            <a:normAutofit/>
          </a:bodyPr>
          <a:lstStyle/>
          <a:p>
            <a:r>
              <a:rPr lang="en-US" sz="3600" dirty="0" smtClean="0">
                <a:latin typeface="Times New Roman" panose="02020603050405020304" pitchFamily="18" charset="0"/>
                <a:cs typeface="Times New Roman" panose="02020603050405020304" pitchFamily="18" charset="0"/>
              </a:rPr>
              <a:t>Ecommerce toy Store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Web-Application</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74424" y="3724074"/>
            <a:ext cx="8637072" cy="1879892"/>
          </a:xfrm>
        </p:spPr>
        <p:txBody>
          <a:bodyPr>
            <a:normAutofit/>
          </a:bodyPr>
          <a:lstStyle/>
          <a:p>
            <a:r>
              <a:rPr lang="en-US" sz="2400" b="1" dirty="0" smtClean="0">
                <a:solidFill>
                  <a:schemeClr val="accent1"/>
                </a:solidFill>
                <a:latin typeface="Times New Roman" panose="02020603050405020304" pitchFamily="18" charset="0"/>
                <a:cs typeface="Times New Roman" panose="02020603050405020304" pitchFamily="18" charset="0"/>
              </a:rPr>
              <a:t>By Ayaan Amin Shaikh</a:t>
            </a:r>
          </a:p>
          <a:p>
            <a:r>
              <a:rPr lang="en-US" sz="2400" b="1" dirty="0" smtClean="0">
                <a:solidFill>
                  <a:schemeClr val="accent1"/>
                </a:solidFill>
                <a:latin typeface="Times New Roman" panose="02020603050405020304" pitchFamily="18" charset="0"/>
                <a:cs typeface="Times New Roman" panose="02020603050405020304" pitchFamily="18" charset="0"/>
              </a:rPr>
              <a:t>Roll No – 25</a:t>
            </a:r>
          </a:p>
          <a:p>
            <a:r>
              <a:rPr lang="en-US" sz="2400" b="1" dirty="0" smtClean="0">
                <a:solidFill>
                  <a:schemeClr val="accent1"/>
                </a:solidFill>
                <a:latin typeface="Times New Roman" panose="02020603050405020304" pitchFamily="18" charset="0"/>
                <a:cs typeface="Times New Roman" panose="02020603050405020304" pitchFamily="18" charset="0"/>
              </a:rPr>
              <a:t>Seat No </a:t>
            </a:r>
            <a:r>
              <a:rPr lang="en-US" b="1" dirty="0" smtClean="0">
                <a:solidFill>
                  <a:schemeClr val="accent1"/>
                </a:solidFill>
                <a:latin typeface="Times New Roman" panose="02020603050405020304" pitchFamily="18" charset="0"/>
                <a:cs typeface="Times New Roman" panose="02020603050405020304" pitchFamily="18" charset="0"/>
              </a:rPr>
              <a:t>-</a:t>
            </a:r>
            <a:endParaRPr lang="en-IN"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417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0"/>
            <a:ext cx="9291215" cy="684647"/>
          </a:xfrm>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41" y="684648"/>
            <a:ext cx="5877745" cy="55724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533" y="684646"/>
            <a:ext cx="5659107" cy="5572463"/>
          </a:xfrm>
          <a:prstGeom prst="rect">
            <a:avLst/>
          </a:prstGeom>
        </p:spPr>
      </p:pic>
    </p:spTree>
    <p:extLst>
      <p:ext uri="{BB962C8B-B14F-4D97-AF65-F5344CB8AC3E}">
        <p14:creationId xmlns:p14="http://schemas.microsoft.com/office/powerpoint/2010/main" val="171458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03" y="428063"/>
            <a:ext cx="10058400" cy="6071030"/>
          </a:xfrm>
          <a:prstGeom prst="rect">
            <a:avLst/>
          </a:prstGeom>
        </p:spPr>
      </p:pic>
    </p:spTree>
    <p:extLst>
      <p:ext uri="{BB962C8B-B14F-4D97-AF65-F5344CB8AC3E}">
        <p14:creationId xmlns:p14="http://schemas.microsoft.com/office/powerpoint/2010/main" val="2753440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4" y="312807"/>
            <a:ext cx="10893410" cy="5714798"/>
          </a:xfrm>
          <a:prstGeom prst="rect">
            <a:avLst/>
          </a:prstGeom>
        </p:spPr>
      </p:pic>
    </p:spTree>
    <p:extLst>
      <p:ext uri="{BB962C8B-B14F-4D97-AF65-F5344CB8AC3E}">
        <p14:creationId xmlns:p14="http://schemas.microsoft.com/office/powerpoint/2010/main" val="742985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6" y="433586"/>
            <a:ext cx="10345783" cy="5327134"/>
          </a:xfrm>
          <a:prstGeom prst="rect">
            <a:avLst/>
          </a:prstGeom>
        </p:spPr>
      </p:pic>
    </p:spTree>
    <p:extLst>
      <p:ext uri="{BB962C8B-B14F-4D97-AF65-F5344CB8AC3E}">
        <p14:creationId xmlns:p14="http://schemas.microsoft.com/office/powerpoint/2010/main" val="1727979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3737" y="2651759"/>
            <a:ext cx="7328263" cy="523220"/>
          </a:xfrm>
          <a:prstGeom prst="rect">
            <a:avLst/>
          </a:prstGeom>
          <a:noFill/>
        </p:spPr>
        <p:txBody>
          <a:bodyPr wrap="square" rtlCol="0">
            <a:spAutoFit/>
          </a:bodyPr>
          <a:lstStyle/>
          <a:p>
            <a:r>
              <a:rPr lang="en-US" sz="2800" dirty="0" smtClean="0">
                <a:solidFill>
                  <a:schemeClr val="accent1"/>
                </a:solidFill>
                <a:latin typeface="Times New Roman" panose="02020603050405020304" pitchFamily="18" charset="0"/>
                <a:cs typeface="Times New Roman" panose="02020603050405020304" pitchFamily="18" charset="0"/>
              </a:rPr>
              <a:t>THANK  YOU  !!</a:t>
            </a:r>
            <a:endParaRPr lang="en-IN"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243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16690"/>
            <a:ext cx="9291215" cy="1049235"/>
          </a:xfrm>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453" y="1545469"/>
            <a:ext cx="9291215" cy="345061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Toy Heaven Is an Innovative Ecommerce Platform dedicated to bringing joy to children and parents alike by offering a wide variety of high quality, safe and educational toys. Our user friendly website ensures a seamless shopping experience making it easy for customers to find and purchase the perfect toy for kids of all age groups.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Toy Heaven, your one-stop destination for all things playful and fun! </a:t>
            </a:r>
            <a:endParaRPr lang="en-IN" dirty="0" smtClean="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aims to offer a wide selection of high-quality toys that cater to various age groups and interests, ensuring that customers can easily find and purchase the perfect toys for their children. </a:t>
            </a:r>
          </a:p>
        </p:txBody>
      </p:sp>
    </p:spTree>
    <p:extLst>
      <p:ext uri="{BB962C8B-B14F-4D97-AF65-F5344CB8AC3E}">
        <p14:creationId xmlns:p14="http://schemas.microsoft.com/office/powerpoint/2010/main" val="76621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333" y="222068"/>
            <a:ext cx="9291215" cy="1049235"/>
          </a:xfrm>
        </p:spPr>
        <p:txBody>
          <a:bodyPr/>
          <a:lstStyle/>
          <a:p>
            <a:r>
              <a:rPr lang="en-US" dirty="0">
                <a:latin typeface="Times New Roman" panose="02020603050405020304" pitchFamily="18" charset="0"/>
                <a:cs typeface="Times New Roman" panose="02020603050405020304" pitchFamily="18" charset="0"/>
              </a:rPr>
              <a:t>TOOLS &amp; </a:t>
            </a:r>
            <a:r>
              <a:rPr lang="en-US" dirty="0" smtClean="0">
                <a:latin typeface="Times New Roman" panose="02020603050405020304" pitchFamily="18" charset="0"/>
                <a:cs typeface="Times New Roman" panose="02020603050405020304" pitchFamily="18" charset="0"/>
              </a:rPr>
              <a:t>TECHNOLOGIES</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71155" y="1463040"/>
            <a:ext cx="2259873" cy="207699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619898" y="1463040"/>
            <a:ext cx="2259873" cy="207699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8329749" y="1463040"/>
            <a:ext cx="2669177" cy="2076994"/>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719945" y="3731771"/>
            <a:ext cx="2259873" cy="2076994"/>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959534" y="3731771"/>
            <a:ext cx="2259873" cy="2076994"/>
          </a:xfrm>
          <a:prstGeom prst="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7872550" y="3836125"/>
            <a:ext cx="3126376" cy="2076994"/>
          </a:xfrm>
          <a:prstGeom prst="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250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265" y="0"/>
            <a:ext cx="9291215" cy="1049235"/>
          </a:xfrm>
        </p:spPr>
        <p:txBody>
          <a:bodyPr/>
          <a:lstStyle/>
          <a:p>
            <a:r>
              <a:rPr lang="en-US" b="1" dirty="0" smtClean="0">
                <a:latin typeface="Times New Roman" panose="02020603050405020304" pitchFamily="18" charset="0"/>
                <a:cs typeface="Times New Roman" panose="02020603050405020304" pitchFamily="18" charset="0"/>
              </a:rPr>
              <a:t>XAMPP</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443" y="1049235"/>
            <a:ext cx="6966857" cy="2621429"/>
          </a:xfrm>
          <a:prstGeom prst="rect">
            <a:avLst/>
          </a:prstGeom>
        </p:spPr>
      </p:pic>
      <p:sp>
        <p:nvSpPr>
          <p:cNvPr id="4" name="TextBox 3"/>
          <p:cNvSpPr txBox="1"/>
          <p:nvPr/>
        </p:nvSpPr>
        <p:spPr>
          <a:xfrm>
            <a:off x="1255636" y="3788229"/>
            <a:ext cx="9993085" cy="286232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XAMPP's user-friendly interface allows users to start, stop, or configure the integrated web server, database server, and scripting language interpreters with ease. It's a valuable tool for developing and testing websites, content management systems, e-commerce platforms, and a wide range of web-based applications locally, without the need for an internet connection or an external server. Moreover, XAMPP is not limited to just PHP; it supports multiple programming languages and can be extended with additional components and plugins, making it a comprehensive local development environment for web projects.</a:t>
            </a:r>
          </a:p>
          <a:p>
            <a:pPr algn="just"/>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5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265" y="1"/>
            <a:ext cx="9291215" cy="931670"/>
          </a:xfrm>
        </p:spPr>
        <p:txBody>
          <a:bodyPr/>
          <a:lstStyle/>
          <a:p>
            <a:r>
              <a:rPr lang="en-US" b="1" dirty="0" smtClean="0">
                <a:latin typeface="Times New Roman" panose="02020603050405020304" pitchFamily="18" charset="0"/>
                <a:cs typeface="Times New Roman" panose="02020603050405020304" pitchFamily="18" charset="0"/>
              </a:rPr>
              <a:t>PHP</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623" y="931671"/>
            <a:ext cx="4854498" cy="2621429"/>
          </a:xfrm>
          <a:prstGeom prst="rect">
            <a:avLst/>
          </a:prstGeom>
        </p:spPr>
      </p:pic>
      <p:sp>
        <p:nvSpPr>
          <p:cNvPr id="4" name="TextBox 3"/>
          <p:cNvSpPr txBox="1"/>
          <p:nvPr/>
        </p:nvSpPr>
        <p:spPr>
          <a:xfrm>
            <a:off x="1035329" y="3396343"/>
            <a:ext cx="9993085" cy="3170099"/>
          </a:xfrm>
          <a:prstGeom prst="rect">
            <a:avLst/>
          </a:prstGeom>
          <a:noFill/>
        </p:spPr>
        <p:txBody>
          <a:bodyPr wrap="square" rtlCol="0">
            <a:spAutoFit/>
          </a:bodyPr>
          <a:lstStyle/>
          <a:p>
            <a:pPr algn="just"/>
            <a:r>
              <a:rPr lang="en-IN" sz="2000" dirty="0"/>
              <a:t> </a:t>
            </a:r>
          </a:p>
          <a:p>
            <a:pPr algn="just"/>
            <a:r>
              <a:rPr lang="en-IN" sz="2000" dirty="0">
                <a:latin typeface="Times New Roman" panose="02020603050405020304" pitchFamily="18" charset="0"/>
                <a:cs typeface="Times New Roman" panose="02020603050405020304" pitchFamily="18" charset="0"/>
              </a:rPr>
              <a:t>PHP, which stands for "Hypertext </a:t>
            </a:r>
            <a:r>
              <a:rPr lang="en-IN" sz="2000" dirty="0" err="1">
                <a:latin typeface="Times New Roman" panose="02020603050405020304" pitchFamily="18" charset="0"/>
                <a:cs typeface="Times New Roman" panose="02020603050405020304" pitchFamily="18" charset="0"/>
              </a:rPr>
              <a:t>Preprocessor</a:t>
            </a:r>
            <a:r>
              <a:rPr lang="en-IN" sz="2000" dirty="0">
                <a:latin typeface="Times New Roman" panose="02020603050405020304" pitchFamily="18" charset="0"/>
                <a:cs typeface="Times New Roman" panose="02020603050405020304" pitchFamily="18" charset="0"/>
              </a:rPr>
              <a:t>," is a widely-used, open-source, server-side scripting language designed for web development. What sets PHP apart is its ability to embed directly within HTML, enabling the creation of dynamic web pages and web applications. It runs on a web server, processing code and generating HTML content that is sent to a user's web browser, allowing for a seamless mix of dynamic and static content. . Its open-source nature, extensive community support, and compatibility with various databases make it an enduring and valuable technology in the realm of web development.</a:t>
            </a:r>
          </a:p>
          <a:p>
            <a:pPr algn="just"/>
            <a:r>
              <a:rPr lang="en-IN" sz="2000" dirty="0"/>
              <a:t> </a:t>
            </a:r>
          </a:p>
          <a:p>
            <a:pPr algn="just"/>
            <a:endParaRPr lang="en-IN" sz="2000" dirty="0"/>
          </a:p>
        </p:txBody>
      </p:sp>
    </p:spTree>
    <p:extLst>
      <p:ext uri="{BB962C8B-B14F-4D97-AF65-F5344CB8AC3E}">
        <p14:creationId xmlns:p14="http://schemas.microsoft.com/office/powerpoint/2010/main" val="426979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2188"/>
            <a:ext cx="9291215" cy="410327"/>
          </a:xfrm>
        </p:spPr>
        <p:txBody>
          <a:bodyPr>
            <a:normAutofit fontScale="90000"/>
          </a:bodyPr>
          <a:lstStyle/>
          <a:p>
            <a:r>
              <a:rPr lang="en-US" dirty="0" smtClean="0"/>
              <a:t>SYSTEM ARCHITECTURE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00" y="1242563"/>
            <a:ext cx="5496692" cy="44773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186" y="1242563"/>
            <a:ext cx="5725886" cy="4477375"/>
          </a:xfrm>
          <a:prstGeom prst="rect">
            <a:avLst/>
          </a:prstGeom>
        </p:spPr>
      </p:pic>
    </p:spTree>
    <p:extLst>
      <p:ext uri="{BB962C8B-B14F-4D97-AF65-F5344CB8AC3E}">
        <p14:creationId xmlns:p14="http://schemas.microsoft.com/office/powerpoint/2010/main" val="56969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51823"/>
            <a:ext cx="9291215" cy="188258"/>
          </a:xfrm>
        </p:spPr>
        <p:txBody>
          <a:bodyPr>
            <a:normAutofit fontScale="90000"/>
          </a:bodyPr>
          <a:lstStyle/>
          <a:p>
            <a:r>
              <a:rPr lang="en-US" dirty="0" smtClean="0">
                <a:latin typeface="Times New Roman" panose="02020603050405020304" pitchFamily="18" charset="0"/>
                <a:cs typeface="Times New Roman" panose="02020603050405020304" pitchFamily="18" charset="0"/>
              </a:rPr>
              <a:t>DATA FLOW OF OUR SYSTEM</a:t>
            </a:r>
            <a:r>
              <a:rPr lang="en-US" dirty="0" smtClean="0"/>
              <a:t/>
            </a:r>
            <a:br>
              <a:rPr lang="en-US" dirty="0" smtClean="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05" y="770709"/>
            <a:ext cx="7053943" cy="5512526"/>
          </a:xfrm>
          <a:prstGeom prst="rect">
            <a:avLst/>
          </a:prstGeom>
        </p:spPr>
      </p:pic>
    </p:spTree>
    <p:extLst>
      <p:ext uri="{BB962C8B-B14F-4D97-AF65-F5344CB8AC3E}">
        <p14:creationId xmlns:p14="http://schemas.microsoft.com/office/powerpoint/2010/main" val="4234504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264" y="0"/>
            <a:ext cx="9291215" cy="763024"/>
          </a:xfrm>
        </p:spPr>
        <p:txBody>
          <a:bodyPr>
            <a:normAutofit fontScale="90000"/>
          </a:bodyPr>
          <a:lstStyle/>
          <a:p>
            <a:r>
              <a:rPr lang="en-US" dirty="0" smtClean="0">
                <a:latin typeface="Times New Roman" panose="02020603050405020304" pitchFamily="18" charset="0"/>
                <a:cs typeface="Times New Roman" panose="02020603050405020304" pitchFamily="18" charset="0"/>
              </a:rPr>
              <a:t>Advantages of TOY STORE WEB-APPLICATION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0562" y="1201784"/>
            <a:ext cx="11142617" cy="4770537"/>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Faster Buying And Selling of Products and Easy To Find Products.</a:t>
            </a:r>
          </a:p>
          <a:p>
            <a:pPr marL="285750" indent="-285750">
              <a:buFont typeface="Wingdings" panose="05000000000000000000" pitchFamily="2" charset="2"/>
              <a:buChar char="v"/>
            </a:pPr>
            <a:endParaRPr lang="en-US" sz="2400" dirty="0" smtClean="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Shop Available 24/7.</a:t>
            </a:r>
          </a:p>
          <a:p>
            <a:pPr marL="285750" indent="-285750">
              <a:buFont typeface="Wingdings" panose="05000000000000000000" pitchFamily="2" charset="2"/>
              <a:buChar char="v"/>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More each to Customers Connected to Internet.</a:t>
            </a:r>
          </a:p>
          <a:p>
            <a:pPr marL="285750" indent="-285750">
              <a:buFont typeface="Wingdings" panose="05000000000000000000" pitchFamily="2" charset="2"/>
              <a:buChar char="v"/>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Low operational </a:t>
            </a:r>
            <a:r>
              <a:rPr lang="en-US" sz="2400" dirty="0">
                <a:solidFill>
                  <a:schemeClr val="accent1"/>
                </a:solidFill>
                <a:latin typeface="Times New Roman" panose="02020603050405020304" pitchFamily="18" charset="0"/>
                <a:cs typeface="Times New Roman" panose="02020603050405020304" pitchFamily="18" charset="0"/>
              </a:rPr>
              <a:t>c</a:t>
            </a:r>
            <a:r>
              <a:rPr lang="en-US" sz="2400" dirty="0" smtClean="0">
                <a:solidFill>
                  <a:schemeClr val="accent1"/>
                </a:solidFill>
                <a:latin typeface="Times New Roman" panose="02020603050405020304" pitchFamily="18" charset="0"/>
                <a:cs typeface="Times New Roman" panose="02020603050405020304" pitchFamily="18" charset="0"/>
              </a:rPr>
              <a:t>ost and better </a:t>
            </a:r>
            <a:r>
              <a:rPr lang="en-US" sz="2400" dirty="0">
                <a:solidFill>
                  <a:schemeClr val="accent1"/>
                </a:solidFill>
                <a:latin typeface="Times New Roman" panose="02020603050405020304" pitchFamily="18" charset="0"/>
                <a:cs typeface="Times New Roman" panose="02020603050405020304" pitchFamily="18" charset="0"/>
              </a:rPr>
              <a:t>q</a:t>
            </a:r>
            <a:r>
              <a:rPr lang="en-US" sz="2400" dirty="0" smtClean="0">
                <a:solidFill>
                  <a:schemeClr val="accent1"/>
                </a:solidFill>
                <a:latin typeface="Times New Roman" panose="02020603050405020304" pitchFamily="18" charset="0"/>
                <a:cs typeface="Times New Roman" panose="02020603050405020304" pitchFamily="18" charset="0"/>
              </a:rPr>
              <a:t>uality of services.</a:t>
            </a:r>
          </a:p>
          <a:p>
            <a:pPr marL="285750" indent="-285750">
              <a:buFont typeface="Wingdings" panose="05000000000000000000" pitchFamily="2" charset="2"/>
              <a:buChar char="v"/>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No need of Physical company setup.</a:t>
            </a:r>
          </a:p>
          <a:p>
            <a:pPr marL="285750" indent="-285750">
              <a:buFont typeface="Wingdings" panose="05000000000000000000" pitchFamily="2" charset="2"/>
              <a:buChar char="v"/>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Easy to start and manage a business</a:t>
            </a:r>
          </a:p>
          <a:p>
            <a:pPr marL="285750" indent="-285750">
              <a:buFont typeface="Wingdings" panose="05000000000000000000" pitchFamily="2" charset="2"/>
              <a:buChar char="v"/>
            </a:pPr>
            <a:endParaRPr lang="en-US" sz="2000" dirty="0" smtClean="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2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264" y="0"/>
            <a:ext cx="9291215" cy="763024"/>
          </a:xfrm>
        </p:spPr>
        <p:txBody>
          <a:bodyPr>
            <a:normAutofit fontScale="90000"/>
          </a:bodyPr>
          <a:lstStyle/>
          <a:p>
            <a:r>
              <a:rPr lang="en-US" dirty="0" smtClean="0">
                <a:latin typeface="Times New Roman" panose="02020603050405020304" pitchFamily="18" charset="0"/>
                <a:cs typeface="Times New Roman" panose="02020603050405020304" pitchFamily="18" charset="0"/>
              </a:rPr>
              <a:t>Disadvantages of TOY STORE WEB-APPLICATION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0562" y="1175658"/>
            <a:ext cx="11142617" cy="37240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Unable to examine products personally</a:t>
            </a:r>
          </a:p>
          <a:p>
            <a:pPr marL="285750" indent="-285750">
              <a:buFont typeface="Wingdings" panose="05000000000000000000" pitchFamily="2" charset="2"/>
              <a:buChar char="v"/>
            </a:pPr>
            <a:endParaRPr lang="en-US" sz="2400" dirty="0" smtClean="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Limited reach to customers has everyone is not connected to internet</a:t>
            </a:r>
          </a:p>
          <a:p>
            <a:pPr marL="285750" indent="-285750">
              <a:buFont typeface="Wingdings" panose="05000000000000000000" pitchFamily="2" charset="2"/>
              <a:buChar char="v"/>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There is Possibility of payment theft.</a:t>
            </a:r>
          </a:p>
          <a:p>
            <a:pPr marL="285750" indent="-285750">
              <a:buFont typeface="Wingdings" panose="05000000000000000000" pitchFamily="2" charset="2"/>
              <a:buChar char="v"/>
            </a:pPr>
            <a:endParaRPr lang="en-US" sz="24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Mechanical failure can cause unpredictable  effects on the total processes.</a:t>
            </a:r>
          </a:p>
          <a:p>
            <a:endParaRPr lang="en-US" sz="2400" dirty="0" smtClean="0">
              <a:solidFill>
                <a:schemeClr val="accent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smtClean="0">
                <a:solidFill>
                  <a:schemeClr val="accent1"/>
                </a:solidFill>
                <a:latin typeface="Times New Roman" panose="02020603050405020304" pitchFamily="18" charset="0"/>
                <a:cs typeface="Times New Roman" panose="02020603050405020304" pitchFamily="18" charset="0"/>
              </a:rPr>
              <a:t>Return of products is not possible if its original package is removed</a:t>
            </a:r>
            <a:r>
              <a:rPr lang="en-US" sz="2000" dirty="0" smtClean="0">
                <a:solidFill>
                  <a:schemeClr val="accent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IN"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55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131</TotalTime>
  <Words>455</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Rockwell</vt:lpstr>
      <vt:lpstr>Times New Roman</vt:lpstr>
      <vt:lpstr>Wingdings</vt:lpstr>
      <vt:lpstr>Gallery</vt:lpstr>
      <vt:lpstr>Ecommerce toy Store  Web-Application</vt:lpstr>
      <vt:lpstr>INTRODUCTION</vt:lpstr>
      <vt:lpstr>TOOLS &amp; TECHNOLOGIES</vt:lpstr>
      <vt:lpstr>XAMPP</vt:lpstr>
      <vt:lpstr>PHP</vt:lpstr>
      <vt:lpstr>SYSTEM ARCHITECTURE</vt:lpstr>
      <vt:lpstr>DATA FLOW OF OUR SYSTEM </vt:lpstr>
      <vt:lpstr>Advantages of TOY STORE WEB-APPLICATION</vt:lpstr>
      <vt:lpstr>Disadvantages of TOY STORE WEB-APPLICATION</vt:lpstr>
      <vt:lpstr>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toy Store  Web-Application</dc:title>
  <dc:creator>DELL</dc:creator>
  <cp:lastModifiedBy>DELL</cp:lastModifiedBy>
  <cp:revision>14</cp:revision>
  <dcterms:created xsi:type="dcterms:W3CDTF">2024-10-16T02:41:27Z</dcterms:created>
  <dcterms:modified xsi:type="dcterms:W3CDTF">2024-10-16T04:52:32Z</dcterms:modified>
</cp:coreProperties>
</file>