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146-8A24-4B8D-ABD3-E6DCCA51B66E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5C39-CA57-4E82-A01E-D1732F97E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1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146-8A24-4B8D-ABD3-E6DCCA51B66E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5C39-CA57-4E82-A01E-D1732F97E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28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146-8A24-4B8D-ABD3-E6DCCA51B66E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5C39-CA57-4E82-A01E-D1732F97EC2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5132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146-8A24-4B8D-ABD3-E6DCCA51B66E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5C39-CA57-4E82-A01E-D1732F97E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345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146-8A24-4B8D-ABD3-E6DCCA51B66E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5C39-CA57-4E82-A01E-D1732F97EC2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723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146-8A24-4B8D-ABD3-E6DCCA51B66E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5C39-CA57-4E82-A01E-D1732F97E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273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146-8A24-4B8D-ABD3-E6DCCA51B66E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5C39-CA57-4E82-A01E-D1732F97E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17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146-8A24-4B8D-ABD3-E6DCCA51B66E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5C39-CA57-4E82-A01E-D1732F97E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37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146-8A24-4B8D-ABD3-E6DCCA51B66E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5C39-CA57-4E82-A01E-D1732F97E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70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146-8A24-4B8D-ABD3-E6DCCA51B66E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5C39-CA57-4E82-A01E-D1732F97E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97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146-8A24-4B8D-ABD3-E6DCCA51B66E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5C39-CA57-4E82-A01E-D1732F97E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90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146-8A24-4B8D-ABD3-E6DCCA51B66E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5C39-CA57-4E82-A01E-D1732F97E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64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146-8A24-4B8D-ABD3-E6DCCA51B66E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5C39-CA57-4E82-A01E-D1732F97E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41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146-8A24-4B8D-ABD3-E6DCCA51B66E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5C39-CA57-4E82-A01E-D1732F97E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23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146-8A24-4B8D-ABD3-E6DCCA51B66E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5C39-CA57-4E82-A01E-D1732F97E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27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4146-8A24-4B8D-ABD3-E6DCCA51B66E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5C39-CA57-4E82-A01E-D1732F97E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38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C4146-8A24-4B8D-ABD3-E6DCCA51B66E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E75C39-CA57-4E82-A01E-D1732F97E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04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i4rbW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nternship.thesparksfoundation.inf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D9566-3437-5C24-30EB-B88E0A254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837" y="878666"/>
            <a:ext cx="6593984" cy="2019080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6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gency FB" panose="020B0503020202020204" pitchFamily="34" charset="0"/>
              </a:rPr>
              <a:t>The Sparks Foundation </a:t>
            </a:r>
            <a:br>
              <a:rPr lang="en-IN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4400" b="1" dirty="0">
                <a:solidFill>
                  <a:srgbClr val="FFC000"/>
                </a:solidFill>
                <a:latin typeface="Algerian" panose="04020705040A02060702" pitchFamily="82" charset="0"/>
              </a:rPr>
              <a:t>Task-3</a:t>
            </a:r>
            <a:endParaRPr lang="en-IN" sz="4400" b="1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907C6-8F78-0839-E475-D9FF427E7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7898"/>
            <a:ext cx="9144000" cy="2747739"/>
          </a:xfrm>
        </p:spPr>
        <p:txBody>
          <a:bodyPr/>
          <a:lstStyle/>
          <a:p>
            <a:endParaRPr lang="en-US" dirty="0"/>
          </a:p>
          <a:p>
            <a:r>
              <a:rPr lang="en-US" sz="2800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 and Business Analytics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Exploratory Data Analysis- Retail</a:t>
            </a:r>
          </a:p>
          <a:p>
            <a:r>
              <a:rPr lang="en-US" sz="2000" b="1" dirty="0">
                <a:solidFill>
                  <a:srgbClr val="C00000"/>
                </a:solidFill>
                <a:latin typeface="Bahnschrift" panose="020B0502040204020203" pitchFamily="34" charset="0"/>
              </a:rPr>
              <a:t>					</a:t>
            </a:r>
          </a:p>
          <a:p>
            <a:r>
              <a:rPr lang="en-US" sz="2000" b="1" u="sng" dirty="0">
                <a:solidFill>
                  <a:srgbClr val="C00000"/>
                </a:solidFill>
                <a:latin typeface="Bahnschrift" panose="020B0502040204020203" pitchFamily="34" charset="0"/>
              </a:rPr>
              <a:t>Author</a:t>
            </a:r>
            <a:r>
              <a:rPr lang="en-US" sz="2000" b="1" dirty="0">
                <a:latin typeface="Bahnschrift" panose="020B0502040204020203" pitchFamily="34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Bahnschrift" panose="020B0502040204020203" pitchFamily="34" charset="0"/>
              </a:rPr>
              <a:t>-</a:t>
            </a:r>
            <a:r>
              <a:rPr lang="en-US" sz="2000" b="1" dirty="0">
                <a:solidFill>
                  <a:schemeClr val="tx1"/>
                </a:solidFill>
                <a:latin typeface="Bahnschrift" panose="020B0502040204020203" pitchFamily="34" charset="0"/>
              </a:rPr>
              <a:t>Muhammad Ayaan Shaikh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F43BC-3DE8-6D66-E035-387C837D9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969" y="878666"/>
            <a:ext cx="1639628" cy="16748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6479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EDFE3-742F-8961-91CE-6EFF7641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0580"/>
          </a:xfrm>
        </p:spPr>
        <p:txBody>
          <a:bodyPr/>
          <a:lstStyle/>
          <a:p>
            <a:r>
              <a:rPr lang="en-US" b="1" u="sng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Explanation</a:t>
            </a:r>
            <a:endParaRPr lang="en-IN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51E9C-CB25-56B9-7E88-88E750BCD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3061"/>
            <a:ext cx="8596668" cy="4960620"/>
          </a:xfrm>
        </p:spPr>
        <p:txBody>
          <a:bodyPr/>
          <a:lstStyle/>
          <a:p>
            <a:r>
              <a:rPr lang="en-US" dirty="0"/>
              <a:t>Perform an Exploratory Data Analysis on Dataset ‘SampleSuperstore’.</a:t>
            </a:r>
          </a:p>
          <a:p>
            <a:r>
              <a:rPr lang="en-US" dirty="0"/>
              <a:t>As a business manager, try to find out the weak areas where you can work to make more profit.</a:t>
            </a:r>
          </a:p>
          <a:p>
            <a:r>
              <a:rPr lang="en-US" dirty="0"/>
              <a:t>What all business problems can you derive by exploring the data?</a:t>
            </a:r>
          </a:p>
          <a:p>
            <a:r>
              <a:rPr lang="en-US" dirty="0"/>
              <a:t>You can choose any of the tool of your choice (Python/PowerBI/Excel/SAP/SAS)</a:t>
            </a:r>
          </a:p>
          <a:p>
            <a:r>
              <a:rPr lang="en-US" b="1" dirty="0"/>
              <a:t>Dataset: </a:t>
            </a:r>
            <a:r>
              <a:rPr lang="en-US" b="1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https://bit.ly/3i4rbWI</a:t>
            </a: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	</a:t>
            </a:r>
            <a:r>
              <a:rPr lang="en-US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Task Submission </a:t>
            </a:r>
          </a:p>
          <a:p>
            <a:r>
              <a:rPr lang="en-US" b="1" dirty="0">
                <a:solidFill>
                  <a:schemeClr val="tx1"/>
                </a:solidFill>
              </a:rPr>
              <a:t>Create dashboard, Screen-record along with your audio explaining the charts and interpretations.</a:t>
            </a:r>
          </a:p>
          <a:p>
            <a:r>
              <a:rPr lang="en-US" b="1" dirty="0">
                <a:solidFill>
                  <a:schemeClr val="tx1"/>
                </a:solidFill>
              </a:rPr>
              <a:t>Upload the recording either on YouTube or LinkedIn.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603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2CD8-B6A9-634B-C7C6-0DFC3FA0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Used</a:t>
            </a:r>
            <a:endParaRPr lang="en-IN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98588-4837-5DBB-8229-D93BA6436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5901"/>
            <a:ext cx="8596668" cy="4555462"/>
          </a:xfrm>
        </p:spPr>
        <p:txBody>
          <a:bodyPr>
            <a:normAutofit/>
          </a:bodyPr>
          <a:lstStyle/>
          <a:p>
            <a:r>
              <a:rPr lang="en-US" sz="2000" b="1" dirty="0"/>
              <a:t>IBM Cognos Analytics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80380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BC2F-31AC-6EB3-28E3-83FBC128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Set </a:t>
            </a:r>
            <a:endParaRPr lang="en-IN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4E1915-AC5C-3E75-5584-60DD45A48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1609860"/>
            <a:ext cx="10836804" cy="4828250"/>
          </a:xfrm>
        </p:spPr>
      </p:pic>
    </p:spTree>
    <p:extLst>
      <p:ext uri="{BB962C8B-B14F-4D97-AF65-F5344CB8AC3E}">
        <p14:creationId xmlns:p14="http://schemas.microsoft.com/office/powerpoint/2010/main" val="282218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4FF09-E9D8-EA4E-8291-7E3D77312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Conclusion</a:t>
            </a:r>
            <a:endParaRPr lang="en-IN" sz="32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9B493-2E7A-BBC9-8C95-1D92368EC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our analysis we understand that:</a:t>
            </a:r>
            <a:br>
              <a:rPr lang="en-US" dirty="0"/>
            </a:br>
            <a:r>
              <a:rPr lang="en-US" dirty="0"/>
              <a:t>1) Phones sub-category has the highest sales</a:t>
            </a:r>
          </a:p>
          <a:p>
            <a:pPr marL="0" indent="0">
              <a:buNone/>
            </a:pPr>
            <a:r>
              <a:rPr lang="en-US" dirty="0"/>
              <a:t>2) Tables sub-category have the highest loss of -17,725$ followed by Bookmarks.</a:t>
            </a:r>
          </a:p>
          <a:p>
            <a:pPr marL="0" indent="0">
              <a:buNone/>
            </a:pPr>
            <a:r>
              <a:rPr lang="en-US" dirty="0"/>
              <a:t>3) The profit difference between chairs and phones is to high as compared to the sales margin.</a:t>
            </a:r>
          </a:p>
          <a:p>
            <a:pPr marL="0" indent="0">
              <a:buNone/>
            </a:pPr>
            <a:r>
              <a:rPr lang="en-US" dirty="0"/>
              <a:t>4) Fasteners have the least sales.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2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8A559-FFFA-6744-74C5-E0F83F67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Links</a:t>
            </a:r>
            <a:endParaRPr lang="en-IN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62C148AC-0762-247A-D6D4-D97D2E3FE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52" y="1481070"/>
            <a:ext cx="11202648" cy="51644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YouTube Video </a:t>
            </a:r>
            <a:r>
              <a:rPr lang="en-US" dirty="0"/>
              <a:t>–  https://www.youtube.com/channel/UCODZYmhwBKaBaCZn0cO_7BA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Git Hub </a:t>
            </a:r>
            <a:r>
              <a:rPr lang="en-US" dirty="0"/>
              <a:t>– https://github.com/Ayaanshaikh20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LinkedIn</a:t>
            </a:r>
            <a:r>
              <a:rPr lang="en-US" dirty="0"/>
              <a:t> – https://www.linkedin.com/in/muhammad-ayaan-shaikh-178aa5220/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IBM Cognos - </a:t>
            </a:r>
            <a:r>
              <a:rPr lang="en-US" dirty="0">
                <a:solidFill>
                  <a:schemeClr val="tx1"/>
                </a:solidFill>
              </a:rPr>
              <a:t>https://us1.ca.analytics.ibm.com/bi/?perspective=dashboard&amp;pathRef=.my_folders%2FSparks%2Bibm&amp;action=view&amp;mode=dashboard&amp;subView=model00000183a7285284_00000000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NEWS!!!</a:t>
            </a:r>
          </a:p>
          <a:p>
            <a:pPr marL="0" indent="0">
              <a:buNone/>
            </a:pPr>
            <a:r>
              <a:rPr lang="en-US" dirty="0"/>
              <a:t>Sparks Foundation has launched a new website which provides various internship opportunities for technical as well as non-technical students. For more information please visit the link </a:t>
            </a:r>
            <a:r>
              <a:rPr lang="en-IN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IN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https://internship.thesparksfoundation.info/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1FC27A5-D330-C6EF-39E0-0316D60F5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2" y="1390918"/>
            <a:ext cx="493824" cy="34076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E33FFB0-E5F6-B5C2-2E67-B37B2E3AA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02" y="2109332"/>
            <a:ext cx="493824" cy="49382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63166ED-5E68-78DF-B230-747121B9DB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552" y="2841070"/>
            <a:ext cx="437923" cy="43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239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3168</TotalTime>
  <Words>321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Agency FB</vt:lpstr>
      <vt:lpstr>Algerian</vt:lpstr>
      <vt:lpstr>Arial</vt:lpstr>
      <vt:lpstr>Bahnschrift</vt:lpstr>
      <vt:lpstr>Times New Roman</vt:lpstr>
      <vt:lpstr>Trebuchet MS</vt:lpstr>
      <vt:lpstr>Wingdings 3</vt:lpstr>
      <vt:lpstr>Facet</vt:lpstr>
      <vt:lpstr>The Sparks Foundation  Task-3</vt:lpstr>
      <vt:lpstr>Task Explanation</vt:lpstr>
      <vt:lpstr>Tools Used</vt:lpstr>
      <vt:lpstr>Data Set </vt:lpstr>
      <vt:lpstr>Final Conclusion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Sparks Foundation  Task-3</dc:title>
  <dc:creator>Muhammad Ayaan Shaikh</dc:creator>
  <cp:lastModifiedBy>Muhammad Ayaan Shaikh</cp:lastModifiedBy>
  <cp:revision>6</cp:revision>
  <dcterms:created xsi:type="dcterms:W3CDTF">2022-10-05T07:13:00Z</dcterms:created>
  <dcterms:modified xsi:type="dcterms:W3CDTF">2022-10-07T12:01:28Z</dcterms:modified>
</cp:coreProperties>
</file>