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58" r:id="rId5"/>
    <p:sldId id="259"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204170-01C9-466B-BD0B-0D3675EF56B3}" v="1201" dt="2023-04-24T19:00:03.739"/>
    <p1510:client id="{9B2E4C3F-FED5-4CD5-A220-3C7A67AD4949}" v="6049" dt="2023-04-24T17:54:26.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770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9126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9168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366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9841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1377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1175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7796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53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6465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4/24/2023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2432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4/24/2023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7114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EA1F0E-CDCD-4DB2-8404-78A53728C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2676939" y="2927230"/>
            <a:ext cx="6838122" cy="2403895"/>
          </a:xfrm>
        </p:spPr>
        <p:txBody>
          <a:bodyPr anchor="b">
            <a:normAutofit/>
          </a:bodyPr>
          <a:lstStyle/>
          <a:p>
            <a:r>
              <a:rPr lang="tr-TR" sz="4000" dirty="0">
                <a:latin typeface="Consolas"/>
                <a:cs typeface="Calibri Light"/>
              </a:rPr>
              <a:t>Ödenmeyecek, Ödemiyoruz!</a:t>
            </a:r>
            <a:endParaRPr lang="tr-TR" sz="4000" dirty="0">
              <a:latin typeface="Consolas"/>
            </a:endParaRPr>
          </a:p>
        </p:txBody>
      </p:sp>
      <p:sp>
        <p:nvSpPr>
          <p:cNvPr id="3" name="Alt Başlık 2"/>
          <p:cNvSpPr>
            <a:spLocks noGrp="1"/>
          </p:cNvSpPr>
          <p:nvPr>
            <p:ph type="subTitle" idx="1"/>
          </p:nvPr>
        </p:nvSpPr>
        <p:spPr>
          <a:xfrm>
            <a:off x="2621446" y="1143000"/>
            <a:ext cx="6949109" cy="818942"/>
          </a:xfrm>
        </p:spPr>
        <p:txBody>
          <a:bodyPr vert="horz" lIns="91440" tIns="45720" rIns="91440" bIns="45720" rtlCol="0" anchor="t">
            <a:noAutofit/>
          </a:bodyPr>
          <a:lstStyle/>
          <a:p>
            <a:pPr>
              <a:lnSpc>
                <a:spcPct val="90000"/>
              </a:lnSpc>
            </a:pPr>
            <a:r>
              <a:rPr lang="tr-TR" sz="2400" dirty="0">
                <a:latin typeface="Consolas"/>
                <a:cs typeface="Calibri"/>
              </a:rPr>
              <a:t>Her gün zam, her şeye zam! Yeter artık!</a:t>
            </a:r>
          </a:p>
          <a:p>
            <a:pPr>
              <a:lnSpc>
                <a:spcPct val="90000"/>
              </a:lnSpc>
            </a:pPr>
            <a:r>
              <a:rPr lang="tr-TR" sz="2400" dirty="0">
                <a:latin typeface="Consolas"/>
                <a:cs typeface="Calibri"/>
              </a:rPr>
              <a:t>(Merak etmeyin konu İtalya'da geçiyor)</a:t>
            </a:r>
          </a:p>
        </p:txBody>
      </p:sp>
      <p:grpSp>
        <p:nvGrpSpPr>
          <p:cNvPr id="12" name="Group 11">
            <a:extLst>
              <a:ext uri="{FF2B5EF4-FFF2-40B4-BE49-F238E27FC236}">
                <a16:creationId xmlns:a16="http://schemas.microsoft.com/office/drawing/2014/main" id="{B46BF9D8-B659-4C32-ADAC-0DE33D1845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282691"/>
            <a:ext cx="867485" cy="115439"/>
            <a:chOff x="8910933" y="1861308"/>
            <a:chExt cx="867485" cy="115439"/>
          </a:xfrm>
        </p:grpSpPr>
        <p:sp>
          <p:nvSpPr>
            <p:cNvPr id="13" name="Rectangle 12">
              <a:extLst>
                <a:ext uri="{FF2B5EF4-FFF2-40B4-BE49-F238E27FC236}">
                  <a16:creationId xmlns:a16="http://schemas.microsoft.com/office/drawing/2014/main" id="{02941DBB-7191-4173-819B-BFFA9F69B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98F02A0-C7F4-43AB-9F39-305A1D5933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52A92AE-1F8A-4B4A-8E14-4B86FBF45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06D417-E4BA-683D-AC32-4CE216A92CEF}"/>
              </a:ext>
            </a:extLst>
          </p:cNvPr>
          <p:cNvSpPr>
            <a:spLocks noGrp="1"/>
          </p:cNvSpPr>
          <p:nvPr>
            <p:ph type="title"/>
          </p:nvPr>
        </p:nvSpPr>
        <p:spPr>
          <a:xfrm>
            <a:off x="2342270" y="690127"/>
            <a:ext cx="7512147" cy="1024072"/>
          </a:xfrm>
        </p:spPr>
        <p:txBody>
          <a:bodyPr vert="horz" lIns="91440" tIns="45720" rIns="91440" bIns="45720" rtlCol="0" anchor="b">
            <a:normAutofit/>
          </a:bodyPr>
          <a:lstStyle/>
          <a:p>
            <a:pPr algn="ctr"/>
            <a:r>
              <a:rPr lang="en-US" sz="2800" cap="all" spc="390" dirty="0" err="1">
                <a:latin typeface="Consolas"/>
              </a:rPr>
              <a:t>Tİyatro</a:t>
            </a:r>
            <a:r>
              <a:rPr lang="en-US" sz="2800" cap="all" spc="390" dirty="0">
                <a:latin typeface="Consolas"/>
              </a:rPr>
              <a:t> İle </a:t>
            </a:r>
            <a:r>
              <a:rPr lang="en-US" sz="2800" cap="all" spc="390" dirty="0" err="1">
                <a:latin typeface="Consolas"/>
              </a:rPr>
              <a:t>İlgİlİ</a:t>
            </a:r>
            <a:r>
              <a:rPr lang="en-US" sz="2800" cap="all" spc="390" dirty="0">
                <a:latin typeface="Consolas"/>
              </a:rPr>
              <a:t> </a:t>
            </a:r>
            <a:r>
              <a:rPr lang="en-US" sz="2800" cap="all" spc="390" dirty="0" err="1">
                <a:latin typeface="Consolas"/>
              </a:rPr>
              <a:t>beklentİlerım</a:t>
            </a:r>
            <a:endParaRPr lang="tr-TR" dirty="0" err="1">
              <a:latin typeface="Consolas"/>
            </a:endParaRP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Metin kutusu 8">
            <a:extLst>
              <a:ext uri="{FF2B5EF4-FFF2-40B4-BE49-F238E27FC236}">
                <a16:creationId xmlns:a16="http://schemas.microsoft.com/office/drawing/2014/main" id="{8334C9E7-14AE-3123-3F22-9F842DB32EFF}"/>
              </a:ext>
            </a:extLst>
          </p:cNvPr>
          <p:cNvSpPr txBox="1"/>
          <p:nvPr/>
        </p:nvSpPr>
        <p:spPr>
          <a:xfrm>
            <a:off x="489185" y="1778000"/>
            <a:ext cx="11138370" cy="44832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tr-TR" sz="2000" dirty="0">
                <a:solidFill>
                  <a:srgbClr val="2C2830"/>
                </a:solidFill>
                <a:latin typeface="Consolas"/>
                <a:cs typeface="Segoe UI"/>
              </a:rPr>
              <a:t>Siyasal veya tarihsel konular içeren dramatik oyunlardan aldığım keyif ayrıdır. Bu sebeple aslında bu oyun yerine "1984 - Büyük Gözaltı" oyununa gidecektim fakat oyunun meşgul olduğum bir güne denk gelmesi sebebiyle oyunu izlemem mümkün olmadı. Beni düşünmeye sevk edecek, içime işleyecek dramatik bir oyun arayışındaydım ama sonra bir anda ilgimi bir anda cezbeden bir başlık ile karşılaştım: "Ödenmeyecek, ödemiyoruz!"</a:t>
            </a:r>
          </a:p>
          <a:p>
            <a:pPr algn="ctr">
              <a:lnSpc>
                <a:spcPct val="90000"/>
              </a:lnSpc>
              <a:spcBef>
                <a:spcPts val="1000"/>
              </a:spcBef>
            </a:pPr>
            <a:endParaRPr lang="tr-TR" sz="2000" dirty="0">
              <a:solidFill>
                <a:srgbClr val="2C2830"/>
              </a:solidFill>
              <a:latin typeface="Consolas"/>
              <a:cs typeface="Segoe UI"/>
            </a:endParaRPr>
          </a:p>
          <a:p>
            <a:pPr algn="ctr">
              <a:lnSpc>
                <a:spcPct val="90000"/>
              </a:lnSpc>
              <a:spcBef>
                <a:spcPts val="1000"/>
              </a:spcBef>
            </a:pPr>
            <a:endParaRPr lang="tr-TR" sz="2000" dirty="0">
              <a:solidFill>
                <a:srgbClr val="2C2830"/>
              </a:solidFill>
              <a:latin typeface="Consolas"/>
              <a:cs typeface="Segoe UI"/>
            </a:endParaRPr>
          </a:p>
          <a:p>
            <a:pPr algn="ctr">
              <a:lnSpc>
                <a:spcPct val="90000"/>
              </a:lnSpc>
              <a:spcBef>
                <a:spcPts val="1000"/>
              </a:spcBef>
            </a:pPr>
            <a:endParaRPr lang="tr-TR" sz="2000" dirty="0">
              <a:solidFill>
                <a:srgbClr val="2C2830"/>
              </a:solidFill>
              <a:latin typeface="Consolas"/>
              <a:cs typeface="Segoe UI"/>
            </a:endParaRPr>
          </a:p>
          <a:p>
            <a:pPr algn="ctr">
              <a:lnSpc>
                <a:spcPct val="90000"/>
              </a:lnSpc>
              <a:spcBef>
                <a:spcPts val="1000"/>
              </a:spcBef>
            </a:pPr>
            <a:r>
              <a:rPr lang="tr-TR" sz="2000" dirty="0">
                <a:solidFill>
                  <a:srgbClr val="2C2830"/>
                </a:solidFill>
                <a:latin typeface="Consolas"/>
                <a:cs typeface="Segoe UI"/>
              </a:rPr>
              <a:t>Altında yazan açıklamayı okuduktan sonra ise "İşte bu ulan, işte bu!" dedim içimden. Bu oyundan beklediğim şeyler: beni düşünmeye sevk edecek ideolojik düşünceler ve hayat şartlarından </a:t>
            </a:r>
            <a:r>
              <a:rPr lang="tr-TR" sz="2000" dirty="0" err="1">
                <a:solidFill>
                  <a:srgbClr val="2C2830"/>
                </a:solidFill>
                <a:latin typeface="Consolas"/>
                <a:cs typeface="Segoe UI"/>
              </a:rPr>
              <a:t>muzdarip</a:t>
            </a:r>
            <a:r>
              <a:rPr lang="tr-TR" sz="2000" dirty="0">
                <a:solidFill>
                  <a:srgbClr val="2C2830"/>
                </a:solidFill>
                <a:latin typeface="Consolas"/>
                <a:cs typeface="Segoe UI"/>
              </a:rPr>
              <a:t> bir vatandaşın içerisinde bulunduğu durumun psikolojisini iyi bir şekilde anlatabilmesiydi. Elbette, biraz da eğlenmek istiyordum.</a:t>
            </a:r>
          </a:p>
        </p:txBody>
      </p:sp>
    </p:spTree>
    <p:extLst>
      <p:ext uri="{BB962C8B-B14F-4D97-AF65-F5344CB8AC3E}">
        <p14:creationId xmlns:p14="http://schemas.microsoft.com/office/powerpoint/2010/main" val="194242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3" descr="kişi, şahıs, giyinik, giysiler içeren bir resim&#10;&#10;Açıklama otomatik olarak oluşturuldu">
            <a:extLst>
              <a:ext uri="{FF2B5EF4-FFF2-40B4-BE49-F238E27FC236}">
                <a16:creationId xmlns:a16="http://schemas.microsoft.com/office/drawing/2014/main" id="{FE6183A2-4E0D-D741-1898-21CBBA23A89E}"/>
              </a:ext>
            </a:extLst>
          </p:cNvPr>
          <p:cNvPicPr>
            <a:picLocks noChangeAspect="1"/>
          </p:cNvPicPr>
          <p:nvPr/>
        </p:nvPicPr>
        <p:blipFill rotWithShape="1">
          <a:blip r:embed="rId2">
            <a:alphaModFix amt="40000"/>
          </a:blip>
          <a:srcRect l="12651" r="38543"/>
          <a:stretch/>
        </p:blipFill>
        <p:spPr>
          <a:xfrm>
            <a:off x="20" y="-9515"/>
            <a:ext cx="12191979" cy="6869638"/>
          </a:xfrm>
          <a:prstGeom prst="rect">
            <a:avLst/>
          </a:prstGeom>
        </p:spPr>
      </p:pic>
      <p:sp>
        <p:nvSpPr>
          <p:cNvPr id="2" name="Başlık 1">
            <a:extLst>
              <a:ext uri="{FF2B5EF4-FFF2-40B4-BE49-F238E27FC236}">
                <a16:creationId xmlns:a16="http://schemas.microsoft.com/office/drawing/2014/main" id="{8A06D417-E4BA-683D-AC32-4CE216A92CEF}"/>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vert="horz" lIns="91440" tIns="45720" rIns="91440" bIns="45720" rtlCol="0" anchor="b">
            <a:normAutofit/>
          </a:bodyPr>
          <a:lstStyle/>
          <a:p>
            <a:pPr algn="ctr"/>
            <a:r>
              <a:rPr lang="en-US" spc="390" dirty="0">
                <a:solidFill>
                  <a:schemeClr val="tx1"/>
                </a:solidFill>
                <a:latin typeface="Consolas"/>
              </a:rPr>
              <a:t>SANATÇILAR</a:t>
            </a:r>
            <a:endParaRPr lang="en-US" dirty="0">
              <a:solidFill>
                <a:schemeClr val="tx1"/>
              </a:solidFill>
              <a:latin typeface="Consolas"/>
            </a:endParaRPr>
          </a:p>
        </p:txBody>
      </p:sp>
      <p:sp>
        <p:nvSpPr>
          <p:cNvPr id="9" name="Metin kutusu 8">
            <a:extLst>
              <a:ext uri="{FF2B5EF4-FFF2-40B4-BE49-F238E27FC236}">
                <a16:creationId xmlns:a16="http://schemas.microsoft.com/office/drawing/2014/main" id="{8334C9E7-14AE-3123-3F22-9F842DB32EFF}"/>
              </a:ext>
            </a:extLst>
          </p:cNvPr>
          <p:cNvSpPr txBox="1"/>
          <p:nvPr/>
        </p:nvSpPr>
        <p:spPr>
          <a:xfrm>
            <a:off x="-69813" y="2238103"/>
            <a:ext cx="12341151" cy="3502237"/>
          </a:xfrm>
          <a:prstGeom prst="rect">
            <a:avLst/>
          </a:prstGeom>
          <a:effectLst>
            <a:outerShdw blurRad="50800" dist="12700" dir="2700000" algn="tl" rotWithShape="0">
              <a:prstClr val="black">
                <a:alpha val="40000"/>
              </a:prstClr>
            </a:outerShdw>
          </a:effectLst>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110000"/>
              </a:lnSpc>
              <a:spcBef>
                <a:spcPts val="1000"/>
              </a:spcBef>
            </a:pPr>
            <a:r>
              <a:rPr lang="en-US" sz="2400" dirty="0">
                <a:latin typeface="Consolas"/>
              </a:rPr>
              <a:t>Zeynep KANKONDE</a:t>
            </a:r>
            <a:r>
              <a:rPr lang="en-US" sz="2400" dirty="0">
                <a:solidFill>
                  <a:srgbClr val="FFFFFF"/>
                </a:solidFill>
                <a:latin typeface="Consolas"/>
              </a:rPr>
              <a:t> </a:t>
            </a:r>
            <a:r>
              <a:rPr lang="en-US" sz="2400" b="1" u="sng" dirty="0">
                <a:solidFill>
                  <a:srgbClr val="FF0000"/>
                </a:solidFill>
                <a:latin typeface="Consolas"/>
              </a:rPr>
              <a:t>(</a:t>
            </a:r>
            <a:r>
              <a:rPr lang="en-US" sz="2400" b="1" u="sng" dirty="0" err="1">
                <a:solidFill>
                  <a:srgbClr val="FF0000"/>
                </a:solidFill>
                <a:latin typeface="Consolas"/>
              </a:rPr>
              <a:t>Omuz</a:t>
            </a:r>
            <a:r>
              <a:rPr lang="en-US" sz="2400" b="1" u="sng" dirty="0">
                <a:solidFill>
                  <a:srgbClr val="FF0000"/>
                </a:solidFill>
                <a:latin typeface="Consolas"/>
              </a:rPr>
              <a:t> 120 cm, Kol 35 cm, Kalf 35 cm, </a:t>
            </a:r>
            <a:r>
              <a:rPr lang="en-US" sz="2400" b="1" u="sng" dirty="0" err="1">
                <a:solidFill>
                  <a:srgbClr val="FF0000"/>
                </a:solidFill>
                <a:latin typeface="Consolas"/>
              </a:rPr>
              <a:t>su</a:t>
            </a:r>
            <a:r>
              <a:rPr lang="en-US" sz="2400" b="1" u="sng" dirty="0">
                <a:solidFill>
                  <a:srgbClr val="FF0000"/>
                </a:solidFill>
                <a:latin typeface="Consolas"/>
              </a:rPr>
              <a:t> </a:t>
            </a:r>
            <a:r>
              <a:rPr lang="en-US" sz="2400" b="1" u="sng" dirty="0" err="1">
                <a:solidFill>
                  <a:srgbClr val="FF0000"/>
                </a:solidFill>
                <a:latin typeface="Consolas"/>
              </a:rPr>
              <a:t>aygırı</a:t>
            </a:r>
            <a:r>
              <a:rPr lang="en-US" sz="2400" b="1" u="sng" dirty="0">
                <a:solidFill>
                  <a:srgbClr val="FF0000"/>
                </a:solidFill>
                <a:latin typeface="Consolas"/>
              </a:rPr>
              <a:t> </a:t>
            </a:r>
            <a:r>
              <a:rPr lang="en-US" sz="2400" b="1" u="sng" dirty="0" err="1">
                <a:solidFill>
                  <a:srgbClr val="FF0000"/>
                </a:solidFill>
                <a:latin typeface="Consolas"/>
              </a:rPr>
              <a:t>genetiği</a:t>
            </a:r>
            <a:r>
              <a:rPr lang="en-US" sz="2400" b="1" u="sng" dirty="0">
                <a:solidFill>
                  <a:srgbClr val="FF0000"/>
                </a:solidFill>
                <a:latin typeface="Consolas"/>
              </a:rPr>
              <a:t>, </a:t>
            </a:r>
            <a:r>
              <a:rPr lang="en-US" sz="2400" b="1" u="sng" dirty="0" err="1">
                <a:solidFill>
                  <a:srgbClr val="FF0000"/>
                </a:solidFill>
                <a:latin typeface="Consolas"/>
              </a:rPr>
              <a:t>süper</a:t>
            </a:r>
            <a:r>
              <a:rPr lang="en-US" sz="2400" b="1" u="sng" dirty="0">
                <a:solidFill>
                  <a:srgbClr val="FF0000"/>
                </a:solidFill>
                <a:latin typeface="Consolas"/>
              </a:rPr>
              <a:t> </a:t>
            </a:r>
            <a:r>
              <a:rPr lang="en-US" sz="2400" b="1" u="sng" dirty="0" err="1">
                <a:solidFill>
                  <a:srgbClr val="FF0000"/>
                </a:solidFill>
                <a:latin typeface="Consolas"/>
              </a:rPr>
              <a:t>oyunculuk</a:t>
            </a:r>
            <a:r>
              <a:rPr lang="en-US" sz="2400" b="1" u="sng" dirty="0">
                <a:solidFill>
                  <a:srgbClr val="FF0000"/>
                </a:solidFill>
                <a:latin typeface="Consolas"/>
              </a:rPr>
              <a:t>, GÜÇLÜ KADIN+++)</a:t>
            </a:r>
            <a:br>
              <a:rPr lang="en-US" sz="2400" dirty="0">
                <a:latin typeface="Consolas"/>
              </a:rPr>
            </a:br>
            <a:r>
              <a:rPr lang="en-US" sz="2400" dirty="0">
                <a:latin typeface="Consolas"/>
              </a:rPr>
              <a:t>Aşkın ŞENOL</a:t>
            </a:r>
            <a:r>
              <a:rPr lang="en-US" sz="2400" dirty="0">
                <a:solidFill>
                  <a:srgbClr val="FFFFFF"/>
                </a:solidFill>
                <a:latin typeface="Consolas"/>
              </a:rPr>
              <a:t> </a:t>
            </a:r>
            <a:r>
              <a:rPr lang="en-US" sz="2400" b="1" u="sng" dirty="0">
                <a:solidFill>
                  <a:srgbClr val="FF0000"/>
                </a:solidFill>
                <a:latin typeface="Consolas"/>
              </a:rPr>
              <a:t>(</a:t>
            </a:r>
            <a:r>
              <a:rPr lang="en-US" sz="2400" b="1" u="sng" dirty="0" err="1">
                <a:solidFill>
                  <a:srgbClr val="FF0000"/>
                </a:solidFill>
                <a:latin typeface="Consolas"/>
              </a:rPr>
              <a:t>Demokrat</a:t>
            </a:r>
            <a:r>
              <a:rPr lang="en-US" sz="2400" b="1" u="sng" dirty="0">
                <a:solidFill>
                  <a:srgbClr val="FF0000"/>
                </a:solidFill>
                <a:latin typeface="Consolas"/>
              </a:rPr>
              <a:t> </a:t>
            </a:r>
            <a:r>
              <a:rPr lang="en-US" sz="2400" b="1" u="sng" dirty="0" err="1">
                <a:solidFill>
                  <a:srgbClr val="FF0000"/>
                </a:solidFill>
                <a:latin typeface="Consolas"/>
              </a:rPr>
              <a:t>görünümlü</a:t>
            </a:r>
            <a:r>
              <a:rPr lang="en-US" sz="2400" b="1" u="sng" dirty="0">
                <a:solidFill>
                  <a:srgbClr val="FF0000"/>
                </a:solidFill>
                <a:latin typeface="Consolas"/>
              </a:rPr>
              <a:t> </a:t>
            </a:r>
            <a:r>
              <a:rPr lang="en-US" sz="2400" b="1" u="sng" dirty="0" err="1">
                <a:solidFill>
                  <a:srgbClr val="FF0000"/>
                </a:solidFill>
                <a:latin typeface="Consolas"/>
              </a:rPr>
              <a:t>ezik</a:t>
            </a:r>
            <a:r>
              <a:rPr lang="en-US" sz="2400" b="1" u="sng" dirty="0">
                <a:solidFill>
                  <a:srgbClr val="FF0000"/>
                </a:solidFill>
                <a:latin typeface="Consolas"/>
              </a:rPr>
              <a:t>.)</a:t>
            </a:r>
            <a:br>
              <a:rPr lang="en-US" sz="2400" dirty="0">
                <a:latin typeface="Consolas"/>
              </a:rPr>
            </a:br>
            <a:r>
              <a:rPr lang="en-US" sz="2400" dirty="0">
                <a:latin typeface="Consolas"/>
              </a:rPr>
              <a:t>Fatih SEVDİ </a:t>
            </a:r>
            <a:r>
              <a:rPr lang="en-US" sz="2400" b="1" u="sng" dirty="0">
                <a:solidFill>
                  <a:srgbClr val="FF0000"/>
                </a:solidFill>
                <a:latin typeface="Consolas"/>
              </a:rPr>
              <a:t>(</a:t>
            </a:r>
            <a:r>
              <a:rPr lang="en-US" sz="2400" b="1" u="sng" dirty="0" err="1">
                <a:solidFill>
                  <a:srgbClr val="FF0000"/>
                </a:solidFill>
                <a:latin typeface="Consolas"/>
              </a:rPr>
              <a:t>Ilımlı</a:t>
            </a:r>
            <a:r>
              <a:rPr lang="en-US" sz="2400" b="1" u="sng" dirty="0">
                <a:solidFill>
                  <a:srgbClr val="FF0000"/>
                </a:solidFill>
                <a:latin typeface="Consolas"/>
              </a:rPr>
              <a:t> polis.)</a:t>
            </a:r>
            <a:br>
              <a:rPr lang="en-US" sz="2400" dirty="0">
                <a:latin typeface="Consolas"/>
              </a:rPr>
            </a:br>
            <a:r>
              <a:rPr lang="en-US" sz="2400" dirty="0">
                <a:latin typeface="Consolas"/>
              </a:rPr>
              <a:t>Volkan GİRGİN - </a:t>
            </a:r>
            <a:r>
              <a:rPr lang="en-US" sz="2400" b="1" u="sng" dirty="0">
                <a:solidFill>
                  <a:srgbClr val="FF0000"/>
                </a:solidFill>
                <a:latin typeface="Consolas"/>
              </a:rPr>
              <a:t>(Kendi </a:t>
            </a:r>
            <a:r>
              <a:rPr lang="en-US" sz="2400" b="1" u="sng" dirty="0" err="1">
                <a:solidFill>
                  <a:srgbClr val="FF0000"/>
                </a:solidFill>
                <a:latin typeface="Consolas"/>
              </a:rPr>
              <a:t>içerisinde</a:t>
            </a:r>
            <a:r>
              <a:rPr lang="en-US" sz="2400" b="1" u="sng" dirty="0">
                <a:solidFill>
                  <a:srgbClr val="FF0000"/>
                </a:solidFill>
                <a:latin typeface="Consolas"/>
              </a:rPr>
              <a:t> </a:t>
            </a:r>
            <a:r>
              <a:rPr lang="en-US" sz="2400" b="1" u="sng" dirty="0" err="1">
                <a:solidFill>
                  <a:srgbClr val="FF0000"/>
                </a:solidFill>
                <a:latin typeface="Consolas"/>
              </a:rPr>
              <a:t>tutarlı</a:t>
            </a:r>
            <a:r>
              <a:rPr lang="en-US" sz="2400" b="1" u="sng" dirty="0">
                <a:solidFill>
                  <a:srgbClr val="FF0000"/>
                </a:solidFill>
                <a:latin typeface="Consolas"/>
              </a:rPr>
              <a:t> </a:t>
            </a:r>
            <a:r>
              <a:rPr lang="en-US" sz="2400" b="1" u="sng" dirty="0" err="1">
                <a:solidFill>
                  <a:srgbClr val="FF0000"/>
                </a:solidFill>
                <a:latin typeface="Consolas"/>
              </a:rPr>
              <a:t>fikirlere</a:t>
            </a:r>
            <a:r>
              <a:rPr lang="en-US" sz="2400" b="1" u="sng" dirty="0">
                <a:solidFill>
                  <a:srgbClr val="FF0000"/>
                </a:solidFill>
                <a:latin typeface="Consolas"/>
              </a:rPr>
              <a:t> </a:t>
            </a:r>
            <a:r>
              <a:rPr lang="en-US" sz="2400" b="1" u="sng" dirty="0" err="1">
                <a:solidFill>
                  <a:srgbClr val="FF0000"/>
                </a:solidFill>
                <a:latin typeface="Consolas"/>
              </a:rPr>
              <a:t>sahip</a:t>
            </a:r>
            <a:r>
              <a:rPr lang="en-US" sz="2400" b="1" u="sng" dirty="0">
                <a:solidFill>
                  <a:srgbClr val="FF0000"/>
                </a:solidFill>
                <a:latin typeface="Consolas"/>
              </a:rPr>
              <a:t>.)</a:t>
            </a:r>
            <a:br>
              <a:rPr lang="en-US" sz="2400" dirty="0">
                <a:latin typeface="Consolas"/>
              </a:rPr>
            </a:br>
            <a:r>
              <a:rPr lang="en-US" sz="2400" dirty="0" err="1">
                <a:latin typeface="Consolas"/>
              </a:rPr>
              <a:t>Su</a:t>
            </a:r>
            <a:r>
              <a:rPr lang="en-US" sz="2400" dirty="0">
                <a:latin typeface="Consolas"/>
              </a:rPr>
              <a:t> ŞANAD - </a:t>
            </a:r>
            <a:r>
              <a:rPr lang="en-US" sz="2400" dirty="0">
                <a:solidFill>
                  <a:srgbClr val="FFFFFF"/>
                </a:solidFill>
                <a:latin typeface="Consolas"/>
              </a:rPr>
              <a:t>(</a:t>
            </a:r>
            <a:r>
              <a:rPr lang="en-US" sz="2400" b="1" u="sng" dirty="0" err="1">
                <a:solidFill>
                  <a:srgbClr val="FF0000"/>
                </a:solidFill>
                <a:latin typeface="Consolas"/>
              </a:rPr>
              <a:t>Mızmız</a:t>
            </a:r>
            <a:r>
              <a:rPr lang="en-US" sz="2400" b="1" u="sng" dirty="0">
                <a:solidFill>
                  <a:srgbClr val="FF0000"/>
                </a:solidFill>
                <a:latin typeface="Consolas"/>
              </a:rPr>
              <a:t> </a:t>
            </a:r>
            <a:r>
              <a:rPr lang="en-US" sz="2400" b="1" u="sng" dirty="0" err="1">
                <a:solidFill>
                  <a:srgbClr val="FF0000"/>
                </a:solidFill>
                <a:latin typeface="Consolas"/>
              </a:rPr>
              <a:t>kız</a:t>
            </a:r>
            <a:r>
              <a:rPr lang="en-US" sz="2400" b="1" u="sng" dirty="0">
                <a:solidFill>
                  <a:srgbClr val="FF0000"/>
                </a:solidFill>
                <a:latin typeface="Consolas"/>
              </a:rPr>
              <a:t>.)</a:t>
            </a:r>
            <a:endParaRPr lang="en-US" dirty="0">
              <a:latin typeface="Consolas"/>
            </a:endParaRPr>
          </a:p>
        </p:txBody>
      </p:sp>
      <p:grpSp>
        <p:nvGrpSpPr>
          <p:cNvPr id="31" name="Group 30">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32" name="Rectangle 31">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46384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06D417-E4BA-683D-AC32-4CE216A92CEF}"/>
              </a:ext>
            </a:extLst>
          </p:cNvPr>
          <p:cNvSpPr>
            <a:spLocks noGrp="1"/>
          </p:cNvSpPr>
          <p:nvPr>
            <p:ph type="title"/>
          </p:nvPr>
        </p:nvSpPr>
        <p:spPr>
          <a:xfrm>
            <a:off x="2342270" y="690127"/>
            <a:ext cx="7512147" cy="1024072"/>
          </a:xfrm>
        </p:spPr>
        <p:txBody>
          <a:bodyPr vert="horz" lIns="91440" tIns="45720" rIns="91440" bIns="45720" rtlCol="0" anchor="b">
            <a:normAutofit/>
          </a:bodyPr>
          <a:lstStyle/>
          <a:p>
            <a:pPr algn="ctr"/>
            <a:r>
              <a:rPr lang="en-US" sz="2800" cap="all" spc="390" dirty="0" err="1">
                <a:latin typeface="Consolas"/>
              </a:rPr>
              <a:t>Tİyatro</a:t>
            </a:r>
            <a:r>
              <a:rPr lang="en-US" sz="2800" cap="all" spc="390" dirty="0">
                <a:latin typeface="Consolas"/>
              </a:rPr>
              <a:t> ADABI</a:t>
            </a: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Metin kutusu 8">
            <a:extLst>
              <a:ext uri="{FF2B5EF4-FFF2-40B4-BE49-F238E27FC236}">
                <a16:creationId xmlns:a16="http://schemas.microsoft.com/office/drawing/2014/main" id="{8334C9E7-14AE-3123-3F22-9F842DB32EFF}"/>
              </a:ext>
            </a:extLst>
          </p:cNvPr>
          <p:cNvSpPr txBox="1"/>
          <p:nvPr/>
        </p:nvSpPr>
        <p:spPr>
          <a:xfrm>
            <a:off x="489185" y="1778000"/>
            <a:ext cx="11138370"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endParaRPr lang="tr-TR" sz="2400" dirty="0">
              <a:solidFill>
                <a:srgbClr val="2C2830"/>
              </a:solidFill>
              <a:latin typeface="Bembo"/>
              <a:cs typeface="Segoe UI"/>
            </a:endParaRPr>
          </a:p>
        </p:txBody>
      </p:sp>
      <p:sp>
        <p:nvSpPr>
          <p:cNvPr id="4" name="Metin kutusu 3">
            <a:extLst>
              <a:ext uri="{FF2B5EF4-FFF2-40B4-BE49-F238E27FC236}">
                <a16:creationId xmlns:a16="http://schemas.microsoft.com/office/drawing/2014/main" id="{752E22F1-046A-957E-E160-5E8024952BCD}"/>
              </a:ext>
            </a:extLst>
          </p:cNvPr>
          <p:cNvSpPr txBox="1"/>
          <p:nvPr/>
        </p:nvSpPr>
        <p:spPr>
          <a:xfrm>
            <a:off x="489185" y="1778000"/>
            <a:ext cx="11138370" cy="4078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tr-TR" sz="2000" dirty="0">
                <a:latin typeface="Consolas"/>
                <a:ea typeface="+mn-lt"/>
                <a:cs typeface="+mn-lt"/>
              </a:rPr>
              <a:t>Büyük Ata, "Bir milletin bilgi ve anlayış seviyesi, sanat eserlerine ve sanatçılarına gösterdiği ilgiyle ölçülür." demiş. Onuru olan ve tiyatro salonuna ayak basmış bir kimse ise, bulunduğu ortama uyum sağlamalıdır. Saygıyı hak etmeyen onlarca otorite sahibinin karşısında hesap verirsin ama senin zevk alman için, senin o </a:t>
            </a:r>
            <a:r>
              <a:rPr lang="tr-TR" sz="2000" dirty="0" err="1">
                <a:latin typeface="Consolas"/>
                <a:ea typeface="+mn-lt"/>
                <a:cs typeface="+mn-lt"/>
              </a:rPr>
              <a:t>haldur</a:t>
            </a:r>
            <a:r>
              <a:rPr lang="tr-TR" sz="2000" dirty="0">
                <a:latin typeface="Consolas"/>
                <a:ea typeface="+mn-lt"/>
                <a:cs typeface="+mn-lt"/>
              </a:rPr>
              <a:t> </a:t>
            </a:r>
            <a:r>
              <a:rPr lang="tr-TR" sz="2000" dirty="0" err="1">
                <a:latin typeface="Consolas"/>
                <a:ea typeface="+mn-lt"/>
                <a:cs typeface="+mn-lt"/>
              </a:rPr>
              <a:t>huldur</a:t>
            </a:r>
            <a:r>
              <a:rPr lang="tr-TR" sz="2000" dirty="0">
                <a:latin typeface="Consolas"/>
                <a:ea typeface="+mn-lt"/>
                <a:cs typeface="+mn-lt"/>
              </a:rPr>
              <a:t> debelendiğin dünyandan çıkıp yeni bir evrende kaybolman için çoğu insanın aç kaldığı bir mesleği yapan sanatçına saygı göstermezsin öyle mi? </a:t>
            </a:r>
            <a:endParaRPr lang="tr-TR" sz="2000">
              <a:latin typeface="Consolas"/>
            </a:endParaRPr>
          </a:p>
          <a:p>
            <a:pPr algn="ctr">
              <a:lnSpc>
                <a:spcPct val="90000"/>
              </a:lnSpc>
              <a:spcBef>
                <a:spcPts val="1000"/>
              </a:spcBef>
            </a:pPr>
            <a:endParaRPr lang="tr-TR" sz="2000" dirty="0">
              <a:latin typeface="Consolas"/>
              <a:ea typeface="+mn-lt"/>
              <a:cs typeface="+mn-lt"/>
            </a:endParaRPr>
          </a:p>
          <a:p>
            <a:pPr algn="ctr">
              <a:lnSpc>
                <a:spcPct val="90000"/>
              </a:lnSpc>
              <a:spcBef>
                <a:spcPts val="1000"/>
              </a:spcBef>
            </a:pPr>
            <a:endParaRPr lang="tr-TR" sz="2000" dirty="0">
              <a:latin typeface="Consolas"/>
              <a:ea typeface="+mn-lt"/>
              <a:cs typeface="+mn-lt"/>
            </a:endParaRPr>
          </a:p>
          <a:p>
            <a:pPr algn="ctr">
              <a:lnSpc>
                <a:spcPct val="90000"/>
              </a:lnSpc>
              <a:spcBef>
                <a:spcPts val="1000"/>
              </a:spcBef>
            </a:pPr>
            <a:r>
              <a:rPr lang="tr-TR" sz="2000" dirty="0">
                <a:latin typeface="Consolas"/>
                <a:ea typeface="+mn-lt"/>
                <a:cs typeface="+mn-lt"/>
              </a:rPr>
              <a:t>Eğer öyleyse SENDEN REZİLİ YOK. Bu dünyada istersen her şeye sahip olabilirsin ama böyle bir durumdaysan BENİM saygıma asla sahip olamazsın. Sana tek tek kuralları anlatmama gerek yok, sadece vicdanına hesap vermeyi seçersen nerede ne yapman gerektiğini hissedeceksin.</a:t>
            </a:r>
            <a:endParaRPr lang="tr-TR" sz="2000" dirty="0">
              <a:latin typeface="Consolas"/>
            </a:endParaRPr>
          </a:p>
        </p:txBody>
      </p:sp>
    </p:spTree>
    <p:extLst>
      <p:ext uri="{BB962C8B-B14F-4D97-AF65-F5344CB8AC3E}">
        <p14:creationId xmlns:p14="http://schemas.microsoft.com/office/powerpoint/2010/main" val="49457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descr="kişi, şahıs içeren bir resim&#10;&#10;Açıklama otomatik olarak oluşturuldu">
            <a:extLst>
              <a:ext uri="{FF2B5EF4-FFF2-40B4-BE49-F238E27FC236}">
                <a16:creationId xmlns:a16="http://schemas.microsoft.com/office/drawing/2014/main" id="{B45540C4-53E0-07DD-4983-2128ED000675}"/>
              </a:ext>
            </a:extLst>
          </p:cNvPr>
          <p:cNvPicPr>
            <a:picLocks noChangeAspect="1"/>
          </p:cNvPicPr>
          <p:nvPr/>
        </p:nvPicPr>
        <p:blipFill rotWithShape="1">
          <a:blip r:embed="rId2">
            <a:alphaModFix amt="40000"/>
          </a:blip>
          <a:srcRect r="170" b="1"/>
          <a:stretch/>
        </p:blipFill>
        <p:spPr>
          <a:xfrm>
            <a:off x="20" y="10"/>
            <a:ext cx="12191979" cy="6869638"/>
          </a:xfrm>
          <a:prstGeom prst="rect">
            <a:avLst/>
          </a:prstGeom>
        </p:spPr>
      </p:pic>
      <p:sp>
        <p:nvSpPr>
          <p:cNvPr id="2" name="Başlık 1">
            <a:extLst>
              <a:ext uri="{FF2B5EF4-FFF2-40B4-BE49-F238E27FC236}">
                <a16:creationId xmlns:a16="http://schemas.microsoft.com/office/drawing/2014/main" id="{8A06D417-E4BA-683D-AC32-4CE216A92CEF}"/>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vert="horz" lIns="91440" tIns="45720" rIns="91440" bIns="45720" rtlCol="0" anchor="b">
            <a:normAutofit/>
          </a:bodyPr>
          <a:lstStyle/>
          <a:p>
            <a:pPr algn="ctr"/>
            <a:r>
              <a:rPr lang="en-US" spc="390" dirty="0">
                <a:solidFill>
                  <a:schemeClr val="tx1"/>
                </a:solidFill>
                <a:latin typeface="Consolas"/>
              </a:rPr>
              <a:t>OYUN NE ANLATIYOR?</a:t>
            </a:r>
            <a:endParaRPr lang="en-US" dirty="0">
              <a:solidFill>
                <a:schemeClr val="tx1"/>
              </a:solidFill>
              <a:latin typeface="Consolas"/>
            </a:endParaRPr>
          </a:p>
        </p:txBody>
      </p:sp>
      <p:sp>
        <p:nvSpPr>
          <p:cNvPr id="4" name="Metin kutusu 3">
            <a:extLst>
              <a:ext uri="{FF2B5EF4-FFF2-40B4-BE49-F238E27FC236}">
                <a16:creationId xmlns:a16="http://schemas.microsoft.com/office/drawing/2014/main" id="{752E22F1-046A-957E-E160-5E8024952BCD}"/>
              </a:ext>
            </a:extLst>
          </p:cNvPr>
          <p:cNvSpPr txBox="1"/>
          <p:nvPr/>
        </p:nvSpPr>
        <p:spPr>
          <a:xfrm>
            <a:off x="204648" y="2199533"/>
            <a:ext cx="11697096" cy="3416512"/>
          </a:xfrm>
          <a:prstGeom prst="rect">
            <a:avLst/>
          </a:prstGeom>
          <a:effectLst>
            <a:outerShdw blurRad="50800" dist="12700" dir="2700000" algn="tl" rotWithShape="0">
              <a:prstClr val="black">
                <a:alpha val="40000"/>
              </a:prstClr>
            </a:outerShdw>
          </a:effectLst>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algn="ctr">
              <a:lnSpc>
                <a:spcPct val="110000"/>
              </a:lnSpc>
              <a:spcBef>
                <a:spcPts val="1000"/>
              </a:spcBef>
            </a:pPr>
            <a:r>
              <a:rPr lang="en-US" sz="2400" dirty="0" err="1">
                <a:latin typeface="Consolas"/>
              </a:rPr>
              <a:t>Dönemin</a:t>
            </a:r>
            <a:r>
              <a:rPr lang="en-US" sz="2400" dirty="0">
                <a:latin typeface="Consolas"/>
              </a:rPr>
              <a:t> </a:t>
            </a:r>
            <a:r>
              <a:rPr lang="en-US" sz="2400" dirty="0" err="1">
                <a:latin typeface="Consolas"/>
              </a:rPr>
              <a:t>İtalya’sına</a:t>
            </a:r>
            <a:r>
              <a:rPr lang="en-US" sz="2400" dirty="0">
                <a:latin typeface="Consolas"/>
              </a:rPr>
              <a:t> </a:t>
            </a:r>
            <a:r>
              <a:rPr lang="en-US" sz="2400" dirty="0" err="1">
                <a:latin typeface="Consolas"/>
              </a:rPr>
              <a:t>baskıcı</a:t>
            </a:r>
            <a:r>
              <a:rPr lang="en-US" sz="2400" dirty="0">
                <a:latin typeface="Consolas"/>
              </a:rPr>
              <a:t> </a:t>
            </a:r>
            <a:r>
              <a:rPr lang="en-US" sz="2400" dirty="0" err="1">
                <a:latin typeface="Consolas"/>
              </a:rPr>
              <a:t>ve</a:t>
            </a:r>
            <a:r>
              <a:rPr lang="en-US" sz="2400" dirty="0">
                <a:latin typeface="Consolas"/>
              </a:rPr>
              <a:t> </a:t>
            </a:r>
            <a:r>
              <a:rPr lang="en-US" sz="2400" dirty="0" err="1">
                <a:latin typeface="Consolas"/>
              </a:rPr>
              <a:t>yasakçı</a:t>
            </a:r>
            <a:r>
              <a:rPr lang="en-US" sz="2400" dirty="0">
                <a:latin typeface="Consolas"/>
              </a:rPr>
              <a:t> </a:t>
            </a:r>
            <a:r>
              <a:rPr lang="en-US" sz="2400" dirty="0" err="1">
                <a:latin typeface="Consolas"/>
              </a:rPr>
              <a:t>iktidar</a:t>
            </a:r>
            <a:r>
              <a:rPr lang="en-US" sz="2400" dirty="0">
                <a:latin typeface="Consolas"/>
              </a:rPr>
              <a:t>, polis </a:t>
            </a:r>
            <a:r>
              <a:rPr lang="en-US" sz="2400" dirty="0" err="1">
                <a:latin typeface="Consolas"/>
              </a:rPr>
              <a:t>tarafından</a:t>
            </a:r>
            <a:r>
              <a:rPr lang="en-US" sz="2400" dirty="0">
                <a:latin typeface="Consolas"/>
              </a:rPr>
              <a:t> </a:t>
            </a:r>
            <a:r>
              <a:rPr lang="en-US" sz="2400" dirty="0" err="1">
                <a:latin typeface="Consolas"/>
              </a:rPr>
              <a:t>kuşatılan</a:t>
            </a:r>
            <a:r>
              <a:rPr lang="en-US" sz="2400" dirty="0">
                <a:latin typeface="Consolas"/>
              </a:rPr>
              <a:t> </a:t>
            </a:r>
            <a:r>
              <a:rPr lang="en-US" sz="2400" dirty="0" err="1">
                <a:latin typeface="Consolas"/>
              </a:rPr>
              <a:t>işçi</a:t>
            </a:r>
            <a:r>
              <a:rPr lang="en-US" sz="2400" dirty="0">
                <a:latin typeface="Consolas"/>
              </a:rPr>
              <a:t> </a:t>
            </a:r>
            <a:r>
              <a:rPr lang="en-US" sz="2400" dirty="0" err="1">
                <a:latin typeface="Consolas"/>
              </a:rPr>
              <a:t>mahalleleri</a:t>
            </a:r>
            <a:r>
              <a:rPr lang="en-US" sz="2400" dirty="0">
                <a:latin typeface="Consolas"/>
              </a:rPr>
              <a:t>, </a:t>
            </a:r>
            <a:r>
              <a:rPr lang="en-US" sz="2400" dirty="0" err="1">
                <a:latin typeface="Consolas"/>
              </a:rPr>
              <a:t>artan</a:t>
            </a:r>
            <a:r>
              <a:rPr lang="en-US" sz="2400" dirty="0">
                <a:latin typeface="Consolas"/>
              </a:rPr>
              <a:t> </a:t>
            </a:r>
            <a:r>
              <a:rPr lang="en-US" sz="2400" dirty="0" err="1">
                <a:latin typeface="Consolas"/>
              </a:rPr>
              <a:t>hayat</a:t>
            </a:r>
            <a:r>
              <a:rPr lang="en-US" sz="2400" dirty="0">
                <a:latin typeface="Consolas"/>
              </a:rPr>
              <a:t> </a:t>
            </a:r>
            <a:r>
              <a:rPr lang="en-US" sz="2400" dirty="0" err="1">
                <a:latin typeface="Consolas"/>
              </a:rPr>
              <a:t>pahalılığı</a:t>
            </a:r>
            <a:r>
              <a:rPr lang="en-US" sz="2400" dirty="0">
                <a:latin typeface="Consolas"/>
              </a:rPr>
              <a:t> </a:t>
            </a:r>
            <a:r>
              <a:rPr lang="en-US" sz="2400" dirty="0" err="1">
                <a:latin typeface="Consolas"/>
              </a:rPr>
              <a:t>ve</a:t>
            </a:r>
            <a:r>
              <a:rPr lang="en-US" sz="2400" dirty="0">
                <a:latin typeface="Consolas"/>
              </a:rPr>
              <a:t> </a:t>
            </a:r>
            <a:r>
              <a:rPr lang="en-US" sz="2400" dirty="0" err="1">
                <a:latin typeface="Consolas"/>
              </a:rPr>
              <a:t>vergiler</a:t>
            </a:r>
            <a:r>
              <a:rPr lang="en-US" sz="2400" dirty="0">
                <a:latin typeface="Consolas"/>
              </a:rPr>
              <a:t> </a:t>
            </a:r>
            <a:r>
              <a:rPr lang="en-US" sz="2400" dirty="0" err="1">
                <a:latin typeface="Consolas"/>
              </a:rPr>
              <a:t>hâkim</a:t>
            </a:r>
            <a:r>
              <a:rPr lang="en-US" sz="2400" dirty="0">
                <a:latin typeface="Consolas"/>
              </a:rPr>
              <a:t>. </a:t>
            </a:r>
            <a:r>
              <a:rPr lang="en-US" sz="2400" dirty="0" err="1">
                <a:latin typeface="Consolas"/>
              </a:rPr>
              <a:t>Ücretler</a:t>
            </a:r>
            <a:r>
              <a:rPr lang="en-US" sz="2400" dirty="0">
                <a:latin typeface="Consolas"/>
              </a:rPr>
              <a:t> </a:t>
            </a:r>
            <a:r>
              <a:rPr lang="en-US" sz="2400" dirty="0" err="1">
                <a:latin typeface="Consolas"/>
              </a:rPr>
              <a:t>dondurulmuş</a:t>
            </a:r>
            <a:r>
              <a:rPr lang="en-US" sz="2400" dirty="0">
                <a:latin typeface="Consolas"/>
              </a:rPr>
              <a:t>, </a:t>
            </a:r>
            <a:r>
              <a:rPr lang="en-US" sz="2400" dirty="0" err="1">
                <a:latin typeface="Consolas"/>
              </a:rPr>
              <a:t>grevler</a:t>
            </a:r>
            <a:r>
              <a:rPr lang="en-US" sz="2400" dirty="0">
                <a:latin typeface="Consolas"/>
              </a:rPr>
              <a:t> </a:t>
            </a:r>
            <a:r>
              <a:rPr lang="en-US" sz="2400" dirty="0" err="1">
                <a:latin typeface="Consolas"/>
              </a:rPr>
              <a:t>yasaklanmış</a:t>
            </a:r>
            <a:r>
              <a:rPr lang="en-US" sz="2400" dirty="0">
                <a:latin typeface="Consolas"/>
              </a:rPr>
              <a:t>, </a:t>
            </a:r>
            <a:r>
              <a:rPr lang="en-US" sz="2400" dirty="0" err="1">
                <a:latin typeface="Consolas"/>
              </a:rPr>
              <a:t>sendikalar</a:t>
            </a:r>
            <a:r>
              <a:rPr lang="en-US" sz="2400" dirty="0">
                <a:latin typeface="Consolas"/>
              </a:rPr>
              <a:t> </a:t>
            </a:r>
            <a:r>
              <a:rPr lang="en-US" sz="2400" dirty="0" err="1">
                <a:latin typeface="Consolas"/>
              </a:rPr>
              <a:t>işlevsizleştirilmiş</a:t>
            </a:r>
            <a:r>
              <a:rPr lang="en-US" sz="2400" dirty="0">
                <a:latin typeface="Consolas"/>
              </a:rPr>
              <a:t>. </a:t>
            </a:r>
            <a:r>
              <a:rPr lang="en-US" sz="2400" dirty="0" err="1">
                <a:latin typeface="Consolas"/>
              </a:rPr>
              <a:t>İşçiler</a:t>
            </a:r>
            <a:r>
              <a:rPr lang="en-US" sz="2400" dirty="0">
                <a:latin typeface="Consolas"/>
              </a:rPr>
              <a:t> </a:t>
            </a:r>
            <a:r>
              <a:rPr lang="en-US" sz="2400" dirty="0" err="1">
                <a:latin typeface="Consolas"/>
              </a:rPr>
              <a:t>faturalarını</a:t>
            </a:r>
            <a:r>
              <a:rPr lang="en-US" sz="2400" dirty="0">
                <a:latin typeface="Consolas"/>
              </a:rPr>
              <a:t> </a:t>
            </a:r>
            <a:r>
              <a:rPr lang="en-US" sz="2400" dirty="0" err="1">
                <a:latin typeface="Consolas"/>
              </a:rPr>
              <a:t>ve</a:t>
            </a:r>
            <a:r>
              <a:rPr lang="en-US" sz="2400" dirty="0">
                <a:latin typeface="Consolas"/>
              </a:rPr>
              <a:t> </a:t>
            </a:r>
            <a:r>
              <a:rPr lang="en-US" sz="2400" dirty="0" err="1">
                <a:latin typeface="Consolas"/>
              </a:rPr>
              <a:t>kiralarını</a:t>
            </a:r>
            <a:r>
              <a:rPr lang="en-US" sz="2400" dirty="0">
                <a:latin typeface="Consolas"/>
              </a:rPr>
              <a:t> </a:t>
            </a:r>
            <a:r>
              <a:rPr lang="en-US" sz="2400" dirty="0" err="1">
                <a:latin typeface="Consolas"/>
              </a:rPr>
              <a:t>ödeyemez</a:t>
            </a:r>
            <a:r>
              <a:rPr lang="en-US" sz="2400" dirty="0">
                <a:latin typeface="Consolas"/>
              </a:rPr>
              <a:t> </a:t>
            </a:r>
            <a:r>
              <a:rPr lang="en-US" sz="2400" dirty="0" err="1">
                <a:latin typeface="Consolas"/>
              </a:rPr>
              <a:t>durumda</a:t>
            </a:r>
            <a:r>
              <a:rPr lang="en-US" sz="2400" dirty="0">
                <a:latin typeface="Consolas"/>
              </a:rPr>
              <a:t> </a:t>
            </a:r>
            <a:r>
              <a:rPr lang="en-US" sz="2400" dirty="0" err="1">
                <a:latin typeface="Consolas"/>
              </a:rPr>
              <a:t>ve</a:t>
            </a:r>
            <a:r>
              <a:rPr lang="en-US" sz="2400" dirty="0">
                <a:latin typeface="Consolas"/>
              </a:rPr>
              <a:t> </a:t>
            </a:r>
            <a:r>
              <a:rPr lang="en-US" sz="2400" dirty="0" err="1">
                <a:latin typeface="Consolas"/>
              </a:rPr>
              <a:t>açlığın</a:t>
            </a:r>
            <a:r>
              <a:rPr lang="en-US" sz="2400" dirty="0">
                <a:latin typeface="Consolas"/>
              </a:rPr>
              <a:t> </a:t>
            </a:r>
            <a:r>
              <a:rPr lang="en-US" sz="2400" dirty="0" err="1">
                <a:latin typeface="Consolas"/>
              </a:rPr>
              <a:t>pençesinde</a:t>
            </a:r>
            <a:r>
              <a:rPr lang="en-US" sz="2400" dirty="0">
                <a:latin typeface="Consolas"/>
              </a:rPr>
              <a:t> </a:t>
            </a:r>
            <a:r>
              <a:rPr lang="en-US" sz="2400" dirty="0" err="1">
                <a:latin typeface="Consolas"/>
              </a:rPr>
              <a:t>bir</a:t>
            </a:r>
            <a:r>
              <a:rPr lang="en-US" sz="2400" dirty="0">
                <a:latin typeface="Consolas"/>
              </a:rPr>
              <a:t> </a:t>
            </a:r>
            <a:r>
              <a:rPr lang="en-US" sz="2400" dirty="0" err="1">
                <a:latin typeface="Consolas"/>
              </a:rPr>
              <a:t>yaşama</a:t>
            </a:r>
            <a:r>
              <a:rPr lang="en-US" sz="2400" dirty="0">
                <a:latin typeface="Consolas"/>
              </a:rPr>
              <a:t> </a:t>
            </a:r>
            <a:r>
              <a:rPr lang="en-US" sz="2400" dirty="0" err="1">
                <a:latin typeface="Consolas"/>
              </a:rPr>
              <a:t>mahkûm</a:t>
            </a:r>
            <a:r>
              <a:rPr lang="en-US" sz="2400" dirty="0">
                <a:latin typeface="Consolas"/>
              </a:rPr>
              <a:t> </a:t>
            </a:r>
            <a:r>
              <a:rPr lang="en-US" sz="2400" dirty="0" err="1">
                <a:latin typeface="Consolas"/>
              </a:rPr>
              <a:t>edilmişler</a:t>
            </a:r>
            <a:r>
              <a:rPr lang="en-US" sz="2400" dirty="0">
                <a:latin typeface="Consolas"/>
              </a:rPr>
              <a:t>. Tek </a:t>
            </a:r>
            <a:r>
              <a:rPr lang="en-US" sz="2400" dirty="0" err="1">
                <a:latin typeface="Consolas"/>
              </a:rPr>
              <a:t>tek</a:t>
            </a:r>
            <a:r>
              <a:rPr lang="en-US" sz="2400" dirty="0">
                <a:latin typeface="Consolas"/>
              </a:rPr>
              <a:t> </a:t>
            </a:r>
            <a:r>
              <a:rPr lang="en-US" sz="2400" dirty="0" err="1">
                <a:latin typeface="Consolas"/>
              </a:rPr>
              <a:t>duruma</a:t>
            </a:r>
            <a:r>
              <a:rPr lang="en-US" sz="2400" dirty="0">
                <a:latin typeface="Consolas"/>
              </a:rPr>
              <a:t> </a:t>
            </a:r>
            <a:r>
              <a:rPr lang="en-US" sz="2400" dirty="0" err="1">
                <a:latin typeface="Consolas"/>
              </a:rPr>
              <a:t>tepki</a:t>
            </a:r>
            <a:r>
              <a:rPr lang="en-US" sz="2400" dirty="0">
                <a:latin typeface="Consolas"/>
              </a:rPr>
              <a:t> </a:t>
            </a:r>
            <a:r>
              <a:rPr lang="en-US" sz="2400" dirty="0" err="1">
                <a:latin typeface="Consolas"/>
              </a:rPr>
              <a:t>göstermenin</a:t>
            </a:r>
            <a:r>
              <a:rPr lang="en-US" sz="2400" dirty="0">
                <a:latin typeface="Consolas"/>
              </a:rPr>
              <a:t> </a:t>
            </a:r>
            <a:r>
              <a:rPr lang="en-US" sz="2400" dirty="0" err="1">
                <a:latin typeface="Consolas"/>
              </a:rPr>
              <a:t>çare</a:t>
            </a:r>
            <a:r>
              <a:rPr lang="en-US" sz="2400" dirty="0">
                <a:latin typeface="Consolas"/>
              </a:rPr>
              <a:t> </a:t>
            </a:r>
            <a:r>
              <a:rPr lang="en-US" sz="2400" dirty="0" err="1">
                <a:latin typeface="Consolas"/>
              </a:rPr>
              <a:t>olmadığını</a:t>
            </a:r>
            <a:r>
              <a:rPr lang="en-US" sz="2400" dirty="0">
                <a:latin typeface="Consolas"/>
              </a:rPr>
              <a:t> fark </a:t>
            </a:r>
            <a:r>
              <a:rPr lang="en-US" sz="2400" dirty="0" err="1">
                <a:latin typeface="Consolas"/>
              </a:rPr>
              <a:t>ettiklerinde</a:t>
            </a:r>
            <a:r>
              <a:rPr lang="en-US" sz="2400" dirty="0">
                <a:latin typeface="Consolas"/>
              </a:rPr>
              <a:t>, </a:t>
            </a:r>
            <a:r>
              <a:rPr lang="en-US" sz="2400" dirty="0" err="1">
                <a:latin typeface="Consolas"/>
              </a:rPr>
              <a:t>çoğunluğunu</a:t>
            </a:r>
            <a:r>
              <a:rPr lang="en-US" sz="2400" dirty="0">
                <a:latin typeface="Consolas"/>
              </a:rPr>
              <a:t> </a:t>
            </a:r>
            <a:r>
              <a:rPr lang="en-US" sz="2400" dirty="0" err="1">
                <a:latin typeface="Consolas"/>
              </a:rPr>
              <a:t>kadınların</a:t>
            </a:r>
            <a:r>
              <a:rPr lang="en-US" sz="2400" dirty="0">
                <a:latin typeface="Consolas"/>
              </a:rPr>
              <a:t> </a:t>
            </a:r>
            <a:r>
              <a:rPr lang="en-US" sz="2400" dirty="0" err="1">
                <a:latin typeface="Consolas"/>
              </a:rPr>
              <a:t>oluşturduğu</a:t>
            </a:r>
            <a:r>
              <a:rPr lang="en-US" sz="2400" dirty="0">
                <a:latin typeface="Consolas"/>
              </a:rPr>
              <a:t> </a:t>
            </a:r>
            <a:r>
              <a:rPr lang="en-US" sz="2400" dirty="0" err="1">
                <a:latin typeface="Consolas"/>
              </a:rPr>
              <a:t>işçiler</a:t>
            </a:r>
            <a:r>
              <a:rPr lang="en-US" sz="2400" dirty="0">
                <a:latin typeface="Consolas"/>
              </a:rPr>
              <a:t>, </a:t>
            </a:r>
            <a:r>
              <a:rPr lang="en-US" sz="2400" dirty="0" err="1">
                <a:latin typeface="Consolas"/>
              </a:rPr>
              <a:t>zamları</a:t>
            </a:r>
            <a:r>
              <a:rPr lang="en-US" sz="2400" dirty="0">
                <a:latin typeface="Consolas"/>
              </a:rPr>
              <a:t> </a:t>
            </a:r>
            <a:r>
              <a:rPr lang="en-US" sz="2400" dirty="0" err="1">
                <a:latin typeface="Consolas"/>
              </a:rPr>
              <a:t>protesto</a:t>
            </a:r>
            <a:r>
              <a:rPr lang="en-US" sz="2400" dirty="0">
                <a:latin typeface="Consolas"/>
              </a:rPr>
              <a:t> </a:t>
            </a:r>
            <a:r>
              <a:rPr lang="en-US" sz="2400" dirty="0" err="1">
                <a:latin typeface="Consolas"/>
              </a:rPr>
              <a:t>edip</a:t>
            </a:r>
            <a:r>
              <a:rPr lang="en-US" sz="2400" dirty="0">
                <a:latin typeface="Consolas"/>
              </a:rPr>
              <a:t> </a:t>
            </a:r>
            <a:r>
              <a:rPr lang="en-US" sz="2400" dirty="0" err="1">
                <a:latin typeface="Consolas"/>
              </a:rPr>
              <a:t>eski</a:t>
            </a:r>
            <a:r>
              <a:rPr lang="en-US" sz="2400" dirty="0">
                <a:latin typeface="Consolas"/>
              </a:rPr>
              <a:t> </a:t>
            </a:r>
            <a:r>
              <a:rPr lang="en-US" sz="2400" dirty="0" err="1">
                <a:latin typeface="Consolas"/>
              </a:rPr>
              <a:t>fiyatlar</a:t>
            </a:r>
            <a:r>
              <a:rPr lang="en-US" sz="2400" dirty="0">
                <a:latin typeface="Consolas"/>
              </a:rPr>
              <a:t> </a:t>
            </a:r>
            <a:r>
              <a:rPr lang="en-US" sz="2400" dirty="0" err="1">
                <a:latin typeface="Consolas"/>
              </a:rPr>
              <a:t>üzerinden</a:t>
            </a:r>
            <a:r>
              <a:rPr lang="en-US" sz="2400" dirty="0">
                <a:latin typeface="Consolas"/>
              </a:rPr>
              <a:t> </a:t>
            </a:r>
            <a:r>
              <a:rPr lang="en-US" sz="2400" dirty="0" err="1">
                <a:latin typeface="Consolas"/>
              </a:rPr>
              <a:t>alışveriş</a:t>
            </a:r>
            <a:r>
              <a:rPr lang="en-US" sz="2400" dirty="0">
                <a:latin typeface="Consolas"/>
              </a:rPr>
              <a:t> </a:t>
            </a:r>
            <a:r>
              <a:rPr lang="en-US" sz="2400" dirty="0" err="1">
                <a:latin typeface="Consolas"/>
              </a:rPr>
              <a:t>yapmak</a:t>
            </a:r>
            <a:r>
              <a:rPr lang="en-US" sz="2400" dirty="0">
                <a:latin typeface="Consolas"/>
              </a:rPr>
              <a:t> </a:t>
            </a:r>
            <a:r>
              <a:rPr lang="en-US" sz="2400" dirty="0" err="1">
                <a:latin typeface="Consolas"/>
              </a:rPr>
              <a:t>istediklerini</a:t>
            </a:r>
            <a:r>
              <a:rPr lang="en-US" sz="2400" dirty="0">
                <a:latin typeface="Consolas"/>
              </a:rPr>
              <a:t> </a:t>
            </a:r>
            <a:r>
              <a:rPr lang="en-US" sz="2400" dirty="0" err="1">
                <a:latin typeface="Consolas"/>
              </a:rPr>
              <a:t>dile</a:t>
            </a:r>
            <a:r>
              <a:rPr lang="en-US" sz="2400" dirty="0">
                <a:latin typeface="Consolas"/>
              </a:rPr>
              <a:t> getirmişlerdir</a:t>
            </a:r>
            <a:r>
              <a:rPr lang="en-US" sz="2400" dirty="0">
                <a:solidFill>
                  <a:srgbClr val="555555"/>
                </a:solidFill>
                <a:latin typeface="Consolas"/>
              </a:rPr>
              <a:t>.</a:t>
            </a:r>
            <a:r>
              <a:rPr lang="en-US" sz="2400" dirty="0">
                <a:latin typeface="Consolas"/>
              </a:rPr>
              <a:t>ki </a:t>
            </a:r>
            <a:r>
              <a:rPr lang="en-US" sz="2400" dirty="0" err="1">
                <a:latin typeface="Consolas"/>
              </a:rPr>
              <a:t>işçi</a:t>
            </a:r>
            <a:r>
              <a:rPr lang="en-US" sz="2400" dirty="0">
                <a:latin typeface="Consolas"/>
              </a:rPr>
              <a:t> </a:t>
            </a:r>
            <a:r>
              <a:rPr lang="en-US" sz="2400" dirty="0" err="1">
                <a:latin typeface="Consolas"/>
              </a:rPr>
              <a:t>ailesinin</a:t>
            </a:r>
            <a:r>
              <a:rPr lang="en-US" sz="2400" dirty="0">
                <a:latin typeface="Consolas"/>
              </a:rPr>
              <a:t> </a:t>
            </a:r>
            <a:r>
              <a:rPr lang="en-US" sz="2400" dirty="0" err="1">
                <a:latin typeface="Consolas"/>
              </a:rPr>
              <a:t>başına</a:t>
            </a:r>
            <a:r>
              <a:rPr lang="en-US" sz="2400" dirty="0">
                <a:latin typeface="Consolas"/>
              </a:rPr>
              <a:t> </a:t>
            </a:r>
            <a:r>
              <a:rPr lang="en-US" sz="2400" dirty="0" err="1">
                <a:latin typeface="Consolas"/>
              </a:rPr>
              <a:t>gelen</a:t>
            </a:r>
            <a:r>
              <a:rPr lang="en-US" sz="2400" dirty="0">
                <a:latin typeface="Consolas"/>
              </a:rPr>
              <a:t> </a:t>
            </a:r>
            <a:r>
              <a:rPr lang="en-US" sz="2400" dirty="0" err="1">
                <a:latin typeface="Consolas"/>
              </a:rPr>
              <a:t>sıradışı</a:t>
            </a:r>
            <a:r>
              <a:rPr lang="en-US" sz="2400" dirty="0">
                <a:latin typeface="Consolas"/>
              </a:rPr>
              <a:t> </a:t>
            </a:r>
            <a:r>
              <a:rPr lang="en-US" sz="2400" dirty="0" err="1">
                <a:latin typeface="Consolas"/>
              </a:rPr>
              <a:t>olaylar</a:t>
            </a:r>
            <a:r>
              <a:rPr lang="en-US" sz="2400" dirty="0">
                <a:latin typeface="Consolas"/>
              </a:rPr>
              <a:t> </a:t>
            </a:r>
            <a:r>
              <a:rPr lang="en-US" sz="2400" dirty="0" err="1">
                <a:latin typeface="Consolas"/>
              </a:rPr>
              <a:t>karşısında</a:t>
            </a:r>
            <a:r>
              <a:rPr lang="en-US" sz="2400" dirty="0">
                <a:latin typeface="Consolas"/>
              </a:rPr>
              <a:t> </a:t>
            </a:r>
            <a:r>
              <a:rPr lang="en-US" sz="2400" dirty="0" err="1">
                <a:latin typeface="Consolas"/>
              </a:rPr>
              <a:t>birbirlerine</a:t>
            </a:r>
            <a:r>
              <a:rPr lang="en-US" sz="2400" dirty="0">
                <a:latin typeface="Consolas"/>
              </a:rPr>
              <a:t> </a:t>
            </a:r>
            <a:r>
              <a:rPr lang="en-US" sz="2400" dirty="0" err="1">
                <a:latin typeface="Consolas"/>
              </a:rPr>
              <a:t>ve</a:t>
            </a:r>
            <a:r>
              <a:rPr lang="en-US" sz="2400" dirty="0">
                <a:latin typeface="Consolas"/>
              </a:rPr>
              <a:t> </a:t>
            </a:r>
            <a:r>
              <a:rPr lang="en-US" sz="2400" dirty="0" err="1">
                <a:latin typeface="Consolas"/>
              </a:rPr>
              <a:t>sisteme</a:t>
            </a:r>
            <a:r>
              <a:rPr lang="en-US" sz="2400" dirty="0">
                <a:latin typeface="Consolas"/>
              </a:rPr>
              <a:t> </a:t>
            </a:r>
            <a:r>
              <a:rPr lang="en-US" sz="2400" dirty="0" err="1">
                <a:latin typeface="Consolas"/>
              </a:rPr>
              <a:t>verdikleri</a:t>
            </a:r>
            <a:r>
              <a:rPr lang="en-US" sz="2400" dirty="0">
                <a:latin typeface="Consolas"/>
              </a:rPr>
              <a:t> </a:t>
            </a:r>
            <a:r>
              <a:rPr lang="en-US" sz="2400" dirty="0" err="1">
                <a:latin typeface="Consolas"/>
              </a:rPr>
              <a:t>komik</a:t>
            </a:r>
            <a:r>
              <a:rPr lang="en-US" sz="2400" dirty="0">
                <a:latin typeface="Consolas"/>
              </a:rPr>
              <a:t> </a:t>
            </a:r>
            <a:r>
              <a:rPr lang="en-US" sz="2400" dirty="0" err="1">
                <a:latin typeface="Consolas"/>
              </a:rPr>
              <a:t>mücadeleyi</a:t>
            </a:r>
            <a:r>
              <a:rPr lang="en-US" sz="2400" dirty="0">
                <a:latin typeface="Consolas"/>
              </a:rPr>
              <a:t> </a:t>
            </a:r>
            <a:r>
              <a:rPr lang="en-US" sz="2400" dirty="0" err="1">
                <a:latin typeface="Consolas"/>
              </a:rPr>
              <a:t>anlatır</a:t>
            </a:r>
            <a:r>
              <a:rPr lang="en-US" sz="2400" dirty="0">
                <a:latin typeface="Consolas"/>
              </a:rPr>
              <a:t>. "</a:t>
            </a:r>
            <a:r>
              <a:rPr lang="en-US" sz="2400" dirty="0" err="1">
                <a:latin typeface="Consolas"/>
              </a:rPr>
              <a:t>Ödenmeyecek</a:t>
            </a:r>
            <a:r>
              <a:rPr lang="en-US" sz="2400" dirty="0">
                <a:latin typeface="Consolas"/>
              </a:rPr>
              <a:t>, </a:t>
            </a:r>
            <a:r>
              <a:rPr lang="en-US" sz="2400" dirty="0" err="1">
                <a:latin typeface="Consolas"/>
              </a:rPr>
              <a:t>ödemiyoruz</a:t>
            </a:r>
            <a:r>
              <a:rPr lang="en-US" sz="2400" dirty="0">
                <a:latin typeface="Consolas"/>
              </a:rPr>
              <a:t>!" </a:t>
            </a:r>
            <a:r>
              <a:rPr lang="en-US" sz="2400" dirty="0" err="1">
                <a:latin typeface="Consolas"/>
              </a:rPr>
              <a:t>diyerek</a:t>
            </a:r>
            <a:r>
              <a:rPr lang="en-US" sz="2400" dirty="0">
                <a:latin typeface="Consolas"/>
              </a:rPr>
              <a:t> </a:t>
            </a:r>
            <a:r>
              <a:rPr lang="en-US" sz="2400" dirty="0" err="1">
                <a:latin typeface="Consolas"/>
              </a:rPr>
              <a:t>süpermarketteki</a:t>
            </a:r>
            <a:r>
              <a:rPr lang="en-US" sz="2400" dirty="0">
                <a:latin typeface="Consolas"/>
              </a:rPr>
              <a:t> </a:t>
            </a:r>
            <a:r>
              <a:rPr lang="en-US" sz="2400" dirty="0" err="1">
                <a:latin typeface="Consolas"/>
              </a:rPr>
              <a:t>yiyeceklere</a:t>
            </a:r>
            <a:r>
              <a:rPr lang="en-US" sz="2400" dirty="0">
                <a:latin typeface="Consolas"/>
              </a:rPr>
              <a:t> </a:t>
            </a:r>
            <a:r>
              <a:rPr lang="en-US" sz="2400" dirty="0" err="1">
                <a:latin typeface="Consolas"/>
              </a:rPr>
              <a:t>el</a:t>
            </a:r>
            <a:r>
              <a:rPr lang="en-US" sz="2400" dirty="0">
                <a:latin typeface="Consolas"/>
              </a:rPr>
              <a:t> </a:t>
            </a:r>
            <a:r>
              <a:rPr lang="en-US" sz="2400" dirty="0" err="1">
                <a:latin typeface="Consolas"/>
              </a:rPr>
              <a:t>koyan</a:t>
            </a:r>
            <a:r>
              <a:rPr lang="en-US" sz="2400" dirty="0">
                <a:latin typeface="Consolas"/>
              </a:rPr>
              <a:t> </a:t>
            </a:r>
            <a:r>
              <a:rPr lang="en-US" sz="2400" dirty="0" err="1">
                <a:latin typeface="Consolas"/>
              </a:rPr>
              <a:t>yoksul</a:t>
            </a:r>
            <a:r>
              <a:rPr lang="en-US" sz="2400" dirty="0">
                <a:latin typeface="Consolas"/>
              </a:rPr>
              <a:t> </a:t>
            </a:r>
            <a:r>
              <a:rPr lang="en-US" sz="2400" dirty="0" err="1">
                <a:latin typeface="Consolas"/>
              </a:rPr>
              <a:t>kesimin</a:t>
            </a:r>
            <a:r>
              <a:rPr lang="en-US" sz="2400" dirty="0">
                <a:latin typeface="Consolas"/>
              </a:rPr>
              <a:t> </a:t>
            </a:r>
            <a:r>
              <a:rPr lang="en-US" sz="2400" dirty="0" err="1">
                <a:latin typeface="Consolas"/>
              </a:rPr>
              <a:t>mahallesi</a:t>
            </a:r>
            <a:r>
              <a:rPr lang="en-US" sz="2400" dirty="0">
                <a:latin typeface="Consolas"/>
              </a:rPr>
              <a:t> </a:t>
            </a:r>
            <a:r>
              <a:rPr lang="en-US" sz="2400" dirty="0" err="1">
                <a:latin typeface="Consolas"/>
              </a:rPr>
              <a:t>polisler</a:t>
            </a:r>
            <a:r>
              <a:rPr lang="en-US" sz="2400" dirty="0">
                <a:latin typeface="Consolas"/>
              </a:rPr>
              <a:t> </a:t>
            </a:r>
            <a:r>
              <a:rPr lang="en-US" sz="2400" dirty="0" err="1">
                <a:latin typeface="Consolas"/>
              </a:rPr>
              <a:t>tarafından</a:t>
            </a:r>
            <a:r>
              <a:rPr lang="en-US" sz="2400" dirty="0">
                <a:latin typeface="Consolas"/>
              </a:rPr>
              <a:t> </a:t>
            </a:r>
            <a:r>
              <a:rPr lang="en-US" sz="2400" dirty="0" err="1">
                <a:latin typeface="Consolas"/>
              </a:rPr>
              <a:t>kuşatılır</a:t>
            </a:r>
            <a:r>
              <a:rPr lang="en-US" sz="2400" dirty="0">
                <a:latin typeface="Consolas"/>
              </a:rPr>
              <a:t>...</a:t>
            </a:r>
            <a:endParaRPr lang="tr-TR" sz="2400">
              <a:latin typeface="Consolas"/>
            </a:endParaRPr>
          </a:p>
          <a:p>
            <a:pPr algn="ctr">
              <a:lnSpc>
                <a:spcPct val="110000"/>
              </a:lnSpc>
              <a:spcBef>
                <a:spcPts val="1000"/>
              </a:spcBef>
            </a:pPr>
            <a:endParaRPr lang="en-US" sz="2400" dirty="0"/>
          </a:p>
          <a:p>
            <a:pPr algn="ctr">
              <a:lnSpc>
                <a:spcPct val="110000"/>
              </a:lnSpc>
              <a:spcBef>
                <a:spcPts val="1000"/>
              </a:spcBef>
            </a:pPr>
            <a:endParaRPr lang="en-US" sz="2400" dirty="0"/>
          </a:p>
          <a:p>
            <a:pPr algn="ctr">
              <a:lnSpc>
                <a:spcPct val="110000"/>
              </a:lnSpc>
              <a:spcBef>
                <a:spcPts val="1000"/>
              </a:spcBef>
            </a:pPr>
            <a:endParaRPr lang="en-US" sz="2400" dirty="0"/>
          </a:p>
        </p:txBody>
      </p:sp>
      <p:grpSp>
        <p:nvGrpSpPr>
          <p:cNvPr id="31" name="Group 30">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32" name="Rectangle 31">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Metin kutusu 8">
            <a:extLst>
              <a:ext uri="{FF2B5EF4-FFF2-40B4-BE49-F238E27FC236}">
                <a16:creationId xmlns:a16="http://schemas.microsoft.com/office/drawing/2014/main" id="{8334C9E7-14AE-3123-3F22-9F842DB32EFF}"/>
              </a:ext>
            </a:extLst>
          </p:cNvPr>
          <p:cNvSpPr txBox="1"/>
          <p:nvPr/>
        </p:nvSpPr>
        <p:spPr>
          <a:xfrm>
            <a:off x="489185" y="1778000"/>
            <a:ext cx="11138370"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endParaRPr lang="tr-TR" sz="2400" dirty="0">
              <a:solidFill>
                <a:srgbClr val="2C2830"/>
              </a:solidFill>
              <a:latin typeface="Bembo"/>
              <a:cs typeface="Segoe UI"/>
            </a:endParaRPr>
          </a:p>
        </p:txBody>
      </p:sp>
    </p:spTree>
    <p:extLst>
      <p:ext uri="{BB962C8B-B14F-4D97-AF65-F5344CB8AC3E}">
        <p14:creationId xmlns:p14="http://schemas.microsoft.com/office/powerpoint/2010/main" val="35031190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06D417-E4BA-683D-AC32-4CE216A92CEF}"/>
              </a:ext>
            </a:extLst>
          </p:cNvPr>
          <p:cNvSpPr>
            <a:spLocks noGrp="1"/>
          </p:cNvSpPr>
          <p:nvPr>
            <p:ph type="title"/>
          </p:nvPr>
        </p:nvSpPr>
        <p:spPr>
          <a:xfrm>
            <a:off x="2342270" y="690127"/>
            <a:ext cx="7512147" cy="1024072"/>
          </a:xfrm>
        </p:spPr>
        <p:txBody>
          <a:bodyPr vert="horz" lIns="91440" tIns="45720" rIns="91440" bIns="45720" rtlCol="0" anchor="b">
            <a:normAutofit/>
          </a:bodyPr>
          <a:lstStyle/>
          <a:p>
            <a:pPr algn="ctr"/>
            <a:r>
              <a:rPr lang="en-US" sz="2800" cap="all" spc="390" dirty="0">
                <a:latin typeface="Consolas"/>
              </a:rPr>
              <a:t>4'Ü 9 ETTİM Mİ?</a:t>
            </a: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Metin kutusu 8">
            <a:extLst>
              <a:ext uri="{FF2B5EF4-FFF2-40B4-BE49-F238E27FC236}">
                <a16:creationId xmlns:a16="http://schemas.microsoft.com/office/drawing/2014/main" id="{8334C9E7-14AE-3123-3F22-9F842DB32EFF}"/>
              </a:ext>
            </a:extLst>
          </p:cNvPr>
          <p:cNvSpPr txBox="1"/>
          <p:nvPr/>
        </p:nvSpPr>
        <p:spPr>
          <a:xfrm>
            <a:off x="489185" y="1778000"/>
            <a:ext cx="11138370"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endParaRPr lang="tr-TR" sz="2400" dirty="0">
              <a:solidFill>
                <a:srgbClr val="2C2830"/>
              </a:solidFill>
              <a:latin typeface="Bembo"/>
              <a:cs typeface="Segoe UI"/>
            </a:endParaRPr>
          </a:p>
        </p:txBody>
      </p:sp>
      <p:sp>
        <p:nvSpPr>
          <p:cNvPr id="4" name="Metin kutusu 3">
            <a:extLst>
              <a:ext uri="{FF2B5EF4-FFF2-40B4-BE49-F238E27FC236}">
                <a16:creationId xmlns:a16="http://schemas.microsoft.com/office/drawing/2014/main" id="{752E22F1-046A-957E-E160-5E8024952BCD}"/>
              </a:ext>
            </a:extLst>
          </p:cNvPr>
          <p:cNvSpPr txBox="1"/>
          <p:nvPr/>
        </p:nvSpPr>
        <p:spPr>
          <a:xfrm>
            <a:off x="489185" y="1778000"/>
            <a:ext cx="11138370" cy="4901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latin typeface="Consolas"/>
                <a:ea typeface="+mn-lt"/>
                <a:cs typeface="+mn-lt"/>
              </a:rPr>
              <a:t>Biraz</a:t>
            </a:r>
            <a:r>
              <a:rPr lang="en-US" dirty="0">
                <a:latin typeface="Consolas"/>
                <a:ea typeface="+mn-lt"/>
                <a:cs typeface="+mn-lt"/>
              </a:rPr>
              <a:t> </a:t>
            </a:r>
            <a:r>
              <a:rPr lang="en-US" dirty="0" err="1">
                <a:latin typeface="Consolas"/>
                <a:ea typeface="+mn-lt"/>
                <a:cs typeface="+mn-lt"/>
              </a:rPr>
              <a:t>olsun</a:t>
            </a:r>
            <a:r>
              <a:rPr lang="en-US" dirty="0">
                <a:latin typeface="Consolas"/>
                <a:ea typeface="+mn-lt"/>
                <a:cs typeface="+mn-lt"/>
              </a:rPr>
              <a:t> </a:t>
            </a:r>
            <a:r>
              <a:rPr lang="en-US" dirty="0" err="1">
                <a:latin typeface="Consolas"/>
                <a:ea typeface="+mn-lt"/>
                <a:cs typeface="+mn-lt"/>
              </a:rPr>
              <a:t>ettim</a:t>
            </a:r>
            <a:r>
              <a:rPr lang="en-US" dirty="0">
                <a:latin typeface="Consolas"/>
                <a:ea typeface="+mn-lt"/>
                <a:cs typeface="+mn-lt"/>
              </a:rPr>
              <a:t>.</a:t>
            </a:r>
            <a:r>
              <a:rPr lang="en-US" dirty="0">
                <a:solidFill>
                  <a:srgbClr val="FFFFFF"/>
                </a:solidFill>
                <a:latin typeface="Consolas"/>
                <a:ea typeface="+mn-lt"/>
                <a:cs typeface="+mn-lt"/>
              </a:rPr>
              <a:t> </a:t>
            </a:r>
            <a:r>
              <a:rPr lang="en-US" b="1" u="sng" dirty="0" err="1">
                <a:solidFill>
                  <a:srgbClr val="FF0000"/>
                </a:solidFill>
                <a:latin typeface="Consolas"/>
                <a:ea typeface="+mn-lt"/>
                <a:cs typeface="+mn-lt"/>
              </a:rPr>
              <a:t>Omuz</a:t>
            </a:r>
            <a:r>
              <a:rPr lang="en-US" b="1" u="sng" dirty="0">
                <a:solidFill>
                  <a:srgbClr val="FF0000"/>
                </a:solidFill>
                <a:latin typeface="Consolas"/>
                <a:ea typeface="+mn-lt"/>
                <a:cs typeface="+mn-lt"/>
              </a:rPr>
              <a:t> 120 cm, Kol 35 cm, Kalf 35 cm, </a:t>
            </a:r>
            <a:r>
              <a:rPr lang="en-US" b="1" u="sng" dirty="0" err="1">
                <a:solidFill>
                  <a:srgbClr val="FF0000"/>
                </a:solidFill>
                <a:latin typeface="Consolas"/>
                <a:ea typeface="+mn-lt"/>
                <a:cs typeface="+mn-lt"/>
              </a:rPr>
              <a:t>su</a:t>
            </a:r>
            <a:r>
              <a:rPr lang="en-US" b="1" u="sng" dirty="0">
                <a:solidFill>
                  <a:srgbClr val="FF0000"/>
                </a:solidFill>
                <a:latin typeface="Consolas"/>
                <a:ea typeface="+mn-lt"/>
                <a:cs typeface="+mn-lt"/>
              </a:rPr>
              <a:t> </a:t>
            </a:r>
            <a:r>
              <a:rPr lang="en-US" b="1" u="sng" dirty="0" err="1">
                <a:solidFill>
                  <a:srgbClr val="FF0000"/>
                </a:solidFill>
                <a:latin typeface="Consolas"/>
                <a:ea typeface="+mn-lt"/>
                <a:cs typeface="+mn-lt"/>
              </a:rPr>
              <a:t>aygırı</a:t>
            </a:r>
            <a:r>
              <a:rPr lang="en-US" b="1" u="sng" dirty="0">
                <a:solidFill>
                  <a:srgbClr val="FF0000"/>
                </a:solidFill>
                <a:latin typeface="Consolas"/>
                <a:ea typeface="+mn-lt"/>
                <a:cs typeface="+mn-lt"/>
              </a:rPr>
              <a:t> </a:t>
            </a:r>
            <a:r>
              <a:rPr lang="en-US" b="1" u="sng" dirty="0" err="1">
                <a:solidFill>
                  <a:srgbClr val="FF0000"/>
                </a:solidFill>
                <a:latin typeface="Consolas"/>
                <a:ea typeface="+mn-lt"/>
                <a:cs typeface="+mn-lt"/>
              </a:rPr>
              <a:t>genetiği</a:t>
            </a:r>
            <a:r>
              <a:rPr lang="en-US" b="1" u="sng" dirty="0">
                <a:solidFill>
                  <a:srgbClr val="FF0000"/>
                </a:solidFill>
                <a:latin typeface="Consolas"/>
                <a:ea typeface="+mn-lt"/>
                <a:cs typeface="+mn-lt"/>
              </a:rPr>
              <a:t>, </a:t>
            </a:r>
            <a:r>
              <a:rPr lang="en-US" b="1" u="sng" dirty="0" err="1">
                <a:solidFill>
                  <a:srgbClr val="FF0000"/>
                </a:solidFill>
                <a:latin typeface="Consolas"/>
                <a:ea typeface="+mn-lt"/>
                <a:cs typeface="+mn-lt"/>
              </a:rPr>
              <a:t>süper</a:t>
            </a:r>
            <a:r>
              <a:rPr lang="en-US" b="1" u="sng" dirty="0">
                <a:solidFill>
                  <a:srgbClr val="FF0000"/>
                </a:solidFill>
                <a:latin typeface="Consolas"/>
                <a:ea typeface="+mn-lt"/>
                <a:cs typeface="+mn-lt"/>
              </a:rPr>
              <a:t> </a:t>
            </a:r>
            <a:r>
              <a:rPr lang="en-US" b="1" u="sng" dirty="0" err="1">
                <a:solidFill>
                  <a:srgbClr val="FF0000"/>
                </a:solidFill>
                <a:latin typeface="Consolas"/>
                <a:ea typeface="+mn-lt"/>
                <a:cs typeface="+mn-lt"/>
              </a:rPr>
              <a:t>oyunculuk</a:t>
            </a:r>
            <a:r>
              <a:rPr lang="en-US" b="1" u="sng" dirty="0">
                <a:solidFill>
                  <a:srgbClr val="FF0000"/>
                </a:solidFill>
                <a:latin typeface="Consolas"/>
                <a:ea typeface="+mn-lt"/>
                <a:cs typeface="+mn-lt"/>
              </a:rPr>
              <a:t> GÜÇLÜ KADIN+++</a:t>
            </a:r>
            <a:r>
              <a:rPr lang="en-US" dirty="0">
                <a:solidFill>
                  <a:srgbClr val="FFFFFF"/>
                </a:solidFill>
                <a:latin typeface="Consolas"/>
                <a:ea typeface="+mn-lt"/>
                <a:cs typeface="+mn-lt"/>
              </a:rPr>
              <a:t> </a:t>
            </a:r>
            <a:r>
              <a:rPr lang="en-US" dirty="0" err="1">
                <a:latin typeface="Consolas"/>
                <a:ea typeface="+mn-lt"/>
                <a:cs typeface="+mn-lt"/>
              </a:rPr>
              <a:t>sağ</a:t>
            </a:r>
            <a:r>
              <a:rPr lang="en-US" dirty="0">
                <a:latin typeface="Consolas"/>
                <a:ea typeface="+mn-lt"/>
                <a:cs typeface="+mn-lt"/>
              </a:rPr>
              <a:t> </a:t>
            </a:r>
            <a:r>
              <a:rPr lang="en-US" dirty="0" err="1">
                <a:latin typeface="Consolas"/>
                <a:ea typeface="+mn-lt"/>
                <a:cs typeface="+mn-lt"/>
              </a:rPr>
              <a:t>olsun</a:t>
            </a:r>
            <a:r>
              <a:rPr lang="en-US" dirty="0">
                <a:latin typeface="Consolas"/>
                <a:ea typeface="+mn-lt"/>
                <a:cs typeface="+mn-lt"/>
              </a:rPr>
              <a:t>. Birinci </a:t>
            </a:r>
            <a:r>
              <a:rPr lang="en-US" dirty="0" err="1">
                <a:latin typeface="Consolas"/>
                <a:ea typeface="+mn-lt"/>
                <a:cs typeface="+mn-lt"/>
              </a:rPr>
              <a:t>perdede</a:t>
            </a:r>
            <a:r>
              <a:rPr lang="en-US" dirty="0">
                <a:latin typeface="Consolas"/>
                <a:ea typeface="+mn-lt"/>
                <a:cs typeface="+mn-lt"/>
              </a:rPr>
              <a:t> </a:t>
            </a:r>
            <a:r>
              <a:rPr lang="en-US" dirty="0" err="1">
                <a:latin typeface="Consolas"/>
                <a:ea typeface="+mn-lt"/>
                <a:cs typeface="+mn-lt"/>
              </a:rPr>
              <a:t>keyif</a:t>
            </a:r>
            <a:r>
              <a:rPr lang="en-US" dirty="0">
                <a:latin typeface="Consolas"/>
                <a:ea typeface="+mn-lt"/>
                <a:cs typeface="+mn-lt"/>
              </a:rPr>
              <a:t> </a:t>
            </a:r>
            <a:r>
              <a:rPr lang="en-US" dirty="0" err="1">
                <a:latin typeface="Consolas"/>
                <a:ea typeface="+mn-lt"/>
                <a:cs typeface="+mn-lt"/>
              </a:rPr>
              <a:t>aldım</a:t>
            </a:r>
            <a:r>
              <a:rPr lang="en-US" dirty="0">
                <a:latin typeface="Consolas"/>
                <a:ea typeface="+mn-lt"/>
                <a:cs typeface="+mn-lt"/>
              </a:rPr>
              <a:t> ama </a:t>
            </a:r>
            <a:r>
              <a:rPr lang="en-US" dirty="0" err="1">
                <a:latin typeface="Consolas"/>
                <a:ea typeface="+mn-lt"/>
                <a:cs typeface="+mn-lt"/>
              </a:rPr>
              <a:t>ikinci</a:t>
            </a:r>
            <a:r>
              <a:rPr lang="en-US" dirty="0">
                <a:latin typeface="Consolas"/>
                <a:ea typeface="+mn-lt"/>
                <a:cs typeface="+mn-lt"/>
              </a:rPr>
              <a:t> </a:t>
            </a:r>
            <a:r>
              <a:rPr lang="en-US" dirty="0" err="1">
                <a:latin typeface="Consolas"/>
                <a:ea typeface="+mn-lt"/>
                <a:cs typeface="+mn-lt"/>
              </a:rPr>
              <a:t>perdede</a:t>
            </a:r>
            <a:r>
              <a:rPr lang="en-US" dirty="0">
                <a:latin typeface="Consolas"/>
                <a:ea typeface="+mn-lt"/>
                <a:cs typeface="+mn-lt"/>
              </a:rPr>
              <a:t> </a:t>
            </a:r>
            <a:r>
              <a:rPr lang="en-US" dirty="0" err="1">
                <a:latin typeface="Consolas"/>
                <a:ea typeface="+mn-lt"/>
                <a:cs typeface="+mn-lt"/>
              </a:rPr>
              <a:t>sıkılmıştım</a:t>
            </a:r>
            <a:r>
              <a:rPr lang="en-US" dirty="0">
                <a:latin typeface="Consolas"/>
                <a:ea typeface="+mn-lt"/>
                <a:cs typeface="+mn-lt"/>
              </a:rPr>
              <a:t>. </a:t>
            </a:r>
            <a:r>
              <a:rPr lang="en-US" dirty="0" err="1">
                <a:latin typeface="Consolas"/>
                <a:ea typeface="+mn-lt"/>
                <a:cs typeface="+mn-lt"/>
              </a:rPr>
              <a:t>Oyuncular</a:t>
            </a:r>
            <a:r>
              <a:rPr lang="en-US" dirty="0">
                <a:latin typeface="Consolas"/>
                <a:ea typeface="+mn-lt"/>
                <a:cs typeface="+mn-lt"/>
              </a:rPr>
              <a:t> </a:t>
            </a:r>
            <a:r>
              <a:rPr lang="en-US" dirty="0" err="1">
                <a:latin typeface="Consolas"/>
                <a:ea typeface="+mn-lt"/>
                <a:cs typeface="+mn-lt"/>
              </a:rPr>
              <a:t>oyunu</a:t>
            </a:r>
            <a:r>
              <a:rPr lang="en-US" dirty="0">
                <a:latin typeface="Consolas"/>
                <a:ea typeface="+mn-lt"/>
                <a:cs typeface="+mn-lt"/>
              </a:rPr>
              <a:t> </a:t>
            </a:r>
            <a:r>
              <a:rPr lang="en-US" dirty="0" err="1">
                <a:latin typeface="Consolas"/>
                <a:ea typeface="+mn-lt"/>
                <a:cs typeface="+mn-lt"/>
              </a:rPr>
              <a:t>oynamıyor</a:t>
            </a:r>
            <a:r>
              <a:rPr lang="en-US" dirty="0">
                <a:latin typeface="Consolas"/>
                <a:ea typeface="+mn-lt"/>
                <a:cs typeface="+mn-lt"/>
              </a:rPr>
              <a:t>, </a:t>
            </a:r>
            <a:r>
              <a:rPr lang="en-US" dirty="0" err="1">
                <a:latin typeface="Consolas"/>
                <a:ea typeface="+mn-lt"/>
                <a:cs typeface="+mn-lt"/>
              </a:rPr>
              <a:t>yaşıyorlardı</a:t>
            </a:r>
            <a:r>
              <a:rPr lang="en-US" dirty="0">
                <a:latin typeface="Consolas"/>
                <a:ea typeface="+mn-lt"/>
                <a:cs typeface="+mn-lt"/>
              </a:rPr>
              <a:t>. Resmen </a:t>
            </a:r>
            <a:r>
              <a:rPr lang="en-US" dirty="0" err="1">
                <a:latin typeface="Consolas"/>
                <a:ea typeface="+mn-lt"/>
                <a:cs typeface="+mn-lt"/>
              </a:rPr>
              <a:t>rollerine</a:t>
            </a:r>
            <a:r>
              <a:rPr lang="en-US" dirty="0">
                <a:latin typeface="Consolas"/>
                <a:ea typeface="+mn-lt"/>
                <a:cs typeface="+mn-lt"/>
              </a:rPr>
              <a:t> </a:t>
            </a:r>
            <a:r>
              <a:rPr lang="en-US" dirty="0" err="1">
                <a:latin typeface="Consolas"/>
                <a:ea typeface="+mn-lt"/>
                <a:cs typeface="+mn-lt"/>
              </a:rPr>
              <a:t>bürünmüşlerdi</a:t>
            </a:r>
            <a:r>
              <a:rPr lang="en-US" dirty="0">
                <a:latin typeface="Consolas"/>
                <a:ea typeface="+mn-lt"/>
                <a:cs typeface="+mn-lt"/>
              </a:rPr>
              <a:t>. Bu </a:t>
            </a:r>
            <a:r>
              <a:rPr lang="en-US" dirty="0" err="1">
                <a:latin typeface="Consolas"/>
                <a:ea typeface="+mn-lt"/>
                <a:cs typeface="+mn-lt"/>
              </a:rPr>
              <a:t>oyunda</a:t>
            </a:r>
            <a:r>
              <a:rPr lang="en-US" dirty="0">
                <a:latin typeface="Consolas"/>
                <a:ea typeface="+mn-lt"/>
                <a:cs typeface="+mn-lt"/>
              </a:rPr>
              <a:t> </a:t>
            </a:r>
            <a:r>
              <a:rPr lang="en-US" dirty="0" err="1">
                <a:latin typeface="Consolas"/>
                <a:ea typeface="+mn-lt"/>
                <a:cs typeface="+mn-lt"/>
              </a:rPr>
              <a:t>büründükleri</a:t>
            </a:r>
            <a:r>
              <a:rPr lang="en-US" dirty="0">
                <a:latin typeface="Consolas"/>
                <a:ea typeface="+mn-lt"/>
                <a:cs typeface="+mn-lt"/>
              </a:rPr>
              <a:t> </a:t>
            </a:r>
            <a:r>
              <a:rPr lang="en-US" dirty="0" err="1">
                <a:latin typeface="Consolas"/>
                <a:ea typeface="+mn-lt"/>
                <a:cs typeface="+mn-lt"/>
              </a:rPr>
              <a:t>karakterler</a:t>
            </a:r>
            <a:r>
              <a:rPr lang="en-US" dirty="0">
                <a:latin typeface="Consolas"/>
                <a:ea typeface="+mn-lt"/>
                <a:cs typeface="+mn-lt"/>
              </a:rPr>
              <a:t> </a:t>
            </a:r>
            <a:r>
              <a:rPr lang="en-US" dirty="0" err="1">
                <a:latin typeface="Consolas"/>
                <a:ea typeface="+mn-lt"/>
                <a:cs typeface="+mn-lt"/>
              </a:rPr>
              <a:t>özel</a:t>
            </a:r>
            <a:r>
              <a:rPr lang="en-US" dirty="0">
                <a:latin typeface="Consolas"/>
                <a:ea typeface="+mn-lt"/>
                <a:cs typeface="+mn-lt"/>
              </a:rPr>
              <a:t> </a:t>
            </a:r>
            <a:r>
              <a:rPr lang="en-US" dirty="0" err="1">
                <a:latin typeface="Consolas"/>
                <a:ea typeface="+mn-lt"/>
                <a:cs typeface="+mn-lt"/>
              </a:rPr>
              <a:t>hayatlarına</a:t>
            </a:r>
            <a:r>
              <a:rPr lang="en-US" dirty="0">
                <a:latin typeface="Consolas"/>
                <a:ea typeface="+mn-lt"/>
                <a:cs typeface="+mn-lt"/>
              </a:rPr>
              <a:t> da </a:t>
            </a:r>
            <a:r>
              <a:rPr lang="en-US" dirty="0" err="1">
                <a:latin typeface="Consolas"/>
                <a:ea typeface="+mn-lt"/>
                <a:cs typeface="+mn-lt"/>
              </a:rPr>
              <a:t>etki</a:t>
            </a:r>
            <a:r>
              <a:rPr lang="en-US" dirty="0">
                <a:latin typeface="Consolas"/>
                <a:ea typeface="+mn-lt"/>
                <a:cs typeface="+mn-lt"/>
              </a:rPr>
              <a:t> </a:t>
            </a:r>
            <a:r>
              <a:rPr lang="en-US" dirty="0" err="1">
                <a:latin typeface="Consolas"/>
                <a:ea typeface="+mn-lt"/>
                <a:cs typeface="+mn-lt"/>
              </a:rPr>
              <a:t>ediyor</a:t>
            </a:r>
            <a:r>
              <a:rPr lang="en-US" dirty="0">
                <a:latin typeface="Consolas"/>
                <a:ea typeface="+mn-lt"/>
                <a:cs typeface="+mn-lt"/>
              </a:rPr>
              <a:t> </a:t>
            </a:r>
            <a:r>
              <a:rPr lang="en-US" dirty="0" err="1">
                <a:latin typeface="Consolas"/>
                <a:ea typeface="+mn-lt"/>
                <a:cs typeface="+mn-lt"/>
              </a:rPr>
              <a:t>muydu</a:t>
            </a:r>
            <a:r>
              <a:rPr lang="en-US" dirty="0">
                <a:latin typeface="Consolas"/>
                <a:ea typeface="+mn-lt"/>
                <a:cs typeface="+mn-lt"/>
              </a:rPr>
              <a:t> </a:t>
            </a:r>
            <a:r>
              <a:rPr lang="en-US" dirty="0" err="1">
                <a:latin typeface="Consolas"/>
                <a:ea typeface="+mn-lt"/>
                <a:cs typeface="+mn-lt"/>
              </a:rPr>
              <a:t>diye</a:t>
            </a:r>
            <a:r>
              <a:rPr lang="en-US" dirty="0">
                <a:latin typeface="Consolas"/>
                <a:ea typeface="+mn-lt"/>
                <a:cs typeface="+mn-lt"/>
              </a:rPr>
              <a:t> </a:t>
            </a:r>
            <a:r>
              <a:rPr lang="en-US" dirty="0" err="1">
                <a:latin typeface="Consolas"/>
                <a:ea typeface="+mn-lt"/>
                <a:cs typeface="+mn-lt"/>
              </a:rPr>
              <a:t>düşündüm</a:t>
            </a:r>
            <a:r>
              <a:rPr lang="en-US" dirty="0">
                <a:latin typeface="Consolas"/>
                <a:ea typeface="+mn-lt"/>
                <a:cs typeface="+mn-lt"/>
              </a:rPr>
              <a:t>. "</a:t>
            </a:r>
            <a:r>
              <a:rPr lang="en-US" dirty="0" err="1">
                <a:latin typeface="Consolas"/>
                <a:ea typeface="+mn-lt"/>
                <a:cs typeface="+mn-lt"/>
              </a:rPr>
              <a:t>Erkekler</a:t>
            </a:r>
            <a:r>
              <a:rPr lang="en-US" dirty="0">
                <a:latin typeface="Consolas"/>
                <a:ea typeface="+mn-lt"/>
                <a:cs typeface="+mn-lt"/>
              </a:rPr>
              <a:t> </a:t>
            </a:r>
            <a:r>
              <a:rPr lang="en-US" dirty="0" err="1">
                <a:latin typeface="Consolas"/>
                <a:ea typeface="+mn-lt"/>
                <a:cs typeface="+mn-lt"/>
              </a:rPr>
              <a:t>Köyü</a:t>
            </a:r>
            <a:r>
              <a:rPr lang="en-US" dirty="0">
                <a:latin typeface="Consolas"/>
                <a:ea typeface="+mn-lt"/>
                <a:cs typeface="+mn-lt"/>
              </a:rPr>
              <a:t>" </a:t>
            </a:r>
            <a:r>
              <a:rPr lang="en-US" dirty="0" err="1">
                <a:latin typeface="Consolas"/>
                <a:ea typeface="+mn-lt"/>
                <a:cs typeface="+mn-lt"/>
              </a:rPr>
              <a:t>tiyatro</a:t>
            </a:r>
            <a:r>
              <a:rPr lang="en-US" dirty="0">
                <a:latin typeface="Consolas"/>
                <a:ea typeface="+mn-lt"/>
                <a:cs typeface="+mn-lt"/>
              </a:rPr>
              <a:t> </a:t>
            </a:r>
            <a:r>
              <a:rPr lang="en-US" dirty="0" err="1">
                <a:latin typeface="Consolas"/>
                <a:ea typeface="+mn-lt"/>
                <a:cs typeface="+mn-lt"/>
              </a:rPr>
              <a:t>oyununa</a:t>
            </a:r>
            <a:r>
              <a:rPr lang="en-US" dirty="0">
                <a:latin typeface="Consolas"/>
                <a:ea typeface="+mn-lt"/>
                <a:cs typeface="+mn-lt"/>
              </a:rPr>
              <a:t> </a:t>
            </a:r>
            <a:r>
              <a:rPr lang="en-US" dirty="0" err="1">
                <a:latin typeface="Consolas"/>
                <a:ea typeface="+mn-lt"/>
                <a:cs typeface="+mn-lt"/>
              </a:rPr>
              <a:t>hazırlanan</a:t>
            </a:r>
            <a:r>
              <a:rPr lang="en-US" dirty="0">
                <a:latin typeface="Consolas"/>
                <a:ea typeface="+mn-lt"/>
                <a:cs typeface="+mn-lt"/>
              </a:rPr>
              <a:t> ben </a:t>
            </a:r>
            <a:r>
              <a:rPr lang="en-US" dirty="0" err="1">
                <a:latin typeface="Consolas"/>
                <a:ea typeface="+mn-lt"/>
                <a:cs typeface="+mn-lt"/>
              </a:rPr>
              <a:t>bu</a:t>
            </a:r>
            <a:r>
              <a:rPr lang="en-US" dirty="0">
                <a:latin typeface="Consolas"/>
                <a:ea typeface="+mn-lt"/>
                <a:cs typeface="+mn-lt"/>
              </a:rPr>
              <a:t> </a:t>
            </a:r>
            <a:r>
              <a:rPr lang="en-US" dirty="0" err="1">
                <a:latin typeface="Consolas"/>
                <a:ea typeface="+mn-lt"/>
                <a:cs typeface="+mn-lt"/>
              </a:rPr>
              <a:t>konuda</a:t>
            </a:r>
            <a:r>
              <a:rPr lang="en-US" dirty="0">
                <a:latin typeface="Consolas"/>
                <a:ea typeface="+mn-lt"/>
                <a:cs typeface="+mn-lt"/>
              </a:rPr>
              <a:t> </a:t>
            </a:r>
            <a:r>
              <a:rPr lang="en-US" dirty="0" err="1">
                <a:latin typeface="Consolas"/>
                <a:ea typeface="+mn-lt"/>
                <a:cs typeface="+mn-lt"/>
              </a:rPr>
              <a:t>tecrübe</a:t>
            </a:r>
            <a:r>
              <a:rPr lang="en-US" dirty="0">
                <a:latin typeface="Consolas"/>
                <a:ea typeface="+mn-lt"/>
                <a:cs typeface="+mn-lt"/>
              </a:rPr>
              <a:t> </a:t>
            </a:r>
            <a:r>
              <a:rPr lang="en-US" dirty="0" err="1">
                <a:latin typeface="Consolas"/>
                <a:ea typeface="+mn-lt"/>
                <a:cs typeface="+mn-lt"/>
              </a:rPr>
              <a:t>sahibiydim</a:t>
            </a:r>
            <a:r>
              <a:rPr lang="en-US" dirty="0">
                <a:latin typeface="Consolas"/>
                <a:ea typeface="+mn-lt"/>
                <a:cs typeface="+mn-lt"/>
              </a:rPr>
              <a:t>. </a:t>
            </a:r>
            <a:r>
              <a:rPr lang="en-US" dirty="0" err="1">
                <a:latin typeface="Consolas"/>
                <a:ea typeface="+mn-lt"/>
                <a:cs typeface="+mn-lt"/>
              </a:rPr>
              <a:t>Büründüğüm</a:t>
            </a:r>
            <a:r>
              <a:rPr lang="en-US" dirty="0">
                <a:latin typeface="Consolas"/>
                <a:ea typeface="+mn-lt"/>
                <a:cs typeface="+mn-lt"/>
              </a:rPr>
              <a:t> </a:t>
            </a:r>
            <a:r>
              <a:rPr lang="en-US" dirty="0" err="1">
                <a:latin typeface="Consolas"/>
                <a:ea typeface="+mn-lt"/>
                <a:cs typeface="+mn-lt"/>
              </a:rPr>
              <a:t>roldeki</a:t>
            </a:r>
            <a:r>
              <a:rPr lang="en-US" dirty="0">
                <a:latin typeface="Consolas"/>
                <a:ea typeface="+mn-lt"/>
                <a:cs typeface="+mn-lt"/>
              </a:rPr>
              <a:t> </a:t>
            </a:r>
            <a:r>
              <a:rPr lang="en-US" dirty="0" err="1">
                <a:latin typeface="Consolas"/>
                <a:ea typeface="+mn-lt"/>
                <a:cs typeface="+mn-lt"/>
              </a:rPr>
              <a:t>köy</a:t>
            </a:r>
            <a:r>
              <a:rPr lang="en-US" dirty="0">
                <a:latin typeface="Consolas"/>
                <a:ea typeface="+mn-lt"/>
                <a:cs typeface="+mn-lt"/>
              </a:rPr>
              <a:t> </a:t>
            </a:r>
            <a:r>
              <a:rPr lang="en-US" dirty="0" err="1">
                <a:latin typeface="Consolas"/>
                <a:ea typeface="+mn-lt"/>
                <a:cs typeface="+mn-lt"/>
              </a:rPr>
              <a:t>ağızı</a:t>
            </a:r>
            <a:r>
              <a:rPr lang="en-US" dirty="0">
                <a:latin typeface="Consolas"/>
                <a:ea typeface="+mn-lt"/>
                <a:cs typeface="+mn-lt"/>
              </a:rPr>
              <a:t> </a:t>
            </a:r>
            <a:r>
              <a:rPr lang="en-US" dirty="0" err="1">
                <a:latin typeface="Consolas"/>
                <a:ea typeface="+mn-lt"/>
                <a:cs typeface="+mn-lt"/>
              </a:rPr>
              <a:t>ve</a:t>
            </a:r>
            <a:r>
              <a:rPr lang="en-US" dirty="0">
                <a:latin typeface="Consolas"/>
                <a:ea typeface="+mn-lt"/>
                <a:cs typeface="+mn-lt"/>
              </a:rPr>
              <a:t> </a:t>
            </a:r>
            <a:r>
              <a:rPr lang="en-US" dirty="0" err="1">
                <a:latin typeface="Consolas"/>
                <a:ea typeface="+mn-lt"/>
                <a:cs typeface="+mn-lt"/>
              </a:rPr>
              <a:t>karakteristik</a:t>
            </a:r>
            <a:r>
              <a:rPr lang="en-US" dirty="0">
                <a:latin typeface="Consolas"/>
                <a:ea typeface="+mn-lt"/>
                <a:cs typeface="+mn-lt"/>
              </a:rPr>
              <a:t> </a:t>
            </a:r>
            <a:r>
              <a:rPr lang="en-US" dirty="0" err="1">
                <a:latin typeface="Consolas"/>
                <a:ea typeface="+mn-lt"/>
                <a:cs typeface="+mn-lt"/>
              </a:rPr>
              <a:t>özellikleri</a:t>
            </a:r>
            <a:r>
              <a:rPr lang="en-US" dirty="0">
                <a:latin typeface="Consolas"/>
                <a:ea typeface="+mn-lt"/>
                <a:cs typeface="+mn-lt"/>
              </a:rPr>
              <a:t> </a:t>
            </a:r>
            <a:r>
              <a:rPr lang="en-US" dirty="0" err="1">
                <a:latin typeface="Consolas"/>
                <a:ea typeface="+mn-lt"/>
                <a:cs typeface="+mn-lt"/>
              </a:rPr>
              <a:t>günlük</a:t>
            </a:r>
            <a:r>
              <a:rPr lang="en-US" dirty="0">
                <a:latin typeface="Consolas"/>
                <a:ea typeface="+mn-lt"/>
                <a:cs typeface="+mn-lt"/>
              </a:rPr>
              <a:t> </a:t>
            </a:r>
            <a:r>
              <a:rPr lang="en-US" dirty="0" err="1">
                <a:latin typeface="Consolas"/>
                <a:ea typeface="+mn-lt"/>
                <a:cs typeface="+mn-lt"/>
              </a:rPr>
              <a:t>hayatımda</a:t>
            </a:r>
            <a:r>
              <a:rPr lang="en-US" dirty="0">
                <a:latin typeface="Consolas"/>
                <a:ea typeface="+mn-lt"/>
                <a:cs typeface="+mn-lt"/>
              </a:rPr>
              <a:t> fark </a:t>
            </a:r>
            <a:r>
              <a:rPr lang="en-US" dirty="0" err="1">
                <a:latin typeface="Consolas"/>
                <a:ea typeface="+mn-lt"/>
                <a:cs typeface="+mn-lt"/>
              </a:rPr>
              <a:t>etmeden</a:t>
            </a:r>
            <a:r>
              <a:rPr lang="en-US" dirty="0">
                <a:latin typeface="Consolas"/>
                <a:ea typeface="+mn-lt"/>
                <a:cs typeface="+mn-lt"/>
              </a:rPr>
              <a:t> </a:t>
            </a:r>
            <a:r>
              <a:rPr lang="en-US" dirty="0" err="1">
                <a:latin typeface="Consolas"/>
                <a:ea typeface="+mn-lt"/>
                <a:cs typeface="+mn-lt"/>
              </a:rPr>
              <a:t>kullandığım</a:t>
            </a:r>
            <a:r>
              <a:rPr lang="en-US" dirty="0">
                <a:latin typeface="Consolas"/>
                <a:ea typeface="+mn-lt"/>
                <a:cs typeface="+mn-lt"/>
              </a:rPr>
              <a:t> </a:t>
            </a:r>
            <a:r>
              <a:rPr lang="en-US" dirty="0" err="1">
                <a:latin typeface="Consolas"/>
                <a:ea typeface="+mn-lt"/>
                <a:cs typeface="+mn-lt"/>
              </a:rPr>
              <a:t>oluyordu</a:t>
            </a:r>
            <a:r>
              <a:rPr lang="en-US" dirty="0">
                <a:latin typeface="Consolas"/>
                <a:ea typeface="+mn-lt"/>
                <a:cs typeface="+mn-lt"/>
              </a:rPr>
              <a:t>. </a:t>
            </a:r>
            <a:r>
              <a:rPr lang="en-US" dirty="0" err="1">
                <a:latin typeface="Consolas"/>
                <a:ea typeface="+mn-lt"/>
                <a:cs typeface="+mn-lt"/>
              </a:rPr>
              <a:t>Dolayısıyla</a:t>
            </a:r>
            <a:r>
              <a:rPr lang="en-US" dirty="0">
                <a:latin typeface="Consolas"/>
                <a:ea typeface="+mn-lt"/>
                <a:cs typeface="+mn-lt"/>
              </a:rPr>
              <a:t> </a:t>
            </a:r>
            <a:r>
              <a:rPr lang="en-US" dirty="0" err="1">
                <a:latin typeface="Consolas"/>
                <a:ea typeface="+mn-lt"/>
                <a:cs typeface="+mn-lt"/>
              </a:rPr>
              <a:t>Tiyatro</a:t>
            </a:r>
            <a:r>
              <a:rPr lang="en-US" dirty="0">
                <a:latin typeface="Consolas"/>
                <a:ea typeface="+mn-lt"/>
                <a:cs typeface="+mn-lt"/>
              </a:rPr>
              <a:t> </a:t>
            </a:r>
            <a:r>
              <a:rPr lang="en-US" dirty="0" err="1">
                <a:latin typeface="Consolas"/>
                <a:ea typeface="+mn-lt"/>
                <a:cs typeface="+mn-lt"/>
              </a:rPr>
              <a:t>ve</a:t>
            </a:r>
            <a:r>
              <a:rPr lang="en-US" dirty="0">
                <a:latin typeface="Consolas"/>
                <a:ea typeface="+mn-lt"/>
                <a:cs typeface="+mn-lt"/>
              </a:rPr>
              <a:t> Sinema </a:t>
            </a:r>
            <a:r>
              <a:rPr lang="en-US" dirty="0" err="1">
                <a:latin typeface="Consolas"/>
                <a:ea typeface="+mn-lt"/>
                <a:cs typeface="+mn-lt"/>
              </a:rPr>
              <a:t>gibi</a:t>
            </a:r>
            <a:r>
              <a:rPr lang="en-US" dirty="0">
                <a:latin typeface="Consolas"/>
                <a:ea typeface="+mn-lt"/>
                <a:cs typeface="+mn-lt"/>
              </a:rPr>
              <a:t> </a:t>
            </a:r>
            <a:r>
              <a:rPr lang="en-US" dirty="0" err="1">
                <a:latin typeface="Consolas"/>
                <a:ea typeface="+mn-lt"/>
                <a:cs typeface="+mn-lt"/>
              </a:rPr>
              <a:t>alanların</a:t>
            </a:r>
            <a:r>
              <a:rPr lang="en-US" dirty="0">
                <a:latin typeface="Consolas"/>
                <a:ea typeface="+mn-lt"/>
                <a:cs typeface="+mn-lt"/>
              </a:rPr>
              <a:t> </a:t>
            </a:r>
            <a:r>
              <a:rPr lang="en-US" dirty="0" err="1">
                <a:latin typeface="Consolas"/>
                <a:ea typeface="+mn-lt"/>
                <a:cs typeface="+mn-lt"/>
              </a:rPr>
              <a:t>karanlık</a:t>
            </a:r>
            <a:r>
              <a:rPr lang="en-US" dirty="0">
                <a:latin typeface="Consolas"/>
                <a:ea typeface="+mn-lt"/>
                <a:cs typeface="+mn-lt"/>
              </a:rPr>
              <a:t> </a:t>
            </a:r>
            <a:r>
              <a:rPr lang="en-US" dirty="0" err="1">
                <a:latin typeface="Consolas"/>
                <a:ea typeface="+mn-lt"/>
                <a:cs typeface="+mn-lt"/>
              </a:rPr>
              <a:t>bir</a:t>
            </a:r>
            <a:r>
              <a:rPr lang="en-US" dirty="0">
                <a:latin typeface="Consolas"/>
                <a:ea typeface="+mn-lt"/>
                <a:cs typeface="+mn-lt"/>
              </a:rPr>
              <a:t> </a:t>
            </a:r>
            <a:r>
              <a:rPr lang="en-US" dirty="0" err="1">
                <a:latin typeface="Consolas"/>
                <a:ea typeface="+mn-lt"/>
                <a:cs typeface="+mn-lt"/>
              </a:rPr>
              <a:t>yönü</a:t>
            </a:r>
            <a:endParaRPr lang="en-US" dirty="0">
              <a:latin typeface="Consolas"/>
              <a:ea typeface="+mn-lt"/>
              <a:cs typeface="+mn-lt"/>
            </a:endParaRPr>
          </a:p>
          <a:p>
            <a:pPr algn="ctr"/>
            <a:endParaRPr lang="en-US" dirty="0">
              <a:latin typeface="Consolas"/>
              <a:ea typeface="+mn-lt"/>
              <a:cs typeface="+mn-lt"/>
            </a:endParaRPr>
          </a:p>
          <a:p>
            <a:pPr algn="ctr"/>
            <a:endParaRPr lang="en-US" dirty="0">
              <a:latin typeface="Consolas"/>
              <a:ea typeface="+mn-lt"/>
              <a:cs typeface="+mn-lt"/>
            </a:endParaRPr>
          </a:p>
          <a:p>
            <a:pPr algn="ctr"/>
            <a:r>
              <a:rPr lang="en-US" dirty="0" err="1">
                <a:latin typeface="Consolas"/>
                <a:ea typeface="+mn-lt"/>
                <a:cs typeface="+mn-lt"/>
              </a:rPr>
              <a:t>olduğunu</a:t>
            </a:r>
            <a:r>
              <a:rPr lang="en-US" dirty="0">
                <a:latin typeface="Consolas"/>
                <a:ea typeface="+mn-lt"/>
                <a:cs typeface="+mn-lt"/>
              </a:rPr>
              <a:t> fark </a:t>
            </a:r>
            <a:r>
              <a:rPr lang="en-US" dirty="0" err="1">
                <a:latin typeface="Consolas"/>
                <a:ea typeface="+mn-lt"/>
                <a:cs typeface="+mn-lt"/>
              </a:rPr>
              <a:t>ettim</a:t>
            </a:r>
            <a:r>
              <a:rPr lang="en-US" dirty="0">
                <a:latin typeface="Consolas"/>
                <a:ea typeface="+mn-lt"/>
                <a:cs typeface="+mn-lt"/>
              </a:rPr>
              <a:t>. </a:t>
            </a:r>
            <a:r>
              <a:rPr lang="en-US" dirty="0" err="1">
                <a:latin typeface="Consolas"/>
                <a:ea typeface="+mn-lt"/>
                <a:cs typeface="+mn-lt"/>
              </a:rPr>
              <a:t>Oyunun</a:t>
            </a:r>
            <a:r>
              <a:rPr lang="en-US" dirty="0">
                <a:latin typeface="Consolas"/>
                <a:ea typeface="+mn-lt"/>
                <a:cs typeface="+mn-lt"/>
              </a:rPr>
              <a:t> </a:t>
            </a:r>
            <a:r>
              <a:rPr lang="en-US" dirty="0" err="1">
                <a:latin typeface="Consolas"/>
                <a:ea typeface="+mn-lt"/>
                <a:cs typeface="+mn-lt"/>
              </a:rPr>
              <a:t>ideolojik</a:t>
            </a:r>
            <a:r>
              <a:rPr lang="en-US" dirty="0">
                <a:latin typeface="Consolas"/>
                <a:ea typeface="+mn-lt"/>
                <a:cs typeface="+mn-lt"/>
              </a:rPr>
              <a:t> </a:t>
            </a:r>
            <a:r>
              <a:rPr lang="en-US" dirty="0" err="1">
                <a:latin typeface="Consolas"/>
                <a:ea typeface="+mn-lt"/>
                <a:cs typeface="+mn-lt"/>
              </a:rPr>
              <a:t>vurguları</a:t>
            </a:r>
            <a:r>
              <a:rPr lang="en-US" dirty="0">
                <a:latin typeface="Consolas"/>
                <a:ea typeface="+mn-lt"/>
                <a:cs typeface="+mn-lt"/>
              </a:rPr>
              <a:t> </a:t>
            </a:r>
            <a:r>
              <a:rPr lang="en-US" dirty="0" err="1">
                <a:latin typeface="Consolas"/>
                <a:ea typeface="+mn-lt"/>
                <a:cs typeface="+mn-lt"/>
              </a:rPr>
              <a:t>beni</a:t>
            </a:r>
            <a:r>
              <a:rPr lang="en-US" dirty="0">
                <a:latin typeface="Consolas"/>
                <a:ea typeface="+mn-lt"/>
                <a:cs typeface="+mn-lt"/>
              </a:rPr>
              <a:t> </a:t>
            </a:r>
            <a:r>
              <a:rPr lang="en-US" dirty="0" err="1">
                <a:latin typeface="Consolas"/>
                <a:ea typeface="+mn-lt"/>
                <a:cs typeface="+mn-lt"/>
              </a:rPr>
              <a:t>tatmin</a:t>
            </a:r>
            <a:r>
              <a:rPr lang="en-US" dirty="0">
                <a:latin typeface="Consolas"/>
                <a:ea typeface="+mn-lt"/>
                <a:cs typeface="+mn-lt"/>
              </a:rPr>
              <a:t> </a:t>
            </a:r>
            <a:r>
              <a:rPr lang="en-US" dirty="0" err="1">
                <a:latin typeface="Consolas"/>
                <a:ea typeface="+mn-lt"/>
                <a:cs typeface="+mn-lt"/>
              </a:rPr>
              <a:t>etmişti</a:t>
            </a:r>
            <a:r>
              <a:rPr lang="en-US" dirty="0">
                <a:latin typeface="Consolas"/>
                <a:ea typeface="+mn-lt"/>
                <a:cs typeface="+mn-lt"/>
              </a:rPr>
              <a:t>, </a:t>
            </a:r>
            <a:r>
              <a:rPr lang="en-US" dirty="0" err="1">
                <a:latin typeface="Consolas"/>
                <a:ea typeface="+mn-lt"/>
                <a:cs typeface="+mn-lt"/>
              </a:rPr>
              <a:t>oyuncular</a:t>
            </a:r>
            <a:r>
              <a:rPr lang="en-US" dirty="0">
                <a:latin typeface="Consolas"/>
                <a:ea typeface="+mn-lt"/>
                <a:cs typeface="+mn-lt"/>
              </a:rPr>
              <a:t> </a:t>
            </a:r>
            <a:r>
              <a:rPr lang="en-US" dirty="0" err="1">
                <a:latin typeface="Consolas"/>
                <a:ea typeface="+mn-lt"/>
                <a:cs typeface="+mn-lt"/>
              </a:rPr>
              <a:t>oldukça</a:t>
            </a:r>
            <a:r>
              <a:rPr lang="en-US" dirty="0">
                <a:latin typeface="Consolas"/>
                <a:ea typeface="+mn-lt"/>
                <a:cs typeface="+mn-lt"/>
              </a:rPr>
              <a:t> </a:t>
            </a:r>
            <a:r>
              <a:rPr lang="en-US" dirty="0" err="1">
                <a:latin typeface="Consolas"/>
                <a:ea typeface="+mn-lt"/>
                <a:cs typeface="+mn-lt"/>
              </a:rPr>
              <a:t>yüksek</a:t>
            </a:r>
            <a:r>
              <a:rPr lang="en-US" dirty="0">
                <a:latin typeface="Consolas"/>
                <a:ea typeface="+mn-lt"/>
                <a:cs typeface="+mn-lt"/>
              </a:rPr>
              <a:t> </a:t>
            </a:r>
            <a:r>
              <a:rPr lang="en-US" dirty="0" err="1">
                <a:latin typeface="Consolas"/>
                <a:ea typeface="+mn-lt"/>
                <a:cs typeface="+mn-lt"/>
              </a:rPr>
              <a:t>sesle</a:t>
            </a:r>
            <a:r>
              <a:rPr lang="en-US" dirty="0">
                <a:latin typeface="Consolas"/>
                <a:ea typeface="+mn-lt"/>
                <a:cs typeface="+mn-lt"/>
              </a:rPr>
              <a:t>, </a:t>
            </a:r>
            <a:r>
              <a:rPr lang="en-US" dirty="0" err="1">
                <a:latin typeface="Consolas"/>
                <a:ea typeface="+mn-lt"/>
                <a:cs typeface="+mn-lt"/>
              </a:rPr>
              <a:t>heyecanla</a:t>
            </a:r>
            <a:r>
              <a:rPr lang="en-US" dirty="0">
                <a:latin typeface="Consolas"/>
                <a:ea typeface="+mn-lt"/>
                <a:cs typeface="+mn-lt"/>
              </a:rPr>
              <a:t> </a:t>
            </a:r>
            <a:r>
              <a:rPr lang="en-US" dirty="0" err="1">
                <a:latin typeface="Consolas"/>
                <a:ea typeface="+mn-lt"/>
                <a:cs typeface="+mn-lt"/>
              </a:rPr>
              <a:t>oynuyorlardı</a:t>
            </a:r>
            <a:r>
              <a:rPr lang="en-US" dirty="0">
                <a:latin typeface="Consolas"/>
                <a:ea typeface="+mn-lt"/>
                <a:cs typeface="+mn-lt"/>
              </a:rPr>
              <a:t> ama </a:t>
            </a:r>
            <a:r>
              <a:rPr lang="en-US" dirty="0" err="1">
                <a:latin typeface="Consolas"/>
                <a:ea typeface="+mn-lt"/>
                <a:cs typeface="+mn-lt"/>
              </a:rPr>
              <a:t>oyunda</a:t>
            </a:r>
            <a:r>
              <a:rPr lang="en-US" dirty="0">
                <a:latin typeface="Consolas"/>
                <a:ea typeface="+mn-lt"/>
                <a:cs typeface="+mn-lt"/>
              </a:rPr>
              <a:t> </a:t>
            </a:r>
            <a:r>
              <a:rPr lang="en-US" dirty="0" err="1">
                <a:latin typeface="Consolas"/>
                <a:ea typeface="+mn-lt"/>
                <a:cs typeface="+mn-lt"/>
              </a:rPr>
              <a:t>sürekli</a:t>
            </a:r>
            <a:r>
              <a:rPr lang="en-US" dirty="0">
                <a:latin typeface="Consolas"/>
                <a:ea typeface="+mn-lt"/>
                <a:cs typeface="+mn-lt"/>
              </a:rPr>
              <a:t> </a:t>
            </a:r>
            <a:r>
              <a:rPr lang="en-US" dirty="0" err="1">
                <a:latin typeface="Consolas"/>
                <a:ea typeface="+mn-lt"/>
                <a:cs typeface="+mn-lt"/>
              </a:rPr>
              <a:t>aynı</a:t>
            </a:r>
            <a:r>
              <a:rPr lang="en-US" dirty="0">
                <a:latin typeface="Consolas"/>
                <a:ea typeface="+mn-lt"/>
                <a:cs typeface="+mn-lt"/>
              </a:rPr>
              <a:t> </a:t>
            </a:r>
            <a:r>
              <a:rPr lang="en-US" dirty="0" err="1">
                <a:latin typeface="Consolas"/>
                <a:ea typeface="+mn-lt"/>
                <a:cs typeface="+mn-lt"/>
              </a:rPr>
              <a:t>hava</a:t>
            </a:r>
            <a:r>
              <a:rPr lang="en-US" dirty="0">
                <a:latin typeface="Consolas"/>
                <a:ea typeface="+mn-lt"/>
                <a:cs typeface="+mn-lt"/>
              </a:rPr>
              <a:t> </a:t>
            </a:r>
            <a:r>
              <a:rPr lang="en-US" dirty="0" err="1">
                <a:latin typeface="Consolas"/>
                <a:ea typeface="+mn-lt"/>
                <a:cs typeface="+mn-lt"/>
              </a:rPr>
              <a:t>hakimdi</a:t>
            </a:r>
            <a:r>
              <a:rPr lang="en-US" dirty="0">
                <a:latin typeface="Consolas"/>
                <a:ea typeface="+mn-lt"/>
                <a:cs typeface="+mn-lt"/>
              </a:rPr>
              <a:t>. </a:t>
            </a:r>
            <a:r>
              <a:rPr lang="en-US" dirty="0" err="1">
                <a:latin typeface="Consolas"/>
                <a:ea typeface="+mn-lt"/>
                <a:cs typeface="+mn-lt"/>
              </a:rPr>
              <a:t>Sürekli</a:t>
            </a:r>
            <a:r>
              <a:rPr lang="en-US" dirty="0">
                <a:latin typeface="Consolas"/>
                <a:ea typeface="+mn-lt"/>
                <a:cs typeface="+mn-lt"/>
              </a:rPr>
              <a:t> </a:t>
            </a:r>
            <a:r>
              <a:rPr lang="en-US" dirty="0" err="1">
                <a:latin typeface="Consolas"/>
                <a:ea typeface="+mn-lt"/>
                <a:cs typeface="+mn-lt"/>
              </a:rPr>
              <a:t>bir</a:t>
            </a:r>
            <a:r>
              <a:rPr lang="en-US" dirty="0">
                <a:latin typeface="Consolas"/>
                <a:ea typeface="+mn-lt"/>
                <a:cs typeface="+mn-lt"/>
              </a:rPr>
              <a:t> </a:t>
            </a:r>
            <a:r>
              <a:rPr lang="en-US" dirty="0" err="1">
                <a:latin typeface="Consolas"/>
                <a:ea typeface="+mn-lt"/>
                <a:cs typeface="+mn-lt"/>
              </a:rPr>
              <a:t>telaş</a:t>
            </a:r>
            <a:r>
              <a:rPr lang="en-US" dirty="0">
                <a:latin typeface="Consolas"/>
                <a:ea typeface="+mn-lt"/>
                <a:cs typeface="+mn-lt"/>
              </a:rPr>
              <a:t>, </a:t>
            </a:r>
            <a:r>
              <a:rPr lang="en-US" dirty="0" err="1">
                <a:latin typeface="Consolas"/>
                <a:ea typeface="+mn-lt"/>
                <a:cs typeface="+mn-lt"/>
              </a:rPr>
              <a:t>koşuşturmaca</a:t>
            </a:r>
            <a:r>
              <a:rPr lang="en-US" dirty="0">
                <a:latin typeface="Consolas"/>
                <a:ea typeface="+mn-lt"/>
                <a:cs typeface="+mn-lt"/>
              </a:rPr>
              <a:t> </a:t>
            </a:r>
            <a:r>
              <a:rPr lang="en-US" dirty="0" err="1">
                <a:latin typeface="Consolas"/>
                <a:ea typeface="+mn-lt"/>
                <a:cs typeface="+mn-lt"/>
              </a:rPr>
              <a:t>hakimdi</a:t>
            </a:r>
            <a:r>
              <a:rPr lang="en-US" dirty="0">
                <a:latin typeface="Consolas"/>
                <a:ea typeface="+mn-lt"/>
                <a:cs typeface="+mn-lt"/>
              </a:rPr>
              <a:t>. Evet, durum </a:t>
            </a:r>
            <a:r>
              <a:rPr lang="en-US" dirty="0" err="1">
                <a:latin typeface="Consolas"/>
                <a:ea typeface="+mn-lt"/>
                <a:cs typeface="+mn-lt"/>
              </a:rPr>
              <a:t>böyle</a:t>
            </a:r>
            <a:r>
              <a:rPr lang="en-US" dirty="0">
                <a:latin typeface="Consolas"/>
                <a:ea typeface="+mn-lt"/>
                <a:cs typeface="+mn-lt"/>
              </a:rPr>
              <a:t> </a:t>
            </a:r>
            <a:r>
              <a:rPr lang="en-US" dirty="0" err="1">
                <a:latin typeface="Consolas"/>
                <a:ea typeface="+mn-lt"/>
                <a:cs typeface="+mn-lt"/>
              </a:rPr>
              <a:t>olunca</a:t>
            </a:r>
            <a:r>
              <a:rPr lang="en-US" dirty="0">
                <a:latin typeface="Consolas"/>
                <a:ea typeface="+mn-lt"/>
                <a:cs typeface="+mn-lt"/>
              </a:rPr>
              <a:t> </a:t>
            </a:r>
            <a:r>
              <a:rPr lang="en-US" dirty="0" err="1">
                <a:latin typeface="Consolas"/>
                <a:ea typeface="+mn-lt"/>
                <a:cs typeface="+mn-lt"/>
              </a:rPr>
              <a:t>biraz</a:t>
            </a:r>
            <a:r>
              <a:rPr lang="en-US" dirty="0">
                <a:latin typeface="Consolas"/>
                <a:ea typeface="+mn-lt"/>
                <a:cs typeface="+mn-lt"/>
              </a:rPr>
              <a:t> </a:t>
            </a:r>
            <a:r>
              <a:rPr lang="en-US" dirty="0" err="1">
                <a:latin typeface="Consolas"/>
                <a:ea typeface="+mn-lt"/>
                <a:cs typeface="+mn-lt"/>
              </a:rPr>
              <a:t>eğlenceli</a:t>
            </a:r>
            <a:r>
              <a:rPr lang="en-US" dirty="0">
                <a:latin typeface="Consolas"/>
                <a:ea typeface="+mn-lt"/>
                <a:cs typeface="+mn-lt"/>
              </a:rPr>
              <a:t> </a:t>
            </a:r>
            <a:r>
              <a:rPr lang="en-US" dirty="0" err="1">
                <a:latin typeface="Consolas"/>
                <a:ea typeface="+mn-lt"/>
                <a:cs typeface="+mn-lt"/>
              </a:rPr>
              <a:t>olabilir</a:t>
            </a:r>
            <a:r>
              <a:rPr lang="en-US" dirty="0">
                <a:latin typeface="Consolas"/>
                <a:ea typeface="+mn-lt"/>
                <a:cs typeface="+mn-lt"/>
              </a:rPr>
              <a:t> ama </a:t>
            </a:r>
            <a:r>
              <a:rPr lang="en-US" dirty="0" err="1">
                <a:latin typeface="Consolas"/>
                <a:ea typeface="+mn-lt"/>
                <a:cs typeface="+mn-lt"/>
              </a:rPr>
              <a:t>sürekli</a:t>
            </a:r>
            <a:r>
              <a:rPr lang="en-US" dirty="0">
                <a:latin typeface="Consolas"/>
                <a:ea typeface="+mn-lt"/>
                <a:cs typeface="+mn-lt"/>
              </a:rPr>
              <a:t> </a:t>
            </a:r>
            <a:r>
              <a:rPr lang="en-US" dirty="0" err="1">
                <a:latin typeface="Consolas"/>
                <a:ea typeface="+mn-lt"/>
                <a:cs typeface="+mn-lt"/>
              </a:rPr>
              <a:t>bir</a:t>
            </a:r>
            <a:r>
              <a:rPr lang="en-US" dirty="0">
                <a:latin typeface="Consolas"/>
                <a:ea typeface="+mn-lt"/>
                <a:cs typeface="+mn-lt"/>
              </a:rPr>
              <a:t> </a:t>
            </a:r>
            <a:r>
              <a:rPr lang="en-US" dirty="0" err="1">
                <a:latin typeface="Consolas"/>
                <a:ea typeface="+mn-lt"/>
                <a:cs typeface="+mn-lt"/>
              </a:rPr>
              <a:t>telaş</a:t>
            </a:r>
            <a:r>
              <a:rPr lang="en-US" dirty="0">
                <a:latin typeface="Consolas"/>
                <a:ea typeface="+mn-lt"/>
                <a:cs typeface="+mn-lt"/>
              </a:rPr>
              <a:t> </a:t>
            </a:r>
            <a:r>
              <a:rPr lang="en-US" dirty="0" err="1">
                <a:latin typeface="Consolas"/>
                <a:ea typeface="+mn-lt"/>
                <a:cs typeface="+mn-lt"/>
              </a:rPr>
              <a:t>halinin</a:t>
            </a:r>
            <a:r>
              <a:rPr lang="en-US" dirty="0">
                <a:latin typeface="Consolas"/>
                <a:ea typeface="+mn-lt"/>
                <a:cs typeface="+mn-lt"/>
              </a:rPr>
              <a:t> </a:t>
            </a:r>
            <a:r>
              <a:rPr lang="en-US" dirty="0" err="1">
                <a:latin typeface="Consolas"/>
                <a:ea typeface="+mn-lt"/>
                <a:cs typeface="+mn-lt"/>
              </a:rPr>
              <a:t>olması</a:t>
            </a:r>
            <a:r>
              <a:rPr lang="en-US" dirty="0">
                <a:latin typeface="Consolas"/>
                <a:ea typeface="+mn-lt"/>
                <a:cs typeface="+mn-lt"/>
              </a:rPr>
              <a:t> </a:t>
            </a:r>
            <a:r>
              <a:rPr lang="en-US" dirty="0" err="1">
                <a:latin typeface="Consolas"/>
                <a:ea typeface="+mn-lt"/>
                <a:cs typeface="+mn-lt"/>
              </a:rPr>
              <a:t>zamanla</a:t>
            </a:r>
            <a:r>
              <a:rPr lang="en-US" dirty="0">
                <a:latin typeface="Consolas"/>
                <a:ea typeface="+mn-lt"/>
                <a:cs typeface="+mn-lt"/>
              </a:rPr>
              <a:t> </a:t>
            </a:r>
            <a:r>
              <a:rPr lang="en-US" dirty="0" err="1">
                <a:latin typeface="Consolas"/>
                <a:ea typeface="+mn-lt"/>
                <a:cs typeface="+mn-lt"/>
              </a:rPr>
              <a:t>sıkıcılaşmaya</a:t>
            </a:r>
            <a:r>
              <a:rPr lang="en-US" dirty="0">
                <a:latin typeface="Consolas"/>
                <a:ea typeface="+mn-lt"/>
                <a:cs typeface="+mn-lt"/>
              </a:rPr>
              <a:t> </a:t>
            </a:r>
            <a:r>
              <a:rPr lang="en-US" dirty="0" err="1">
                <a:latin typeface="Consolas"/>
                <a:ea typeface="+mn-lt"/>
                <a:cs typeface="+mn-lt"/>
              </a:rPr>
              <a:t>başlamıştı</a:t>
            </a:r>
            <a:r>
              <a:rPr lang="en-US" dirty="0">
                <a:latin typeface="Consolas"/>
                <a:ea typeface="+mn-lt"/>
                <a:cs typeface="+mn-lt"/>
              </a:rPr>
              <a:t>. </a:t>
            </a:r>
            <a:r>
              <a:rPr lang="en-US" dirty="0" err="1">
                <a:latin typeface="Consolas"/>
                <a:ea typeface="+mn-lt"/>
                <a:cs typeface="+mn-lt"/>
              </a:rPr>
              <a:t>Karakterlerin</a:t>
            </a:r>
            <a:r>
              <a:rPr lang="en-US" dirty="0">
                <a:latin typeface="Consolas"/>
                <a:ea typeface="+mn-lt"/>
                <a:cs typeface="+mn-lt"/>
              </a:rPr>
              <a:t> </a:t>
            </a:r>
            <a:r>
              <a:rPr lang="en-US" dirty="0" err="1">
                <a:latin typeface="Consolas"/>
                <a:ea typeface="+mn-lt"/>
                <a:cs typeface="+mn-lt"/>
              </a:rPr>
              <a:t>birbirleriyle</a:t>
            </a:r>
            <a:r>
              <a:rPr lang="en-US" dirty="0">
                <a:latin typeface="Consolas"/>
                <a:ea typeface="+mn-lt"/>
                <a:cs typeface="+mn-lt"/>
              </a:rPr>
              <a:t> </a:t>
            </a:r>
            <a:r>
              <a:rPr lang="en-US" dirty="0" err="1">
                <a:latin typeface="Consolas"/>
                <a:ea typeface="+mn-lt"/>
                <a:cs typeface="+mn-lt"/>
              </a:rPr>
              <a:t>kavga</a:t>
            </a:r>
            <a:r>
              <a:rPr lang="en-US" dirty="0">
                <a:latin typeface="Consolas"/>
                <a:ea typeface="+mn-lt"/>
                <a:cs typeface="+mn-lt"/>
              </a:rPr>
              <a:t> </a:t>
            </a:r>
            <a:r>
              <a:rPr lang="en-US" dirty="0" err="1">
                <a:latin typeface="Consolas"/>
                <a:ea typeface="+mn-lt"/>
                <a:cs typeface="+mn-lt"/>
              </a:rPr>
              <a:t>ettiği</a:t>
            </a:r>
            <a:r>
              <a:rPr lang="en-US" dirty="0">
                <a:latin typeface="Consolas"/>
                <a:ea typeface="+mn-lt"/>
                <a:cs typeface="+mn-lt"/>
              </a:rPr>
              <a:t> </a:t>
            </a:r>
            <a:r>
              <a:rPr lang="en-US" dirty="0" err="1">
                <a:latin typeface="Consolas"/>
                <a:ea typeface="+mn-lt"/>
                <a:cs typeface="+mn-lt"/>
              </a:rPr>
              <a:t>ve</a:t>
            </a:r>
            <a:r>
              <a:rPr lang="en-US" dirty="0">
                <a:latin typeface="Consolas"/>
                <a:ea typeface="+mn-lt"/>
                <a:cs typeface="+mn-lt"/>
              </a:rPr>
              <a:t> </a:t>
            </a:r>
            <a:r>
              <a:rPr lang="en-US" dirty="0" err="1">
                <a:latin typeface="Consolas"/>
                <a:ea typeface="+mn-lt"/>
                <a:cs typeface="+mn-lt"/>
              </a:rPr>
              <a:t>kendileri</a:t>
            </a:r>
            <a:r>
              <a:rPr lang="en-US" dirty="0">
                <a:latin typeface="Consolas"/>
                <a:ea typeface="+mn-lt"/>
                <a:cs typeface="+mn-lt"/>
              </a:rPr>
              <a:t> </a:t>
            </a:r>
            <a:r>
              <a:rPr lang="en-US" dirty="0" err="1">
                <a:latin typeface="Consolas"/>
                <a:ea typeface="+mn-lt"/>
                <a:cs typeface="+mn-lt"/>
              </a:rPr>
              <a:t>hakkında</a:t>
            </a:r>
            <a:r>
              <a:rPr lang="en-US" dirty="0">
                <a:latin typeface="Consolas"/>
                <a:ea typeface="+mn-lt"/>
                <a:cs typeface="+mn-lt"/>
              </a:rPr>
              <a:t> </a:t>
            </a:r>
            <a:r>
              <a:rPr lang="en-US" dirty="0" err="1">
                <a:latin typeface="Consolas"/>
                <a:ea typeface="+mn-lt"/>
                <a:cs typeface="+mn-lt"/>
              </a:rPr>
              <a:t>dürüst</a:t>
            </a:r>
            <a:r>
              <a:rPr lang="en-US" dirty="0">
                <a:latin typeface="Consolas"/>
                <a:ea typeface="+mn-lt"/>
                <a:cs typeface="+mn-lt"/>
              </a:rPr>
              <a:t> </a:t>
            </a:r>
            <a:r>
              <a:rPr lang="en-US" dirty="0" err="1">
                <a:latin typeface="Consolas"/>
                <a:ea typeface="+mn-lt"/>
                <a:cs typeface="+mn-lt"/>
              </a:rPr>
              <a:t>olduğu</a:t>
            </a:r>
            <a:r>
              <a:rPr lang="en-US" dirty="0">
                <a:latin typeface="Consolas"/>
                <a:ea typeface="+mn-lt"/>
                <a:cs typeface="+mn-lt"/>
              </a:rPr>
              <a:t> son </a:t>
            </a:r>
            <a:r>
              <a:rPr lang="en-US" dirty="0" err="1">
                <a:latin typeface="Consolas"/>
                <a:ea typeface="+mn-lt"/>
                <a:cs typeface="+mn-lt"/>
              </a:rPr>
              <a:t>sahne</a:t>
            </a:r>
            <a:r>
              <a:rPr lang="en-US" dirty="0">
                <a:latin typeface="Consolas"/>
                <a:ea typeface="+mn-lt"/>
                <a:cs typeface="+mn-lt"/>
              </a:rPr>
              <a:t> </a:t>
            </a:r>
            <a:r>
              <a:rPr lang="en-US" dirty="0" err="1">
                <a:latin typeface="Consolas"/>
                <a:ea typeface="+mn-lt"/>
                <a:cs typeface="+mn-lt"/>
              </a:rPr>
              <a:t>ise</a:t>
            </a:r>
            <a:r>
              <a:rPr lang="en-US" dirty="0">
                <a:latin typeface="Consolas"/>
                <a:ea typeface="+mn-lt"/>
                <a:cs typeface="+mn-lt"/>
              </a:rPr>
              <a:t> </a:t>
            </a:r>
            <a:r>
              <a:rPr lang="en-US" dirty="0" err="1">
                <a:latin typeface="Consolas"/>
                <a:ea typeface="+mn-lt"/>
                <a:cs typeface="+mn-lt"/>
              </a:rPr>
              <a:t>en</a:t>
            </a:r>
            <a:r>
              <a:rPr lang="en-US" dirty="0">
                <a:latin typeface="Consolas"/>
                <a:ea typeface="+mn-lt"/>
                <a:cs typeface="+mn-lt"/>
              </a:rPr>
              <a:t> </a:t>
            </a:r>
            <a:r>
              <a:rPr lang="en-US" dirty="0" err="1">
                <a:latin typeface="Consolas"/>
                <a:ea typeface="+mn-lt"/>
                <a:cs typeface="+mn-lt"/>
              </a:rPr>
              <a:t>beğendiğim</a:t>
            </a:r>
            <a:r>
              <a:rPr lang="en-US" dirty="0">
                <a:latin typeface="Consolas"/>
                <a:ea typeface="+mn-lt"/>
                <a:cs typeface="+mn-lt"/>
              </a:rPr>
              <a:t> </a:t>
            </a:r>
            <a:r>
              <a:rPr lang="en-US" dirty="0" err="1">
                <a:latin typeface="Consolas"/>
                <a:ea typeface="+mn-lt"/>
                <a:cs typeface="+mn-lt"/>
              </a:rPr>
              <a:t>sahneydi</a:t>
            </a:r>
            <a:r>
              <a:rPr lang="en-US" dirty="0">
                <a:latin typeface="Consolas"/>
                <a:ea typeface="+mn-lt"/>
                <a:cs typeface="+mn-lt"/>
              </a:rPr>
              <a:t>.</a:t>
            </a:r>
            <a:endParaRPr lang="en-US">
              <a:latin typeface="Consolas"/>
            </a:endParaRPr>
          </a:p>
          <a:p>
            <a:pPr algn="ctr">
              <a:lnSpc>
                <a:spcPct val="90000"/>
              </a:lnSpc>
              <a:spcBef>
                <a:spcPts val="1000"/>
              </a:spcBef>
            </a:pPr>
            <a:endParaRPr lang="tr-TR" dirty="0">
              <a:latin typeface="Consolas"/>
            </a:endParaRPr>
          </a:p>
        </p:txBody>
      </p:sp>
    </p:spTree>
    <p:extLst>
      <p:ext uri="{BB962C8B-B14F-4D97-AF65-F5344CB8AC3E}">
        <p14:creationId xmlns:p14="http://schemas.microsoft.com/office/powerpoint/2010/main" val="279292454"/>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AdornVTI</vt:lpstr>
      <vt:lpstr>Ödenmeyecek, Ödemiyoruz!</vt:lpstr>
      <vt:lpstr>Tİyatro İle İlgİlİ beklentİlerım</vt:lpstr>
      <vt:lpstr>SANATÇILAR</vt:lpstr>
      <vt:lpstr>Tİyatro ADABI</vt:lpstr>
      <vt:lpstr>OYUN NE ANLATIYOR?</vt:lpstr>
      <vt:lpstr>4'Ü 9 ETTİM 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739</cp:revision>
  <dcterms:created xsi:type="dcterms:W3CDTF">2023-04-24T15:37:45Z</dcterms:created>
  <dcterms:modified xsi:type="dcterms:W3CDTF">2023-04-24T19:00:20Z</dcterms:modified>
</cp:coreProperties>
</file>