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6"/>
  </p:notesMasterIdLst>
  <p:handoutMasterIdLst>
    <p:handoutMasterId r:id="rId27"/>
  </p:handoutMasterIdLst>
  <p:sldIdLst>
    <p:sldId id="256" r:id="rId2"/>
    <p:sldId id="257" r:id="rId3"/>
    <p:sldId id="258" r:id="rId4"/>
    <p:sldId id="263" r:id="rId5"/>
    <p:sldId id="266" r:id="rId6"/>
    <p:sldId id="269" r:id="rId7"/>
    <p:sldId id="267" r:id="rId8"/>
    <p:sldId id="265" r:id="rId9"/>
    <p:sldId id="264" r:id="rId10"/>
    <p:sldId id="283" r:id="rId11"/>
    <p:sldId id="270" r:id="rId12"/>
    <p:sldId id="272" r:id="rId13"/>
    <p:sldId id="271" r:id="rId14"/>
    <p:sldId id="273" r:id="rId15"/>
    <p:sldId id="284" r:id="rId16"/>
    <p:sldId id="285" r:id="rId17"/>
    <p:sldId id="277" r:id="rId18"/>
    <p:sldId id="278" r:id="rId19"/>
    <p:sldId id="280" r:id="rId20"/>
    <p:sldId id="279" r:id="rId21"/>
    <p:sldId id="281" r:id="rId22"/>
    <p:sldId id="276" r:id="rId23"/>
    <p:sldId id="282" r:id="rId24"/>
    <p:sldId id="262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ompte Microsoft" initials="CM" lastIdx="1" clrIdx="0">
    <p:extLst>
      <p:ext uri="{19B8F6BF-5375-455C-9EA6-DF929625EA0E}">
        <p15:presenceInfo xmlns:p15="http://schemas.microsoft.com/office/powerpoint/2012/main" userId="256705d7ec64253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434" autoAdjust="0"/>
  </p:normalViewPr>
  <p:slideViewPr>
    <p:cSldViewPr snapToGrid="0">
      <p:cViewPr varScale="1">
        <p:scale>
          <a:sx n="68" d="100"/>
          <a:sy n="68" d="100"/>
        </p:scale>
        <p:origin x="19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4-02-25T13:05:22.157" idx="1">
    <p:pos x="7164" y="1400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42F0122-757C-4C37-88A0-FB81BA512B4D}" type="doc">
      <dgm:prSet loTypeId="urn:microsoft.com/office/officeart/2005/8/layout/chevron2" loCatId="process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D661867-E1C8-4021-8727-E93C87587F62}">
      <dgm:prSet custT="1"/>
      <dgm:spPr>
        <a:solidFill>
          <a:schemeClr val="bg1">
            <a:lumMod val="95000"/>
            <a:lumOff val="5000"/>
            <a:alpha val="90000"/>
          </a:schemeClr>
        </a:solidFill>
      </dgm:spPr>
      <dgm:t>
        <a:bodyPr/>
        <a:lstStyle/>
        <a:p>
          <a:r>
            <a:rPr lang="fr-FR" sz="3600" b="1" noProof="0" dirty="0" smtClean="0">
              <a:solidFill>
                <a:schemeClr val="accent1">
                  <a:lumMod val="75000"/>
                </a:schemeClr>
              </a:solidFill>
            </a:rPr>
            <a:t>II-Les composons de QuantLib</a:t>
          </a:r>
        </a:p>
      </dgm:t>
    </dgm:pt>
    <dgm:pt modelId="{46034F4C-58A5-4F47-A178-C87E8026F23A}" type="parTrans" cxnId="{1A30709A-9FCB-4E92-9921-7978C9A47D9C}">
      <dgm:prSet/>
      <dgm:spPr/>
      <dgm:t>
        <a:bodyPr/>
        <a:lstStyle/>
        <a:p>
          <a:endParaRPr lang="en-US"/>
        </a:p>
      </dgm:t>
    </dgm:pt>
    <dgm:pt modelId="{7CEC64C7-C80B-44C0-A26D-876C874B7D55}" type="sibTrans" cxnId="{1A30709A-9FCB-4E92-9921-7978C9A47D9C}">
      <dgm:prSet/>
      <dgm:spPr/>
      <dgm:t>
        <a:bodyPr/>
        <a:lstStyle/>
        <a:p>
          <a:endParaRPr lang="en-US"/>
        </a:p>
      </dgm:t>
    </dgm:pt>
    <dgm:pt modelId="{2EA11D65-00CA-4A78-B78B-D77872EDCBD9}">
      <dgm:prSet custT="1"/>
      <dgm:spPr>
        <a:solidFill>
          <a:schemeClr val="bg1">
            <a:lumMod val="95000"/>
            <a:lumOff val="5000"/>
            <a:alpha val="90000"/>
          </a:schemeClr>
        </a:solidFill>
      </dgm:spPr>
      <dgm:t>
        <a:bodyPr/>
        <a:lstStyle/>
        <a:p>
          <a:r>
            <a:rPr lang="fr-FR" sz="3600" b="1" noProof="0" smtClean="0">
              <a:solidFill>
                <a:schemeClr val="accent1">
                  <a:lumMod val="75000"/>
                </a:schemeClr>
              </a:solidFill>
            </a:rPr>
            <a:t>III-Partial-Time-Barrier Options</a:t>
          </a:r>
          <a:endParaRPr lang="fr-FR" sz="3600" b="1" noProof="0" dirty="0" smtClean="0">
            <a:solidFill>
              <a:schemeClr val="accent1">
                <a:lumMod val="75000"/>
              </a:schemeClr>
            </a:solidFill>
          </a:endParaRPr>
        </a:p>
      </dgm:t>
    </dgm:pt>
    <dgm:pt modelId="{1CA6863B-F056-4DFB-93B2-51C9DD6B7CEB}" type="parTrans" cxnId="{D3975777-760C-4AB4-BA55-42F632808929}">
      <dgm:prSet/>
      <dgm:spPr/>
      <dgm:t>
        <a:bodyPr/>
        <a:lstStyle/>
        <a:p>
          <a:endParaRPr lang="en-US"/>
        </a:p>
      </dgm:t>
    </dgm:pt>
    <dgm:pt modelId="{DF648B09-2058-4DB1-9CFD-BEA71015B7D5}" type="sibTrans" cxnId="{D3975777-760C-4AB4-BA55-42F632808929}">
      <dgm:prSet/>
      <dgm:spPr/>
      <dgm:t>
        <a:bodyPr/>
        <a:lstStyle/>
        <a:p>
          <a:endParaRPr lang="en-US"/>
        </a:p>
      </dgm:t>
    </dgm:pt>
    <dgm:pt modelId="{DF3886B3-D9F0-4449-97A7-82FBFE04BDB1}">
      <dgm:prSet custT="1"/>
      <dgm:spPr>
        <a:solidFill>
          <a:schemeClr val="bg1">
            <a:lumMod val="95000"/>
            <a:lumOff val="5000"/>
            <a:alpha val="90000"/>
          </a:schemeClr>
        </a:solidFill>
      </dgm:spPr>
      <dgm:t>
        <a:bodyPr/>
        <a:lstStyle/>
        <a:p>
          <a:r>
            <a:rPr lang="fr-FR" sz="3600" b="1" noProof="0" smtClean="0">
              <a:solidFill>
                <a:schemeClr val="accent1">
                  <a:lumMod val="75000"/>
                </a:schemeClr>
              </a:solidFill>
            </a:rPr>
            <a:t>V-Extendible Options</a:t>
          </a:r>
          <a:endParaRPr lang="fr-FR" sz="3600" b="1" noProof="0" dirty="0" smtClean="0">
            <a:solidFill>
              <a:schemeClr val="accent1">
                <a:lumMod val="75000"/>
              </a:schemeClr>
            </a:solidFill>
          </a:endParaRPr>
        </a:p>
      </dgm:t>
    </dgm:pt>
    <dgm:pt modelId="{88FAFEC4-219F-4CD8-9A78-8CFED220EC4B}" type="parTrans" cxnId="{E7E38B2F-772E-4C87-AC28-CED8FDDB5C21}">
      <dgm:prSet/>
      <dgm:spPr/>
      <dgm:t>
        <a:bodyPr/>
        <a:lstStyle/>
        <a:p>
          <a:endParaRPr lang="en-US"/>
        </a:p>
      </dgm:t>
    </dgm:pt>
    <dgm:pt modelId="{A29424F8-1EAE-4387-AE6C-BB8741CB6684}" type="sibTrans" cxnId="{E7E38B2F-772E-4C87-AC28-CED8FDDB5C21}">
      <dgm:prSet/>
      <dgm:spPr/>
      <dgm:t>
        <a:bodyPr/>
        <a:lstStyle/>
        <a:p>
          <a:endParaRPr lang="en-US"/>
        </a:p>
      </dgm:t>
    </dgm:pt>
    <dgm:pt modelId="{6965A9E9-7D1D-4526-AC3D-4F67C234D037}">
      <dgm:prSet phldrT="[Text]" custT="1"/>
      <dgm:spPr>
        <a:solidFill>
          <a:schemeClr val="bg1">
            <a:lumMod val="95000"/>
            <a:lumOff val="5000"/>
            <a:alpha val="90000"/>
          </a:schemeClr>
        </a:solidFill>
      </dgm:spPr>
      <dgm:t>
        <a:bodyPr/>
        <a:lstStyle/>
        <a:p>
          <a:r>
            <a:rPr lang="fr-FR" sz="3600" b="1" noProof="0" dirty="0" smtClean="0">
              <a:solidFill>
                <a:schemeClr val="accent1">
                  <a:lumMod val="75000"/>
                </a:schemeClr>
              </a:solidFill>
            </a:rPr>
            <a:t>I-QuantLib</a:t>
          </a:r>
          <a:endParaRPr lang="fr-FR" sz="3600" b="1" noProof="0" dirty="0">
            <a:solidFill>
              <a:schemeClr val="accent1">
                <a:lumMod val="75000"/>
              </a:schemeClr>
            </a:solidFill>
          </a:endParaRPr>
        </a:p>
      </dgm:t>
    </dgm:pt>
    <dgm:pt modelId="{058F3EBC-0793-44F0-8BC8-27729EE5DAAF}" type="parTrans" cxnId="{326734E3-0048-4A95-9CD3-3B086DFF48FE}">
      <dgm:prSet/>
      <dgm:spPr/>
      <dgm:t>
        <a:bodyPr/>
        <a:lstStyle/>
        <a:p>
          <a:endParaRPr lang="en-US"/>
        </a:p>
      </dgm:t>
    </dgm:pt>
    <dgm:pt modelId="{0231198A-87DC-46EE-A3D8-F511E24C6DBE}" type="sibTrans" cxnId="{326734E3-0048-4A95-9CD3-3B086DFF48FE}">
      <dgm:prSet/>
      <dgm:spPr/>
      <dgm:t>
        <a:bodyPr/>
        <a:lstStyle/>
        <a:p>
          <a:endParaRPr lang="en-US"/>
        </a:p>
      </dgm:t>
    </dgm:pt>
    <dgm:pt modelId="{1EECF149-7A76-4C15-B14C-F06875EB4D75}">
      <dgm:prSet phldrT="[Text]" custT="1"/>
      <dgm:spPr/>
      <dgm:t>
        <a:bodyPr/>
        <a:lstStyle/>
        <a:p>
          <a:endParaRPr lang="fr-FR" sz="3600" b="1" noProof="0" dirty="0">
            <a:solidFill>
              <a:schemeClr val="bg1">
                <a:lumMod val="95000"/>
                <a:lumOff val="5000"/>
              </a:schemeClr>
            </a:solidFill>
          </a:endParaRPr>
        </a:p>
      </dgm:t>
    </dgm:pt>
    <dgm:pt modelId="{0ACD2AF6-740D-4014-917E-8B0B20FAD948}" type="parTrans" cxnId="{7CBCAA00-4623-4628-8B0B-C6751DF01BE4}">
      <dgm:prSet/>
      <dgm:spPr/>
      <dgm:t>
        <a:bodyPr/>
        <a:lstStyle/>
        <a:p>
          <a:endParaRPr lang="en-US"/>
        </a:p>
      </dgm:t>
    </dgm:pt>
    <dgm:pt modelId="{A1E9EB9D-5A06-4C81-8536-4377F9B66C57}" type="sibTrans" cxnId="{7CBCAA00-4623-4628-8B0B-C6751DF01BE4}">
      <dgm:prSet/>
      <dgm:spPr/>
      <dgm:t>
        <a:bodyPr/>
        <a:lstStyle/>
        <a:p>
          <a:endParaRPr lang="en-US"/>
        </a:p>
      </dgm:t>
    </dgm:pt>
    <dgm:pt modelId="{885755C5-982A-4DE5-B141-3DF88E43641B}">
      <dgm:prSet phldrT="[Text]" custT="1"/>
      <dgm:spPr/>
      <dgm:t>
        <a:bodyPr/>
        <a:lstStyle/>
        <a:p>
          <a:endParaRPr lang="fr-FR" sz="3600" b="1" noProof="0" dirty="0">
            <a:solidFill>
              <a:schemeClr val="tx1">
                <a:lumMod val="75000"/>
              </a:schemeClr>
            </a:solidFill>
          </a:endParaRPr>
        </a:p>
      </dgm:t>
    </dgm:pt>
    <dgm:pt modelId="{231D4BC0-B307-4531-B3BB-D525237B1B29}" type="parTrans" cxnId="{E10EE016-9C84-4394-A60C-F968C19245E2}">
      <dgm:prSet/>
      <dgm:spPr/>
      <dgm:t>
        <a:bodyPr/>
        <a:lstStyle/>
        <a:p>
          <a:endParaRPr lang="en-US"/>
        </a:p>
      </dgm:t>
    </dgm:pt>
    <dgm:pt modelId="{BDF1DE11-6C9F-453A-B110-4C527D6E7303}" type="sibTrans" cxnId="{E10EE016-9C84-4394-A60C-F968C19245E2}">
      <dgm:prSet/>
      <dgm:spPr/>
      <dgm:t>
        <a:bodyPr/>
        <a:lstStyle/>
        <a:p>
          <a:endParaRPr lang="en-US"/>
        </a:p>
      </dgm:t>
    </dgm:pt>
    <dgm:pt modelId="{7B5B3069-EFAE-4C94-921D-D6D3B7C28BB1}">
      <dgm:prSet custT="1"/>
      <dgm:spPr/>
      <dgm:t>
        <a:bodyPr/>
        <a:lstStyle/>
        <a:p>
          <a:endParaRPr lang="fr-FR" sz="3600" b="1" noProof="0" dirty="0" smtClean="0">
            <a:solidFill>
              <a:schemeClr val="tx1">
                <a:lumMod val="75000"/>
              </a:schemeClr>
            </a:solidFill>
          </a:endParaRPr>
        </a:p>
      </dgm:t>
    </dgm:pt>
    <dgm:pt modelId="{43DF23F0-5780-4289-94E2-06D88C921A65}" type="parTrans" cxnId="{774D652A-5903-4471-B929-F3BD71637E42}">
      <dgm:prSet/>
      <dgm:spPr/>
      <dgm:t>
        <a:bodyPr/>
        <a:lstStyle/>
        <a:p>
          <a:endParaRPr lang="en-US"/>
        </a:p>
      </dgm:t>
    </dgm:pt>
    <dgm:pt modelId="{5FB3A044-CF8B-464B-B94E-A473F34034FF}" type="sibTrans" cxnId="{774D652A-5903-4471-B929-F3BD71637E42}">
      <dgm:prSet/>
      <dgm:spPr/>
      <dgm:t>
        <a:bodyPr/>
        <a:lstStyle/>
        <a:p>
          <a:endParaRPr lang="en-US"/>
        </a:p>
      </dgm:t>
    </dgm:pt>
    <dgm:pt modelId="{9CB0A8F5-1980-4068-9CC1-40FA56BD43D0}">
      <dgm:prSet custT="1"/>
      <dgm:spPr>
        <a:solidFill>
          <a:schemeClr val="bg1">
            <a:lumMod val="95000"/>
            <a:lumOff val="5000"/>
            <a:alpha val="90000"/>
          </a:schemeClr>
        </a:solidFill>
      </dgm:spPr>
      <dgm:t>
        <a:bodyPr/>
        <a:lstStyle/>
        <a:p>
          <a:r>
            <a:rPr lang="fr-FR" sz="3600" b="1" noProof="0" dirty="0" smtClean="0">
              <a:solidFill>
                <a:schemeClr val="accent1">
                  <a:lumMod val="75000"/>
                </a:schemeClr>
              </a:solidFill>
            </a:rPr>
            <a:t>IV-Complex Chooser Options</a:t>
          </a:r>
        </a:p>
      </dgm:t>
    </dgm:pt>
    <dgm:pt modelId="{C6524B4D-7A59-44E9-A5A5-D5702AFAF48F}" type="parTrans" cxnId="{184D39D7-F755-4DE4-9B48-06ED85E8AE5B}">
      <dgm:prSet/>
      <dgm:spPr/>
      <dgm:t>
        <a:bodyPr/>
        <a:lstStyle/>
        <a:p>
          <a:endParaRPr lang="en-US"/>
        </a:p>
      </dgm:t>
    </dgm:pt>
    <dgm:pt modelId="{F19D15A0-2CC6-46D0-8D94-AC3B4044370F}" type="sibTrans" cxnId="{184D39D7-F755-4DE4-9B48-06ED85E8AE5B}">
      <dgm:prSet/>
      <dgm:spPr/>
      <dgm:t>
        <a:bodyPr/>
        <a:lstStyle/>
        <a:p>
          <a:endParaRPr lang="en-US"/>
        </a:p>
      </dgm:t>
    </dgm:pt>
    <dgm:pt modelId="{85AB4DCC-A184-4667-8FA8-A2A32DFE6220}">
      <dgm:prSet custT="1"/>
      <dgm:spPr/>
      <dgm:t>
        <a:bodyPr/>
        <a:lstStyle/>
        <a:p>
          <a:endParaRPr lang="fr-FR" sz="3600" b="1" noProof="0" dirty="0" smtClean="0">
            <a:solidFill>
              <a:schemeClr val="tx1">
                <a:lumMod val="75000"/>
              </a:schemeClr>
            </a:solidFill>
          </a:endParaRPr>
        </a:p>
      </dgm:t>
    </dgm:pt>
    <dgm:pt modelId="{DD0824FD-88DD-4540-82A2-9EEAE8B4599B}" type="parTrans" cxnId="{0813311E-E578-4D32-8979-2C51CF645B1D}">
      <dgm:prSet/>
      <dgm:spPr/>
      <dgm:t>
        <a:bodyPr/>
        <a:lstStyle/>
        <a:p>
          <a:endParaRPr lang="en-US"/>
        </a:p>
      </dgm:t>
    </dgm:pt>
    <dgm:pt modelId="{5B136187-5275-48E0-A906-484E6785145E}" type="sibTrans" cxnId="{0813311E-E578-4D32-8979-2C51CF645B1D}">
      <dgm:prSet/>
      <dgm:spPr/>
      <dgm:t>
        <a:bodyPr/>
        <a:lstStyle/>
        <a:p>
          <a:endParaRPr lang="en-US"/>
        </a:p>
      </dgm:t>
    </dgm:pt>
    <dgm:pt modelId="{1D401610-B815-437E-A4BB-1F07B9E46326}">
      <dgm:prSet custT="1"/>
      <dgm:spPr/>
      <dgm:t>
        <a:bodyPr/>
        <a:lstStyle/>
        <a:p>
          <a:endParaRPr lang="fr-FR" sz="3600" b="1" noProof="0" dirty="0" smtClean="0">
            <a:solidFill>
              <a:schemeClr val="tx1">
                <a:lumMod val="75000"/>
              </a:schemeClr>
            </a:solidFill>
          </a:endParaRPr>
        </a:p>
      </dgm:t>
    </dgm:pt>
    <dgm:pt modelId="{60823CD2-4541-4D09-BD0F-61B215A1E742}" type="sibTrans" cxnId="{CD31F1AC-3B9A-4560-85DB-71A0279713F8}">
      <dgm:prSet/>
      <dgm:spPr/>
      <dgm:t>
        <a:bodyPr/>
        <a:lstStyle/>
        <a:p>
          <a:endParaRPr lang="en-US"/>
        </a:p>
      </dgm:t>
    </dgm:pt>
    <dgm:pt modelId="{A065899F-8DF3-4BF5-81D3-CCAB2CF4E6DC}" type="parTrans" cxnId="{CD31F1AC-3B9A-4560-85DB-71A0279713F8}">
      <dgm:prSet/>
      <dgm:spPr/>
      <dgm:t>
        <a:bodyPr/>
        <a:lstStyle/>
        <a:p>
          <a:endParaRPr lang="en-US"/>
        </a:p>
      </dgm:t>
    </dgm:pt>
    <dgm:pt modelId="{64F7D946-2376-425B-9BB6-243BA3BDB128}">
      <dgm:prSet custT="1"/>
      <dgm:spPr>
        <a:solidFill>
          <a:schemeClr val="bg1">
            <a:lumMod val="95000"/>
            <a:lumOff val="5000"/>
            <a:alpha val="90000"/>
          </a:schemeClr>
        </a:solidFill>
      </dgm:spPr>
      <dgm:t>
        <a:bodyPr/>
        <a:lstStyle/>
        <a:p>
          <a:r>
            <a:rPr lang="fr-FR" sz="3600" b="1" noProof="0" dirty="0" smtClean="0">
              <a:solidFill>
                <a:schemeClr val="accent1">
                  <a:lumMod val="75000"/>
                </a:schemeClr>
              </a:solidFill>
            </a:rPr>
            <a:t>VI-Conclusion</a:t>
          </a:r>
        </a:p>
      </dgm:t>
    </dgm:pt>
    <dgm:pt modelId="{B2FF25D4-6028-4275-9D0B-E2FC92222783}" type="parTrans" cxnId="{29282AF1-FAF8-4CF3-8883-8EDA07B78F21}">
      <dgm:prSet/>
      <dgm:spPr/>
      <dgm:t>
        <a:bodyPr/>
        <a:lstStyle/>
        <a:p>
          <a:endParaRPr lang="fr-FR"/>
        </a:p>
      </dgm:t>
    </dgm:pt>
    <dgm:pt modelId="{F8A8550F-4311-4331-AD3D-1918EF3BDDD6}" type="sibTrans" cxnId="{29282AF1-FAF8-4CF3-8883-8EDA07B78F21}">
      <dgm:prSet/>
      <dgm:spPr/>
      <dgm:t>
        <a:bodyPr/>
        <a:lstStyle/>
        <a:p>
          <a:endParaRPr lang="fr-FR"/>
        </a:p>
      </dgm:t>
    </dgm:pt>
    <dgm:pt modelId="{EB26E467-781D-4EC7-B406-563E5B4FB7F8}">
      <dgm:prSet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fr-FR" sz="3600" b="1" noProof="0" dirty="0" smtClean="0">
            <a:solidFill>
              <a:schemeClr val="accent1">
                <a:lumMod val="75000"/>
              </a:schemeClr>
            </a:solidFill>
          </a:endParaRPr>
        </a:p>
      </dgm:t>
    </dgm:pt>
    <dgm:pt modelId="{35E7EDCC-9FED-4DEE-9B22-D198F66DDC6E}" type="parTrans" cxnId="{10030D95-879B-4074-A9AF-ADCE62F42AF1}">
      <dgm:prSet/>
      <dgm:spPr/>
      <dgm:t>
        <a:bodyPr/>
        <a:lstStyle/>
        <a:p>
          <a:endParaRPr lang="fr-FR"/>
        </a:p>
      </dgm:t>
    </dgm:pt>
    <dgm:pt modelId="{4843D217-E09B-4B51-B002-5C8694A6B122}" type="sibTrans" cxnId="{10030D95-879B-4074-A9AF-ADCE62F42AF1}">
      <dgm:prSet/>
      <dgm:spPr/>
      <dgm:t>
        <a:bodyPr/>
        <a:lstStyle/>
        <a:p>
          <a:endParaRPr lang="fr-FR"/>
        </a:p>
      </dgm:t>
    </dgm:pt>
    <dgm:pt modelId="{7AF6DB63-6D9D-4C50-9DD7-ECCE3A23BA6F}" type="pres">
      <dgm:prSet presAssocID="{E42F0122-757C-4C37-88A0-FB81BA512B4D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2AE4C21-0F3C-46FC-A703-8C30012A3A65}" type="pres">
      <dgm:prSet presAssocID="{1EECF149-7A76-4C15-B14C-F06875EB4D75}" presName="composite" presStyleCnt="0"/>
      <dgm:spPr/>
      <dgm:t>
        <a:bodyPr/>
        <a:lstStyle/>
        <a:p>
          <a:endParaRPr lang="en-US"/>
        </a:p>
      </dgm:t>
    </dgm:pt>
    <dgm:pt modelId="{889AD724-97DC-4930-B9DB-DBAB3D123053}" type="pres">
      <dgm:prSet presAssocID="{1EECF149-7A76-4C15-B14C-F06875EB4D75}" presName="parentText" presStyleLbl="alignNode1" presStyleIdx="0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20245F-33D4-466F-898E-F5BB18451CED}" type="pres">
      <dgm:prSet presAssocID="{1EECF149-7A76-4C15-B14C-F06875EB4D75}" presName="descendantText" presStyleLbl="alignAcc1" presStyleIdx="0" presStyleCnt="6" custLinFactNeighborX="17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E19D74-4821-48BF-A576-70329B132646}" type="pres">
      <dgm:prSet presAssocID="{A1E9EB9D-5A06-4C81-8536-4377F9B66C57}" presName="sp" presStyleCnt="0"/>
      <dgm:spPr/>
      <dgm:t>
        <a:bodyPr/>
        <a:lstStyle/>
        <a:p>
          <a:endParaRPr lang="en-US"/>
        </a:p>
      </dgm:t>
    </dgm:pt>
    <dgm:pt modelId="{FFCB98C8-82A2-4716-BC9F-35CA11AF948A}" type="pres">
      <dgm:prSet presAssocID="{885755C5-982A-4DE5-B141-3DF88E43641B}" presName="composite" presStyleCnt="0"/>
      <dgm:spPr/>
      <dgm:t>
        <a:bodyPr/>
        <a:lstStyle/>
        <a:p>
          <a:endParaRPr lang="en-US"/>
        </a:p>
      </dgm:t>
    </dgm:pt>
    <dgm:pt modelId="{50E7F155-0B28-4EB8-A3DA-F62B28ED4788}" type="pres">
      <dgm:prSet presAssocID="{885755C5-982A-4DE5-B141-3DF88E43641B}" presName="parentText" presStyleLbl="alignNode1" presStyleIdx="1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21B0F4-0BFF-4375-93B3-BD56BB6213EC}" type="pres">
      <dgm:prSet presAssocID="{885755C5-982A-4DE5-B141-3DF88E43641B}" presName="descendantText" presStyleLbl="alignAcc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71CF00-72A0-44C0-954B-90A6D44C27ED}" type="pres">
      <dgm:prSet presAssocID="{BDF1DE11-6C9F-453A-B110-4C527D6E7303}" presName="sp" presStyleCnt="0"/>
      <dgm:spPr/>
      <dgm:t>
        <a:bodyPr/>
        <a:lstStyle/>
        <a:p>
          <a:endParaRPr lang="en-US"/>
        </a:p>
      </dgm:t>
    </dgm:pt>
    <dgm:pt modelId="{FCA75C7B-57D7-4F43-9004-4C8E28689022}" type="pres">
      <dgm:prSet presAssocID="{7B5B3069-EFAE-4C94-921D-D6D3B7C28BB1}" presName="composite" presStyleCnt="0"/>
      <dgm:spPr/>
      <dgm:t>
        <a:bodyPr/>
        <a:lstStyle/>
        <a:p>
          <a:endParaRPr lang="en-US"/>
        </a:p>
      </dgm:t>
    </dgm:pt>
    <dgm:pt modelId="{F19540CE-E2C5-4FD1-A90C-A623A7080392}" type="pres">
      <dgm:prSet presAssocID="{7B5B3069-EFAE-4C94-921D-D6D3B7C28BB1}" presName="parentText" presStyleLbl="alignNode1" presStyleIdx="2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F88047-6236-47E6-998D-4E3EA0983E72}" type="pres">
      <dgm:prSet presAssocID="{7B5B3069-EFAE-4C94-921D-D6D3B7C28BB1}" presName="descendantText" presStyleLbl="alignAcc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B51FF0-9FE7-42A3-BB2A-C2AE5E75E43C}" type="pres">
      <dgm:prSet presAssocID="{5FB3A044-CF8B-464B-B94E-A473F34034FF}" presName="sp" presStyleCnt="0"/>
      <dgm:spPr/>
      <dgm:t>
        <a:bodyPr/>
        <a:lstStyle/>
        <a:p>
          <a:endParaRPr lang="en-US"/>
        </a:p>
      </dgm:t>
    </dgm:pt>
    <dgm:pt modelId="{3C0D4DEB-0D77-4627-AA3B-0CFDE23BFBC3}" type="pres">
      <dgm:prSet presAssocID="{85AB4DCC-A184-4667-8FA8-A2A32DFE6220}" presName="composite" presStyleCnt="0"/>
      <dgm:spPr/>
      <dgm:t>
        <a:bodyPr/>
        <a:lstStyle/>
        <a:p>
          <a:endParaRPr lang="en-US"/>
        </a:p>
      </dgm:t>
    </dgm:pt>
    <dgm:pt modelId="{A6CE0B11-D65A-4EA5-AC61-673ADCCD0CA0}" type="pres">
      <dgm:prSet presAssocID="{85AB4DCC-A184-4667-8FA8-A2A32DFE6220}" presName="parentText" presStyleLbl="alignNode1" presStyleIdx="3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B5A1D8-F846-4952-91D5-8A7FE5012D93}" type="pres">
      <dgm:prSet presAssocID="{85AB4DCC-A184-4667-8FA8-A2A32DFE6220}" presName="descendantText" presStyleLbl="alignAcc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913098-B9D0-4A07-9974-2E7E07B08C20}" type="pres">
      <dgm:prSet presAssocID="{5B136187-5275-48E0-A906-484E6785145E}" presName="sp" presStyleCnt="0"/>
      <dgm:spPr/>
      <dgm:t>
        <a:bodyPr/>
        <a:lstStyle/>
        <a:p>
          <a:endParaRPr lang="en-US"/>
        </a:p>
      </dgm:t>
    </dgm:pt>
    <dgm:pt modelId="{7A46B177-869F-42B2-A9C9-378BC65F37C4}" type="pres">
      <dgm:prSet presAssocID="{1D401610-B815-437E-A4BB-1F07B9E46326}" presName="composite" presStyleCnt="0"/>
      <dgm:spPr/>
      <dgm:t>
        <a:bodyPr/>
        <a:lstStyle/>
        <a:p>
          <a:endParaRPr lang="en-US"/>
        </a:p>
      </dgm:t>
    </dgm:pt>
    <dgm:pt modelId="{B42C3359-B3EE-455E-8DA8-EEADBB34ADA4}" type="pres">
      <dgm:prSet presAssocID="{1D401610-B815-437E-A4BB-1F07B9E46326}" presName="parentText" presStyleLbl="alignNode1" presStyleIdx="4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053D2EA-E96A-485A-9B47-065EB2ECE275}" type="pres">
      <dgm:prSet presAssocID="{1D401610-B815-437E-A4BB-1F07B9E46326}" presName="descendantText" presStyleLbl="alignAcc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DD139E-22CB-440B-866E-9932A5E528B0}" type="pres">
      <dgm:prSet presAssocID="{60823CD2-4541-4D09-BD0F-61B215A1E742}" presName="sp" presStyleCnt="0"/>
      <dgm:spPr/>
      <dgm:t>
        <a:bodyPr/>
        <a:lstStyle/>
        <a:p>
          <a:endParaRPr lang="fr-FR"/>
        </a:p>
      </dgm:t>
    </dgm:pt>
    <dgm:pt modelId="{B594795E-08D2-4E6B-ACEF-106730B60B80}" type="pres">
      <dgm:prSet presAssocID="{EB26E467-781D-4EC7-B406-563E5B4FB7F8}" presName="composite" presStyleCnt="0"/>
      <dgm:spPr/>
      <dgm:t>
        <a:bodyPr/>
        <a:lstStyle/>
        <a:p>
          <a:endParaRPr lang="fr-FR"/>
        </a:p>
      </dgm:t>
    </dgm:pt>
    <dgm:pt modelId="{225C83A9-779B-4707-93D8-DCD1C911EBB6}" type="pres">
      <dgm:prSet presAssocID="{EB26E467-781D-4EC7-B406-563E5B4FB7F8}" presName="parentText" presStyleLbl="alignNode1" presStyleIdx="5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574DC34-666A-4340-A81D-BCA3F02AB8AF}" type="pres">
      <dgm:prSet presAssocID="{EB26E467-781D-4EC7-B406-563E5B4FB7F8}" presName="descendantText" presStyleLbl="alignAcc1" presStyleIdx="5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B3DE9EC0-48CB-4328-B882-46AB1640ED0C}" type="presOf" srcId="{1D401610-B815-437E-A4BB-1F07B9E46326}" destId="{B42C3359-B3EE-455E-8DA8-EEADBB34ADA4}" srcOrd="0" destOrd="0" presId="urn:microsoft.com/office/officeart/2005/8/layout/chevron2"/>
    <dgm:cxn modelId="{29282AF1-FAF8-4CF3-8883-8EDA07B78F21}" srcId="{EB26E467-781D-4EC7-B406-563E5B4FB7F8}" destId="{64F7D946-2376-425B-9BB6-243BA3BDB128}" srcOrd="0" destOrd="0" parTransId="{B2FF25D4-6028-4275-9D0B-E2FC92222783}" sibTransId="{F8A8550F-4311-4331-AD3D-1918EF3BDDD6}"/>
    <dgm:cxn modelId="{83605A20-A67A-4C7E-9A0D-7990D0FC4F80}" type="presOf" srcId="{E42F0122-757C-4C37-88A0-FB81BA512B4D}" destId="{7AF6DB63-6D9D-4C50-9DD7-ECCE3A23BA6F}" srcOrd="0" destOrd="0" presId="urn:microsoft.com/office/officeart/2005/8/layout/chevron2"/>
    <dgm:cxn modelId="{40DDB7B8-96D2-4133-A976-3D219E9E6121}" type="presOf" srcId="{DF3886B3-D9F0-4449-97A7-82FBFE04BDB1}" destId="{0053D2EA-E96A-485A-9B47-065EB2ECE275}" srcOrd="0" destOrd="0" presId="urn:microsoft.com/office/officeart/2005/8/layout/chevron2"/>
    <dgm:cxn modelId="{D3975777-760C-4AB4-BA55-42F632808929}" srcId="{7B5B3069-EFAE-4C94-921D-D6D3B7C28BB1}" destId="{2EA11D65-00CA-4A78-B78B-D77872EDCBD9}" srcOrd="0" destOrd="0" parTransId="{1CA6863B-F056-4DFB-93B2-51C9DD6B7CEB}" sibTransId="{DF648B09-2058-4DB1-9CFD-BEA71015B7D5}"/>
    <dgm:cxn modelId="{E7E38B2F-772E-4C87-AC28-CED8FDDB5C21}" srcId="{1D401610-B815-437E-A4BB-1F07B9E46326}" destId="{DF3886B3-D9F0-4449-97A7-82FBFE04BDB1}" srcOrd="0" destOrd="0" parTransId="{88FAFEC4-219F-4CD8-9A78-8CFED220EC4B}" sibTransId="{A29424F8-1EAE-4387-AE6C-BB8741CB6684}"/>
    <dgm:cxn modelId="{10030D95-879B-4074-A9AF-ADCE62F42AF1}" srcId="{E42F0122-757C-4C37-88A0-FB81BA512B4D}" destId="{EB26E467-781D-4EC7-B406-563E5B4FB7F8}" srcOrd="5" destOrd="0" parTransId="{35E7EDCC-9FED-4DEE-9B22-D198F66DDC6E}" sibTransId="{4843D217-E09B-4B51-B002-5C8694A6B122}"/>
    <dgm:cxn modelId="{7CBCAA00-4623-4628-8B0B-C6751DF01BE4}" srcId="{E42F0122-757C-4C37-88A0-FB81BA512B4D}" destId="{1EECF149-7A76-4C15-B14C-F06875EB4D75}" srcOrd="0" destOrd="0" parTransId="{0ACD2AF6-740D-4014-917E-8B0B20FAD948}" sibTransId="{A1E9EB9D-5A06-4C81-8536-4377F9B66C57}"/>
    <dgm:cxn modelId="{774D652A-5903-4471-B929-F3BD71637E42}" srcId="{E42F0122-757C-4C37-88A0-FB81BA512B4D}" destId="{7B5B3069-EFAE-4C94-921D-D6D3B7C28BB1}" srcOrd="2" destOrd="0" parTransId="{43DF23F0-5780-4289-94E2-06D88C921A65}" sibTransId="{5FB3A044-CF8B-464B-B94E-A473F34034FF}"/>
    <dgm:cxn modelId="{1A30709A-9FCB-4E92-9921-7978C9A47D9C}" srcId="{885755C5-982A-4DE5-B141-3DF88E43641B}" destId="{3D661867-E1C8-4021-8727-E93C87587F62}" srcOrd="0" destOrd="0" parTransId="{46034F4C-58A5-4F47-A178-C87E8026F23A}" sibTransId="{7CEC64C7-C80B-44C0-A26D-876C874B7D55}"/>
    <dgm:cxn modelId="{E10EE016-9C84-4394-A60C-F968C19245E2}" srcId="{E42F0122-757C-4C37-88A0-FB81BA512B4D}" destId="{885755C5-982A-4DE5-B141-3DF88E43641B}" srcOrd="1" destOrd="0" parTransId="{231D4BC0-B307-4531-B3BB-D525237B1B29}" sibTransId="{BDF1DE11-6C9F-453A-B110-4C527D6E7303}"/>
    <dgm:cxn modelId="{184D39D7-F755-4DE4-9B48-06ED85E8AE5B}" srcId="{85AB4DCC-A184-4667-8FA8-A2A32DFE6220}" destId="{9CB0A8F5-1980-4068-9CC1-40FA56BD43D0}" srcOrd="0" destOrd="0" parTransId="{C6524B4D-7A59-44E9-A5A5-D5702AFAF48F}" sibTransId="{F19D15A0-2CC6-46D0-8D94-AC3B4044370F}"/>
    <dgm:cxn modelId="{4B3A80E3-44FF-4159-90A3-D24332A56200}" type="presOf" srcId="{7B5B3069-EFAE-4C94-921D-D6D3B7C28BB1}" destId="{F19540CE-E2C5-4FD1-A90C-A623A7080392}" srcOrd="0" destOrd="0" presId="urn:microsoft.com/office/officeart/2005/8/layout/chevron2"/>
    <dgm:cxn modelId="{0813311E-E578-4D32-8979-2C51CF645B1D}" srcId="{E42F0122-757C-4C37-88A0-FB81BA512B4D}" destId="{85AB4DCC-A184-4667-8FA8-A2A32DFE6220}" srcOrd="3" destOrd="0" parTransId="{DD0824FD-88DD-4540-82A2-9EEAE8B4599B}" sibTransId="{5B136187-5275-48E0-A906-484E6785145E}"/>
    <dgm:cxn modelId="{D8461707-96CE-4C1C-9241-42F9322369E2}" type="presOf" srcId="{64F7D946-2376-425B-9BB6-243BA3BDB128}" destId="{6574DC34-666A-4340-A81D-BCA3F02AB8AF}" srcOrd="0" destOrd="0" presId="urn:microsoft.com/office/officeart/2005/8/layout/chevron2"/>
    <dgm:cxn modelId="{37E27C8A-AEF0-40F0-8F7A-5C03254F2FEF}" type="presOf" srcId="{6965A9E9-7D1D-4526-AC3D-4F67C234D037}" destId="{CF20245F-33D4-466F-898E-F5BB18451CED}" srcOrd="0" destOrd="0" presId="urn:microsoft.com/office/officeart/2005/8/layout/chevron2"/>
    <dgm:cxn modelId="{669133A1-0926-46A5-BF9B-ACB75A21F02E}" type="presOf" srcId="{3D661867-E1C8-4021-8727-E93C87587F62}" destId="{5D21B0F4-0BFF-4375-93B3-BD56BB6213EC}" srcOrd="0" destOrd="0" presId="urn:microsoft.com/office/officeart/2005/8/layout/chevron2"/>
    <dgm:cxn modelId="{558CF4B1-7141-4AB4-939A-6259A99BDAFF}" type="presOf" srcId="{EB26E467-781D-4EC7-B406-563E5B4FB7F8}" destId="{225C83A9-779B-4707-93D8-DCD1C911EBB6}" srcOrd="0" destOrd="0" presId="urn:microsoft.com/office/officeart/2005/8/layout/chevron2"/>
    <dgm:cxn modelId="{AB04F998-B988-4854-948A-7ED8494B8BCA}" type="presOf" srcId="{9CB0A8F5-1980-4068-9CC1-40FA56BD43D0}" destId="{8AB5A1D8-F846-4952-91D5-8A7FE5012D93}" srcOrd="0" destOrd="0" presId="urn:microsoft.com/office/officeart/2005/8/layout/chevron2"/>
    <dgm:cxn modelId="{5A023A98-8DD0-49B8-8CD5-158700635EDE}" type="presOf" srcId="{1EECF149-7A76-4C15-B14C-F06875EB4D75}" destId="{889AD724-97DC-4930-B9DB-DBAB3D123053}" srcOrd="0" destOrd="0" presId="urn:microsoft.com/office/officeart/2005/8/layout/chevron2"/>
    <dgm:cxn modelId="{326734E3-0048-4A95-9CD3-3B086DFF48FE}" srcId="{1EECF149-7A76-4C15-B14C-F06875EB4D75}" destId="{6965A9E9-7D1D-4526-AC3D-4F67C234D037}" srcOrd="0" destOrd="0" parTransId="{058F3EBC-0793-44F0-8BC8-27729EE5DAAF}" sibTransId="{0231198A-87DC-46EE-A3D8-F511E24C6DBE}"/>
    <dgm:cxn modelId="{3299DEDE-CE00-4563-878A-86B312E36129}" type="presOf" srcId="{85AB4DCC-A184-4667-8FA8-A2A32DFE6220}" destId="{A6CE0B11-D65A-4EA5-AC61-673ADCCD0CA0}" srcOrd="0" destOrd="0" presId="urn:microsoft.com/office/officeart/2005/8/layout/chevron2"/>
    <dgm:cxn modelId="{CD31F1AC-3B9A-4560-85DB-71A0279713F8}" srcId="{E42F0122-757C-4C37-88A0-FB81BA512B4D}" destId="{1D401610-B815-437E-A4BB-1F07B9E46326}" srcOrd="4" destOrd="0" parTransId="{A065899F-8DF3-4BF5-81D3-CCAB2CF4E6DC}" sibTransId="{60823CD2-4541-4D09-BD0F-61B215A1E742}"/>
    <dgm:cxn modelId="{B2FB4DA1-268C-45B5-AA69-88810A648ABC}" type="presOf" srcId="{2EA11D65-00CA-4A78-B78B-D77872EDCBD9}" destId="{3FF88047-6236-47E6-998D-4E3EA0983E72}" srcOrd="0" destOrd="0" presId="urn:microsoft.com/office/officeart/2005/8/layout/chevron2"/>
    <dgm:cxn modelId="{ADA404A4-2709-4F6B-955B-134B6B2111D0}" type="presOf" srcId="{885755C5-982A-4DE5-B141-3DF88E43641B}" destId="{50E7F155-0B28-4EB8-A3DA-F62B28ED4788}" srcOrd="0" destOrd="0" presId="urn:microsoft.com/office/officeart/2005/8/layout/chevron2"/>
    <dgm:cxn modelId="{7B30810B-7DF3-4DE6-AC37-0E36A748131E}" type="presParOf" srcId="{7AF6DB63-6D9D-4C50-9DD7-ECCE3A23BA6F}" destId="{52AE4C21-0F3C-46FC-A703-8C30012A3A65}" srcOrd="0" destOrd="0" presId="urn:microsoft.com/office/officeart/2005/8/layout/chevron2"/>
    <dgm:cxn modelId="{6A2722F9-D5A9-477C-BC5A-ADDA627EB8C4}" type="presParOf" srcId="{52AE4C21-0F3C-46FC-A703-8C30012A3A65}" destId="{889AD724-97DC-4930-B9DB-DBAB3D123053}" srcOrd="0" destOrd="0" presId="urn:microsoft.com/office/officeart/2005/8/layout/chevron2"/>
    <dgm:cxn modelId="{3DC27FD3-6064-43A1-95C6-868D7B019C6F}" type="presParOf" srcId="{52AE4C21-0F3C-46FC-A703-8C30012A3A65}" destId="{CF20245F-33D4-466F-898E-F5BB18451CED}" srcOrd="1" destOrd="0" presId="urn:microsoft.com/office/officeart/2005/8/layout/chevron2"/>
    <dgm:cxn modelId="{426293F6-0C1D-4049-9B13-7783AC1A9327}" type="presParOf" srcId="{7AF6DB63-6D9D-4C50-9DD7-ECCE3A23BA6F}" destId="{65E19D74-4821-48BF-A576-70329B132646}" srcOrd="1" destOrd="0" presId="urn:microsoft.com/office/officeart/2005/8/layout/chevron2"/>
    <dgm:cxn modelId="{A2986A01-FF85-4B2F-97CA-7501B9EF58F9}" type="presParOf" srcId="{7AF6DB63-6D9D-4C50-9DD7-ECCE3A23BA6F}" destId="{FFCB98C8-82A2-4716-BC9F-35CA11AF948A}" srcOrd="2" destOrd="0" presId="urn:microsoft.com/office/officeart/2005/8/layout/chevron2"/>
    <dgm:cxn modelId="{2C60219A-8E14-4515-9BD6-4054E5DE3D8E}" type="presParOf" srcId="{FFCB98C8-82A2-4716-BC9F-35CA11AF948A}" destId="{50E7F155-0B28-4EB8-A3DA-F62B28ED4788}" srcOrd="0" destOrd="0" presId="urn:microsoft.com/office/officeart/2005/8/layout/chevron2"/>
    <dgm:cxn modelId="{33EFA07E-0525-4836-8CFC-F2547E69A454}" type="presParOf" srcId="{FFCB98C8-82A2-4716-BC9F-35CA11AF948A}" destId="{5D21B0F4-0BFF-4375-93B3-BD56BB6213EC}" srcOrd="1" destOrd="0" presId="urn:microsoft.com/office/officeart/2005/8/layout/chevron2"/>
    <dgm:cxn modelId="{A20AC7FC-20A2-437D-92AE-4EF0A008A128}" type="presParOf" srcId="{7AF6DB63-6D9D-4C50-9DD7-ECCE3A23BA6F}" destId="{7F71CF00-72A0-44C0-954B-90A6D44C27ED}" srcOrd="3" destOrd="0" presId="urn:microsoft.com/office/officeart/2005/8/layout/chevron2"/>
    <dgm:cxn modelId="{1F9CDBB9-9613-4E80-A79F-9104FFA9A7AE}" type="presParOf" srcId="{7AF6DB63-6D9D-4C50-9DD7-ECCE3A23BA6F}" destId="{FCA75C7B-57D7-4F43-9004-4C8E28689022}" srcOrd="4" destOrd="0" presId="urn:microsoft.com/office/officeart/2005/8/layout/chevron2"/>
    <dgm:cxn modelId="{5ADCD4F2-95F0-40E4-966A-0C65B7421B89}" type="presParOf" srcId="{FCA75C7B-57D7-4F43-9004-4C8E28689022}" destId="{F19540CE-E2C5-4FD1-A90C-A623A7080392}" srcOrd="0" destOrd="0" presId="urn:microsoft.com/office/officeart/2005/8/layout/chevron2"/>
    <dgm:cxn modelId="{EEA78189-5CE8-4448-9E9B-CB4D1B4A276A}" type="presParOf" srcId="{FCA75C7B-57D7-4F43-9004-4C8E28689022}" destId="{3FF88047-6236-47E6-998D-4E3EA0983E72}" srcOrd="1" destOrd="0" presId="urn:microsoft.com/office/officeart/2005/8/layout/chevron2"/>
    <dgm:cxn modelId="{DBBA1B44-A59B-4535-ABA2-F9CE43C8BFD5}" type="presParOf" srcId="{7AF6DB63-6D9D-4C50-9DD7-ECCE3A23BA6F}" destId="{A9B51FF0-9FE7-42A3-BB2A-C2AE5E75E43C}" srcOrd="5" destOrd="0" presId="urn:microsoft.com/office/officeart/2005/8/layout/chevron2"/>
    <dgm:cxn modelId="{5EDB84A4-0165-49FD-8802-041B2A3D4D0C}" type="presParOf" srcId="{7AF6DB63-6D9D-4C50-9DD7-ECCE3A23BA6F}" destId="{3C0D4DEB-0D77-4627-AA3B-0CFDE23BFBC3}" srcOrd="6" destOrd="0" presId="urn:microsoft.com/office/officeart/2005/8/layout/chevron2"/>
    <dgm:cxn modelId="{CA3B7D52-BC1F-4EB8-B588-0C357E484DF7}" type="presParOf" srcId="{3C0D4DEB-0D77-4627-AA3B-0CFDE23BFBC3}" destId="{A6CE0B11-D65A-4EA5-AC61-673ADCCD0CA0}" srcOrd="0" destOrd="0" presId="urn:microsoft.com/office/officeart/2005/8/layout/chevron2"/>
    <dgm:cxn modelId="{22EA0B35-4B2D-430C-B79C-3A94F4630D42}" type="presParOf" srcId="{3C0D4DEB-0D77-4627-AA3B-0CFDE23BFBC3}" destId="{8AB5A1D8-F846-4952-91D5-8A7FE5012D93}" srcOrd="1" destOrd="0" presId="urn:microsoft.com/office/officeart/2005/8/layout/chevron2"/>
    <dgm:cxn modelId="{102CA2B0-9AB2-4C57-B0C5-4F03F5D53E06}" type="presParOf" srcId="{7AF6DB63-6D9D-4C50-9DD7-ECCE3A23BA6F}" destId="{B6913098-B9D0-4A07-9974-2E7E07B08C20}" srcOrd="7" destOrd="0" presId="urn:microsoft.com/office/officeart/2005/8/layout/chevron2"/>
    <dgm:cxn modelId="{574BFE4D-C635-4848-ADD7-D5F30C710DF5}" type="presParOf" srcId="{7AF6DB63-6D9D-4C50-9DD7-ECCE3A23BA6F}" destId="{7A46B177-869F-42B2-A9C9-378BC65F37C4}" srcOrd="8" destOrd="0" presId="urn:microsoft.com/office/officeart/2005/8/layout/chevron2"/>
    <dgm:cxn modelId="{5B610610-ACC9-411B-8B58-079480B2D875}" type="presParOf" srcId="{7A46B177-869F-42B2-A9C9-378BC65F37C4}" destId="{B42C3359-B3EE-455E-8DA8-EEADBB34ADA4}" srcOrd="0" destOrd="0" presId="urn:microsoft.com/office/officeart/2005/8/layout/chevron2"/>
    <dgm:cxn modelId="{8F8A01E5-B147-470C-B877-AD49B64ED23E}" type="presParOf" srcId="{7A46B177-869F-42B2-A9C9-378BC65F37C4}" destId="{0053D2EA-E96A-485A-9B47-065EB2ECE275}" srcOrd="1" destOrd="0" presId="urn:microsoft.com/office/officeart/2005/8/layout/chevron2"/>
    <dgm:cxn modelId="{54DC8C30-7C6E-4D57-A68F-88DE37A3029F}" type="presParOf" srcId="{7AF6DB63-6D9D-4C50-9DD7-ECCE3A23BA6F}" destId="{84DD139E-22CB-440B-866E-9932A5E528B0}" srcOrd="9" destOrd="0" presId="urn:microsoft.com/office/officeart/2005/8/layout/chevron2"/>
    <dgm:cxn modelId="{8959D11B-D045-4A79-862A-E1C3F7AE215C}" type="presParOf" srcId="{7AF6DB63-6D9D-4C50-9DD7-ECCE3A23BA6F}" destId="{B594795E-08D2-4E6B-ACEF-106730B60B80}" srcOrd="10" destOrd="0" presId="urn:microsoft.com/office/officeart/2005/8/layout/chevron2"/>
    <dgm:cxn modelId="{10124680-36A0-4090-86F6-E6F214797D74}" type="presParOf" srcId="{B594795E-08D2-4E6B-ACEF-106730B60B80}" destId="{225C83A9-779B-4707-93D8-DCD1C911EBB6}" srcOrd="0" destOrd="0" presId="urn:microsoft.com/office/officeart/2005/8/layout/chevron2"/>
    <dgm:cxn modelId="{DA60D8BC-1DD6-49D1-B241-D1D07E063F5A}" type="presParOf" srcId="{B594795E-08D2-4E6B-ACEF-106730B60B80}" destId="{6574DC34-666A-4340-A81D-BCA3F02AB8AF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B79866-9979-4A08-95CB-AFF34DA103C3}" type="datetimeFigureOut">
              <a:rPr lang="en-US" smtClean="0"/>
              <a:t>2/25/2014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FE3A97-0B40-47F5-A976-A7C7A0FD8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78875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2D1A2D-D097-4BDF-A626-3A1EA74F97C2}" type="datetimeFigureOut">
              <a:rPr lang="en-US" smtClean="0"/>
              <a:t>2/25/2014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A41965-3D40-4735-8368-97257CDCD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51335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41965-3D40-4735-8368-97257CDCD38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45457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41965-3D40-4735-8368-97257CDCD38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5887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41965-3D40-4735-8368-97257CDCD38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9051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41965-3D40-4735-8368-97257CDCD38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5728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41965-3D40-4735-8368-97257CDCD38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3510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41965-3D40-4735-8368-97257CDCD38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0316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41965-3D40-4735-8368-97257CDCD38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0105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-The initial QuantLib</a:t>
            </a:r>
            <a:r>
              <a:rPr lang="en-US" sz="1200" baseline="0" dirty="0" smtClean="0"/>
              <a:t> </a:t>
            </a:r>
            <a:r>
              <a:rPr lang="en-US" sz="1200" dirty="0" smtClean="0"/>
              <a:t>release  was 0.1.1 in Nov</a:t>
            </a:r>
            <a:r>
              <a:rPr lang="en-US" sz="1200" baseline="0" dirty="0" smtClean="0"/>
              <a:t> </a:t>
            </a:r>
            <a:r>
              <a:rPr lang="en-US" sz="1200" dirty="0" smtClean="0"/>
              <a:t>2000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-Is primarily the work of Ferdinando Ametrano and Luigi Ballabio</a:t>
            </a:r>
            <a:endParaRPr lang="en-US" sz="1200" dirty="0" smtClean="0"/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-Boost has been a QuantLib requirement since July 2004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41965-3D40-4735-8368-97257CDCD38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1699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price is based on the fluctuations in the underlying's value during all or part of the contract term.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41965-3D40-4735-8368-97257CDCD38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6258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41965-3D40-4735-8368-97257CDCD38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2718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41965-3D40-4735-8368-97257CDCD38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7087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-These are similar to regular barrier options,</a:t>
            </a:r>
            <a:r>
              <a:rPr lang="en-US" sz="20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2000" dirty="0" smtClean="0"/>
              <a:t>the behavior is modified by the addition of a trigger window.</a:t>
            </a:r>
          </a:p>
          <a:p>
            <a:r>
              <a:rPr lang="en-US" sz="2000" dirty="0" smtClean="0"/>
              <a:t>	-It is monitored for hits only during specific points in time. </a:t>
            </a:r>
          </a:p>
          <a:p>
            <a:pPr lvl="1"/>
            <a:r>
              <a:rPr lang="en-US" sz="2000" dirty="0" smtClean="0"/>
              <a:t>		That means the barrier is inactive for part of the option's lifespan. </a:t>
            </a:r>
          </a:p>
          <a:p>
            <a:r>
              <a:rPr lang="en-US" sz="2000" dirty="0" smtClean="0"/>
              <a:t>	-The monitoring period can be at the beginning section or the end section of the option's life.</a:t>
            </a:r>
          </a:p>
          <a:p>
            <a:r>
              <a:rPr lang="en-US" sz="2000" dirty="0" smtClean="0"/>
              <a:t>	-Two distinct types: </a:t>
            </a:r>
          </a:p>
          <a:p>
            <a:pPr lvl="1"/>
            <a:r>
              <a:rPr lang="en-US" sz="2000" dirty="0" smtClean="0"/>
              <a:t>		</a:t>
            </a:r>
            <a:r>
              <a:rPr lang="en-US" sz="2000" b="1" dirty="0" smtClean="0"/>
              <a:t>partial-time start options</a:t>
            </a:r>
            <a:r>
              <a:rPr lang="en-US" sz="2000" dirty="0" smtClean="0"/>
              <a:t>, which have a knock-out barrier at the beginning of the option's life that is 			removed at some preset point in time</a:t>
            </a:r>
          </a:p>
          <a:p>
            <a:pPr lvl="1"/>
            <a:r>
              <a:rPr lang="en-US" sz="2000" dirty="0" smtClean="0"/>
              <a:t>		</a:t>
            </a:r>
            <a:r>
              <a:rPr lang="en-US" sz="2000" b="1" dirty="0" smtClean="0"/>
              <a:t>partial-time end options </a:t>
            </a:r>
            <a:r>
              <a:rPr lang="en-US" sz="2000" dirty="0" smtClean="0"/>
              <a:t>(or protected barrier options), which cannot be knocked out at the beginning of their lives.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41965-3D40-4735-8368-97257CDCD38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3374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41965-3D40-4735-8368-97257CDCD38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8434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41965-3D40-4735-8368-97257CDCD38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252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08C1B-E27F-4750-90A2-172F5E6AE3CF}" type="datetime1">
              <a:rPr lang="en-US" smtClean="0"/>
              <a:t>2/25/2014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CA55A-3F50-488D-A5E8-01F096964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63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C3021-4660-443F-933C-37B6173FF74F}" type="datetime1">
              <a:rPr lang="en-US" smtClean="0"/>
              <a:t>2/25/2014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CA55A-3F50-488D-A5E8-01F096964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828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7F35D-36A1-481B-9C9B-525989938D2D}" type="datetime1">
              <a:rPr lang="en-US" smtClean="0"/>
              <a:t>2/25/2014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CA55A-3F50-488D-A5E8-01F096964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6629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6AF76-15A8-414E-81A4-2A72B103673B}" type="datetime1">
              <a:rPr lang="en-US" smtClean="0"/>
              <a:t>2/25/2014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CA55A-3F50-488D-A5E8-01F096964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0063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DD689-4121-446C-A447-2CABDA57F14C}" type="datetime1">
              <a:rPr lang="en-US" smtClean="0"/>
              <a:t>2/25/2014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CA55A-3F50-488D-A5E8-01F096964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5918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A1CD2-D8BA-475D-A560-4F8CE86FFE18}" type="datetime1">
              <a:rPr lang="en-US" smtClean="0"/>
              <a:t>2/25/2014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CA55A-3F50-488D-A5E8-01F096964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997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D99F4-DAB7-48D4-BBF7-9453DF7702EC}" type="datetime1">
              <a:rPr lang="en-US" smtClean="0"/>
              <a:t>2/25/2014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 b="1">
                <a:solidFill>
                  <a:srgbClr val="00B0F0"/>
                </a:solidFill>
              </a:defRPr>
            </a:lvl1pPr>
          </a:lstStyle>
          <a:p>
            <a:fld id="{91CCA55A-3F50-488D-A5E8-01F0969640C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1362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B4ABB-AFDE-4B19-860A-C763908DCC21}" type="datetime1">
              <a:rPr lang="en-US" smtClean="0"/>
              <a:t>2/25/2014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CA55A-3F50-488D-A5E8-01F096964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253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6797C-1ECB-4AED-B67E-0FA096189F67}" type="datetime1">
              <a:rPr lang="en-US" smtClean="0"/>
              <a:t>2/25/2014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CA55A-3F50-488D-A5E8-01F096964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728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09BD9-F1D4-43B3-8CE3-60491EB9A4A0}" type="datetime1">
              <a:rPr lang="en-US" smtClean="0"/>
              <a:t>2/25/2014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CA55A-3F50-488D-A5E8-01F096964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65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6FE0E-0F98-43F5-9DBF-593FB21E7151}" type="datetime1">
              <a:rPr lang="en-US" smtClean="0"/>
              <a:t>2/25/2014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CA55A-3F50-488D-A5E8-01F096964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572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AEE8F-E60F-4551-B8F0-B81F122A99CB}" type="datetime1">
              <a:rPr lang="en-US" smtClean="0"/>
              <a:t>2/25/2014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CA55A-3F50-488D-A5E8-01F096964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179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B33D9-6617-4082-8A65-B2A95CFC58F6}" type="datetime1">
              <a:rPr lang="en-US" smtClean="0"/>
              <a:t>2/25/2014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CA55A-3F50-488D-A5E8-01F096964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860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9130C0F2-38C7-4487-A30D-FD01D86C4D12}" type="datetime1">
              <a:rPr lang="en-US" smtClean="0"/>
              <a:t>2/25/2014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91CCA55A-3F50-488D-A5E8-01F096964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631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648D1CC-20D3-40A0-82B6-ADEF953E3806}" type="datetime1">
              <a:rPr lang="en-US" smtClean="0"/>
              <a:t>2/25/2014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91CCA55A-3F50-488D-A5E8-01F096964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0585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fr-FR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Project de </a:t>
            </a:r>
            <a:r>
              <a:rPr lang="fr-FR" dirty="0">
                <a:solidFill>
                  <a:schemeClr val="bg1">
                    <a:lumMod val="95000"/>
                    <a:lumOff val="5000"/>
                  </a:schemeClr>
                </a:solidFill>
              </a:rPr>
              <a:t>f</a:t>
            </a:r>
            <a:r>
              <a:rPr lang="fr-FR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in d’études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outerShdw dist="38100" dir="2700000" algn="tl">
                    <a:schemeClr val="accent2"/>
                  </a:outerShdw>
                </a:effectLst>
              </a:rPr>
              <a:t>QuantLib 1.3</a:t>
            </a:r>
            <a:endParaRPr lang="fr-FR" dirty="0">
              <a:solidFill>
                <a:schemeClr val="bg1">
                  <a:lumMod val="95000"/>
                  <a:lumOff val="5000"/>
                </a:schemeClr>
              </a:solidFill>
              <a:effectLst>
                <a:glow rad="63500">
                  <a:schemeClr val="accent5">
                    <a:satMod val="175000"/>
                    <a:alpha val="40000"/>
                  </a:schemeClr>
                </a:glow>
                <a:outerShdw dist="38100" dir="2700000" algn="tl">
                  <a:schemeClr val="accent2"/>
                </a:outerShdw>
              </a:effectLst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2734759"/>
              </p:ext>
            </p:extLst>
          </p:nvPr>
        </p:nvGraphicFramePr>
        <p:xfrm>
          <a:off x="421565" y="5250722"/>
          <a:ext cx="11520226" cy="131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1259"/>
                <a:gridCol w="4544704"/>
                <a:gridCol w="2047165"/>
                <a:gridCol w="3057098"/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2000" noProof="0" dirty="0" smtClean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Présenté par : </a:t>
                      </a:r>
                      <a:endParaRPr lang="fr-FR" sz="2000" noProof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2000" noProof="0" dirty="0" smtClean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Ahmed Ayadi</a:t>
                      </a:r>
                    </a:p>
                    <a:p>
                      <a:r>
                        <a:rPr lang="fr-FR" sz="2000" noProof="0" dirty="0" smtClean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Nathan D.Kruck</a:t>
                      </a:r>
                    </a:p>
                    <a:p>
                      <a:r>
                        <a:rPr lang="fr-FR" sz="2000" noProof="0" dirty="0" smtClean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Nolan Potier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2000" b="1" kern="1200" noProof="0" dirty="0" smtClean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Encadré par :</a:t>
                      </a:r>
                      <a:endParaRPr lang="fr-FR" sz="2000" b="1" kern="1200" noProof="0" dirty="0">
                        <a:ln w="0"/>
                        <a:solidFill>
                          <a:schemeClr val="accent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2000" b="1" kern="1200" noProof="0" dirty="0" smtClean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Mme. Anne Marie HUGUES</a:t>
                      </a:r>
                    </a:p>
                    <a:p>
                      <a:r>
                        <a:rPr lang="fr-FR" sz="2000" b="1" kern="1200" noProof="0" dirty="0" smtClean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&amp;</a:t>
                      </a:r>
                    </a:p>
                    <a:p>
                      <a:r>
                        <a:rPr lang="fr-FR" sz="2000" b="1" kern="1200" noProof="0" dirty="0" smtClean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Mr. Luigi BALLABIO</a:t>
                      </a:r>
                      <a:endParaRPr lang="fr-FR" sz="2000" b="1" kern="1200" noProof="0" dirty="0">
                        <a:ln w="0"/>
                        <a:solidFill>
                          <a:schemeClr val="accent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8" name="Picture 7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5441" y="19398"/>
            <a:ext cx="6421120" cy="1574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371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89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-345128"/>
            <a:ext cx="10562848" cy="905362"/>
          </a:xfrm>
        </p:spPr>
        <p:txBody>
          <a:bodyPr/>
          <a:lstStyle/>
          <a:p>
            <a:pPr lvl="0"/>
            <a:r>
              <a:rPr lang="en-US" dirty="0"/>
              <a:t>III-Partial-Time Barrier Options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CA55A-3F50-488D-A5E8-01F0969640CB}" type="slidenum">
              <a:rPr lang="en-US" smtClean="0"/>
              <a:t>10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53" y="560234"/>
            <a:ext cx="5163271" cy="598253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1424" y="560234"/>
            <a:ext cx="6910576" cy="3520447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7970293" y="2743200"/>
            <a:ext cx="2934268" cy="106452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5590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pPr lvl="0"/>
            <a:r>
              <a:rPr lang="en-US" dirty="0" smtClean="0"/>
              <a:t>IV-Complex Chooser </a:t>
            </a:r>
            <a:r>
              <a:rPr lang="en-US" dirty="0"/>
              <a:t>Options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18712" y="2222287"/>
            <a:ext cx="10554574" cy="443518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3600" u="sng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Choisir</a:t>
            </a:r>
            <a:r>
              <a:rPr lang="fr-FR" sz="36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la nature de l’option </a:t>
            </a:r>
          </a:p>
          <a:p>
            <a:pPr lvl="1"/>
            <a:r>
              <a:rPr lang="fr-FR" sz="3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après une certaine période &lt; maturité </a:t>
            </a:r>
            <a:r>
              <a:rPr lang="fr-FR" sz="3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3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path-dependent options</a:t>
            </a:r>
            <a:r>
              <a:rPr lang="en-US" sz="3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fr-FR" sz="3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Echangées dès les années 9</a:t>
            </a:r>
            <a:r>
              <a:rPr lang="fr-FR" sz="36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fr-FR" sz="36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3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Simple</a:t>
            </a:r>
            <a:r>
              <a:rPr lang="fr-FR" sz="36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Chooser Options:</a:t>
            </a:r>
          </a:p>
          <a:p>
            <a:pPr lvl="1"/>
            <a:r>
              <a:rPr lang="fr-FR" sz="3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Les paramètres: la date du choix + les paramètres d’une option standard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CA55A-3F50-488D-A5E8-01F0969640C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581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50"/>
                            </p:stCondLst>
                            <p:childTnLst>
                              <p:par>
                                <p:cTn id="2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pPr lvl="0"/>
            <a:r>
              <a:rPr lang="en-US" dirty="0" smtClean="0"/>
              <a:t>IV-Complex Chooser </a:t>
            </a:r>
            <a:r>
              <a:rPr lang="en-US" dirty="0"/>
              <a:t>Options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18712" y="2222287"/>
            <a:ext cx="10554574" cy="443518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36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Complex</a:t>
            </a:r>
            <a:r>
              <a:rPr lang="fr-FR" sz="3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Chooser Options:</a:t>
            </a:r>
          </a:p>
          <a:p>
            <a:pPr lvl="1"/>
            <a:r>
              <a:rPr lang="fr-FR" sz="3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 du choix</a:t>
            </a:r>
          </a:p>
          <a:p>
            <a:pPr lvl="1"/>
            <a:r>
              <a:rPr lang="fr-FR" sz="3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+Deux Strike: </a:t>
            </a:r>
            <a:r>
              <a:rPr lang="fr-FR" sz="34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Xc</a:t>
            </a:r>
            <a:r>
              <a:rPr lang="fr-FR" sz="34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et </a:t>
            </a:r>
            <a:r>
              <a:rPr lang="fr-FR" sz="34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Xp</a:t>
            </a:r>
            <a:endParaRPr lang="fr-FR" sz="3400" dirty="0">
              <a:solidFill>
                <a:schemeClr val="accent1">
                  <a:lumMod val="60000"/>
                  <a:lumOff val="40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fr-FR" sz="3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+Deux dates de maturité </a:t>
            </a:r>
            <a:r>
              <a:rPr lang="fr-FR" sz="34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Tc et </a:t>
            </a:r>
            <a:r>
              <a:rPr lang="fr-FR" sz="34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Tp</a:t>
            </a:r>
            <a:endParaRPr lang="fr-FR" sz="3400" dirty="0">
              <a:solidFill>
                <a:schemeClr val="accent1">
                  <a:lumMod val="60000"/>
                  <a:lumOff val="40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fr-FR" sz="3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+Les paramètres d’une option standard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CA55A-3F50-488D-A5E8-01F0969640C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379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pPr lvl="0"/>
            <a:r>
              <a:rPr lang="en-US" dirty="0" smtClean="0"/>
              <a:t>IV-Complex Chooser </a:t>
            </a:r>
            <a:r>
              <a:rPr lang="en-US" dirty="0"/>
              <a:t>Options</a:t>
            </a:r>
          </a:p>
        </p:txBody>
      </p:sp>
      <p:cxnSp>
        <p:nvCxnSpPr>
          <p:cNvPr id="5" name="Connettore 2 6"/>
          <p:cNvCxnSpPr/>
          <p:nvPr/>
        </p:nvCxnSpPr>
        <p:spPr>
          <a:xfrm flipV="1">
            <a:off x="2843844" y="2899792"/>
            <a:ext cx="0" cy="3024336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ttore 2 7"/>
          <p:cNvCxnSpPr/>
          <p:nvPr/>
        </p:nvCxnSpPr>
        <p:spPr>
          <a:xfrm>
            <a:off x="2843844" y="4820053"/>
            <a:ext cx="4752528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sellaDiTesto 12"/>
          <p:cNvSpPr txBox="1"/>
          <p:nvPr/>
        </p:nvSpPr>
        <p:spPr>
          <a:xfrm>
            <a:off x="2171557" y="2820135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St</a:t>
            </a:r>
            <a:endParaRPr lang="fr-FR" dirty="0"/>
          </a:p>
        </p:txBody>
      </p:sp>
      <p:cxnSp>
        <p:nvCxnSpPr>
          <p:cNvPr id="10" name="Connettore 1 22"/>
          <p:cNvCxnSpPr>
            <a:endCxn id="12" idx="1"/>
          </p:cNvCxnSpPr>
          <p:nvPr/>
        </p:nvCxnSpPr>
        <p:spPr>
          <a:xfrm flipV="1">
            <a:off x="5360297" y="2816677"/>
            <a:ext cx="1251812" cy="1298123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1 24"/>
          <p:cNvCxnSpPr>
            <a:stCxn id="13" idx="1"/>
          </p:cNvCxnSpPr>
          <p:nvPr/>
        </p:nvCxnSpPr>
        <p:spPr>
          <a:xfrm flipH="1" flipV="1">
            <a:off x="5360297" y="4114800"/>
            <a:ext cx="1139222" cy="1149084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sellaDiTesto 28"/>
          <p:cNvSpPr txBox="1"/>
          <p:nvPr/>
        </p:nvSpPr>
        <p:spPr>
          <a:xfrm>
            <a:off x="6612109" y="2662788"/>
            <a:ext cx="1656184" cy="30777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LONG CALL</a:t>
            </a:r>
            <a:endParaRPr lang="fr-FR" sz="1400" dirty="0"/>
          </a:p>
        </p:txBody>
      </p:sp>
      <p:sp>
        <p:nvSpPr>
          <p:cNvPr id="13" name="CasellaDiTesto 29"/>
          <p:cNvSpPr txBox="1"/>
          <p:nvPr/>
        </p:nvSpPr>
        <p:spPr>
          <a:xfrm>
            <a:off x="6499519" y="5109995"/>
            <a:ext cx="1656184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LONG PUT</a:t>
            </a:r>
            <a:endParaRPr lang="fr-FR" sz="1400" dirty="0"/>
          </a:p>
        </p:txBody>
      </p:sp>
      <p:sp>
        <p:nvSpPr>
          <p:cNvPr id="14" name="Figura a mano libera 37"/>
          <p:cNvSpPr/>
          <p:nvPr/>
        </p:nvSpPr>
        <p:spPr>
          <a:xfrm>
            <a:off x="2851876" y="3830595"/>
            <a:ext cx="2508421" cy="642551"/>
          </a:xfrm>
          <a:custGeom>
            <a:avLst/>
            <a:gdLst>
              <a:gd name="connsiteX0" fmla="*/ 0 w 2508421"/>
              <a:gd name="connsiteY0" fmla="*/ 642551 h 642551"/>
              <a:gd name="connsiteX1" fmla="*/ 12357 w 2508421"/>
              <a:gd name="connsiteY1" fmla="*/ 580767 h 642551"/>
              <a:gd name="connsiteX2" fmla="*/ 49427 w 2508421"/>
              <a:gd name="connsiteY2" fmla="*/ 556054 h 642551"/>
              <a:gd name="connsiteX3" fmla="*/ 74140 w 2508421"/>
              <a:gd name="connsiteY3" fmla="*/ 518983 h 642551"/>
              <a:gd name="connsiteX4" fmla="*/ 86497 w 2508421"/>
              <a:gd name="connsiteY4" fmla="*/ 469556 h 642551"/>
              <a:gd name="connsiteX5" fmla="*/ 135924 w 2508421"/>
              <a:gd name="connsiteY5" fmla="*/ 457200 h 642551"/>
              <a:gd name="connsiteX6" fmla="*/ 172994 w 2508421"/>
              <a:gd name="connsiteY6" fmla="*/ 420129 h 642551"/>
              <a:gd name="connsiteX7" fmla="*/ 210065 w 2508421"/>
              <a:gd name="connsiteY7" fmla="*/ 395416 h 642551"/>
              <a:gd name="connsiteX8" fmla="*/ 234778 w 2508421"/>
              <a:gd name="connsiteY8" fmla="*/ 358346 h 642551"/>
              <a:gd name="connsiteX9" fmla="*/ 345989 w 2508421"/>
              <a:gd name="connsiteY9" fmla="*/ 296562 h 642551"/>
              <a:gd name="connsiteX10" fmla="*/ 370702 w 2508421"/>
              <a:gd name="connsiteY10" fmla="*/ 333632 h 642551"/>
              <a:gd name="connsiteX11" fmla="*/ 383059 w 2508421"/>
              <a:gd name="connsiteY11" fmla="*/ 370702 h 642551"/>
              <a:gd name="connsiteX12" fmla="*/ 432486 w 2508421"/>
              <a:gd name="connsiteY12" fmla="*/ 383059 h 642551"/>
              <a:gd name="connsiteX13" fmla="*/ 469557 w 2508421"/>
              <a:gd name="connsiteY13" fmla="*/ 407773 h 642551"/>
              <a:gd name="connsiteX14" fmla="*/ 494270 w 2508421"/>
              <a:gd name="connsiteY14" fmla="*/ 457200 h 642551"/>
              <a:gd name="connsiteX15" fmla="*/ 568411 w 2508421"/>
              <a:gd name="connsiteY15" fmla="*/ 481913 h 642551"/>
              <a:gd name="connsiteX16" fmla="*/ 605481 w 2508421"/>
              <a:gd name="connsiteY16" fmla="*/ 506627 h 642551"/>
              <a:gd name="connsiteX17" fmla="*/ 642551 w 2508421"/>
              <a:gd name="connsiteY17" fmla="*/ 518983 h 642551"/>
              <a:gd name="connsiteX18" fmla="*/ 691978 w 2508421"/>
              <a:gd name="connsiteY18" fmla="*/ 543697 h 642551"/>
              <a:gd name="connsiteX19" fmla="*/ 729048 w 2508421"/>
              <a:gd name="connsiteY19" fmla="*/ 531340 h 642551"/>
              <a:gd name="connsiteX20" fmla="*/ 790832 w 2508421"/>
              <a:gd name="connsiteY20" fmla="*/ 370702 h 642551"/>
              <a:gd name="connsiteX21" fmla="*/ 864973 w 2508421"/>
              <a:gd name="connsiteY21" fmla="*/ 321275 h 642551"/>
              <a:gd name="connsiteX22" fmla="*/ 877330 w 2508421"/>
              <a:gd name="connsiteY22" fmla="*/ 284205 h 642551"/>
              <a:gd name="connsiteX23" fmla="*/ 926757 w 2508421"/>
              <a:gd name="connsiteY23" fmla="*/ 247135 h 642551"/>
              <a:gd name="connsiteX24" fmla="*/ 951470 w 2508421"/>
              <a:gd name="connsiteY24" fmla="*/ 210064 h 642551"/>
              <a:gd name="connsiteX25" fmla="*/ 1075038 w 2508421"/>
              <a:gd name="connsiteY25" fmla="*/ 135924 h 642551"/>
              <a:gd name="connsiteX26" fmla="*/ 1099751 w 2508421"/>
              <a:gd name="connsiteY26" fmla="*/ 74140 h 642551"/>
              <a:gd name="connsiteX27" fmla="*/ 1173892 w 2508421"/>
              <a:gd name="connsiteY27" fmla="*/ 0 h 642551"/>
              <a:gd name="connsiteX28" fmla="*/ 1248032 w 2508421"/>
              <a:gd name="connsiteY28" fmla="*/ 12356 h 642551"/>
              <a:gd name="connsiteX29" fmla="*/ 1285102 w 2508421"/>
              <a:gd name="connsiteY29" fmla="*/ 24713 h 642551"/>
              <a:gd name="connsiteX30" fmla="*/ 1322173 w 2508421"/>
              <a:gd name="connsiteY30" fmla="*/ 12356 h 642551"/>
              <a:gd name="connsiteX31" fmla="*/ 1396313 w 2508421"/>
              <a:gd name="connsiteY31" fmla="*/ 86497 h 642551"/>
              <a:gd name="connsiteX32" fmla="*/ 1408670 w 2508421"/>
              <a:gd name="connsiteY32" fmla="*/ 148281 h 642551"/>
              <a:gd name="connsiteX33" fmla="*/ 1458097 w 2508421"/>
              <a:gd name="connsiteY33" fmla="*/ 160637 h 642551"/>
              <a:gd name="connsiteX34" fmla="*/ 1507524 w 2508421"/>
              <a:gd name="connsiteY34" fmla="*/ 234778 h 642551"/>
              <a:gd name="connsiteX35" fmla="*/ 1532238 w 2508421"/>
              <a:gd name="connsiteY35" fmla="*/ 271848 h 642551"/>
              <a:gd name="connsiteX36" fmla="*/ 1643448 w 2508421"/>
              <a:gd name="connsiteY36" fmla="*/ 284205 h 642551"/>
              <a:gd name="connsiteX37" fmla="*/ 1680519 w 2508421"/>
              <a:gd name="connsiteY37" fmla="*/ 308919 h 642551"/>
              <a:gd name="connsiteX38" fmla="*/ 1779373 w 2508421"/>
              <a:gd name="connsiteY38" fmla="*/ 321275 h 642551"/>
              <a:gd name="connsiteX39" fmla="*/ 1828800 w 2508421"/>
              <a:gd name="connsiteY39" fmla="*/ 333632 h 642551"/>
              <a:gd name="connsiteX40" fmla="*/ 1865870 w 2508421"/>
              <a:gd name="connsiteY40" fmla="*/ 358346 h 642551"/>
              <a:gd name="connsiteX41" fmla="*/ 1915297 w 2508421"/>
              <a:gd name="connsiteY41" fmla="*/ 407773 h 642551"/>
              <a:gd name="connsiteX42" fmla="*/ 1977081 w 2508421"/>
              <a:gd name="connsiteY42" fmla="*/ 494270 h 642551"/>
              <a:gd name="connsiteX43" fmla="*/ 2100648 w 2508421"/>
              <a:gd name="connsiteY43" fmla="*/ 531340 h 642551"/>
              <a:gd name="connsiteX44" fmla="*/ 2211859 w 2508421"/>
              <a:gd name="connsiteY44" fmla="*/ 518983 h 642551"/>
              <a:gd name="connsiteX45" fmla="*/ 2236573 w 2508421"/>
              <a:gd name="connsiteY45" fmla="*/ 481913 h 642551"/>
              <a:gd name="connsiteX46" fmla="*/ 2273643 w 2508421"/>
              <a:gd name="connsiteY46" fmla="*/ 432486 h 642551"/>
              <a:gd name="connsiteX47" fmla="*/ 2310713 w 2508421"/>
              <a:gd name="connsiteY47" fmla="*/ 420129 h 642551"/>
              <a:gd name="connsiteX48" fmla="*/ 2347784 w 2508421"/>
              <a:gd name="connsiteY48" fmla="*/ 395416 h 642551"/>
              <a:gd name="connsiteX49" fmla="*/ 2409567 w 2508421"/>
              <a:gd name="connsiteY49" fmla="*/ 308919 h 642551"/>
              <a:gd name="connsiteX50" fmla="*/ 2483708 w 2508421"/>
              <a:gd name="connsiteY50" fmla="*/ 271848 h 642551"/>
              <a:gd name="connsiteX51" fmla="*/ 2508421 w 2508421"/>
              <a:gd name="connsiteY51" fmla="*/ 271848 h 642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2508421" h="642551">
                <a:moveTo>
                  <a:pt x="0" y="642551"/>
                </a:moveTo>
                <a:cubicBezTo>
                  <a:pt x="4119" y="621956"/>
                  <a:pt x="1937" y="599002"/>
                  <a:pt x="12357" y="580767"/>
                </a:cubicBezTo>
                <a:cubicBezTo>
                  <a:pt x="19725" y="567873"/>
                  <a:pt x="38926" y="566555"/>
                  <a:pt x="49427" y="556054"/>
                </a:cubicBezTo>
                <a:cubicBezTo>
                  <a:pt x="59928" y="545553"/>
                  <a:pt x="65902" y="531340"/>
                  <a:pt x="74140" y="518983"/>
                </a:cubicBezTo>
                <a:cubicBezTo>
                  <a:pt x="78259" y="502507"/>
                  <a:pt x="74488" y="481565"/>
                  <a:pt x="86497" y="469556"/>
                </a:cubicBezTo>
                <a:cubicBezTo>
                  <a:pt x="98506" y="457548"/>
                  <a:pt x="121179" y="465626"/>
                  <a:pt x="135924" y="457200"/>
                </a:cubicBezTo>
                <a:cubicBezTo>
                  <a:pt x="151097" y="448530"/>
                  <a:pt x="159569" y="431316"/>
                  <a:pt x="172994" y="420129"/>
                </a:cubicBezTo>
                <a:cubicBezTo>
                  <a:pt x="184403" y="410622"/>
                  <a:pt x="197708" y="403654"/>
                  <a:pt x="210065" y="395416"/>
                </a:cubicBezTo>
                <a:cubicBezTo>
                  <a:pt x="218303" y="383059"/>
                  <a:pt x="223602" y="368125"/>
                  <a:pt x="234778" y="358346"/>
                </a:cubicBezTo>
                <a:cubicBezTo>
                  <a:pt x="287071" y="312589"/>
                  <a:pt x="295074" y="313534"/>
                  <a:pt x="345989" y="296562"/>
                </a:cubicBezTo>
                <a:cubicBezTo>
                  <a:pt x="354227" y="308919"/>
                  <a:pt x="364061" y="320349"/>
                  <a:pt x="370702" y="333632"/>
                </a:cubicBezTo>
                <a:cubicBezTo>
                  <a:pt x="376527" y="345282"/>
                  <a:pt x="372888" y="362565"/>
                  <a:pt x="383059" y="370702"/>
                </a:cubicBezTo>
                <a:cubicBezTo>
                  <a:pt x="396320" y="381311"/>
                  <a:pt x="416010" y="378940"/>
                  <a:pt x="432486" y="383059"/>
                </a:cubicBezTo>
                <a:cubicBezTo>
                  <a:pt x="444843" y="391297"/>
                  <a:pt x="460049" y="396364"/>
                  <a:pt x="469557" y="407773"/>
                </a:cubicBezTo>
                <a:cubicBezTo>
                  <a:pt x="481349" y="421924"/>
                  <a:pt x="479534" y="446148"/>
                  <a:pt x="494270" y="457200"/>
                </a:cubicBezTo>
                <a:cubicBezTo>
                  <a:pt x="515110" y="472830"/>
                  <a:pt x="568411" y="481913"/>
                  <a:pt x="568411" y="481913"/>
                </a:cubicBezTo>
                <a:cubicBezTo>
                  <a:pt x="580768" y="490151"/>
                  <a:pt x="592198" y="499985"/>
                  <a:pt x="605481" y="506627"/>
                </a:cubicBezTo>
                <a:cubicBezTo>
                  <a:pt x="617131" y="512452"/>
                  <a:pt x="630579" y="513852"/>
                  <a:pt x="642551" y="518983"/>
                </a:cubicBezTo>
                <a:cubicBezTo>
                  <a:pt x="659482" y="526239"/>
                  <a:pt x="675502" y="535459"/>
                  <a:pt x="691978" y="543697"/>
                </a:cubicBezTo>
                <a:cubicBezTo>
                  <a:pt x="704335" y="539578"/>
                  <a:pt x="723223" y="542990"/>
                  <a:pt x="729048" y="531340"/>
                </a:cubicBezTo>
                <a:cubicBezTo>
                  <a:pt x="767501" y="454434"/>
                  <a:pt x="702920" y="429309"/>
                  <a:pt x="790832" y="370702"/>
                </a:cubicBezTo>
                <a:lnTo>
                  <a:pt x="864973" y="321275"/>
                </a:lnTo>
                <a:cubicBezTo>
                  <a:pt x="869092" y="308918"/>
                  <a:pt x="868991" y="294211"/>
                  <a:pt x="877330" y="284205"/>
                </a:cubicBezTo>
                <a:cubicBezTo>
                  <a:pt x="890514" y="268384"/>
                  <a:pt x="912195" y="261698"/>
                  <a:pt x="926757" y="247135"/>
                </a:cubicBezTo>
                <a:cubicBezTo>
                  <a:pt x="937258" y="236634"/>
                  <a:pt x="943232" y="222421"/>
                  <a:pt x="951470" y="210064"/>
                </a:cubicBezTo>
                <a:cubicBezTo>
                  <a:pt x="978394" y="75447"/>
                  <a:pt x="930074" y="214996"/>
                  <a:pt x="1075038" y="135924"/>
                </a:cubicBezTo>
                <a:cubicBezTo>
                  <a:pt x="1094511" y="125302"/>
                  <a:pt x="1088979" y="93530"/>
                  <a:pt x="1099751" y="74140"/>
                </a:cubicBezTo>
                <a:cubicBezTo>
                  <a:pt x="1126799" y="25454"/>
                  <a:pt x="1133338" y="27035"/>
                  <a:pt x="1173892" y="0"/>
                </a:cubicBezTo>
                <a:cubicBezTo>
                  <a:pt x="1198605" y="4119"/>
                  <a:pt x="1223574" y="6921"/>
                  <a:pt x="1248032" y="12356"/>
                </a:cubicBezTo>
                <a:cubicBezTo>
                  <a:pt x="1260747" y="15182"/>
                  <a:pt x="1272077" y="24713"/>
                  <a:pt x="1285102" y="24713"/>
                </a:cubicBezTo>
                <a:cubicBezTo>
                  <a:pt x="1298127" y="24713"/>
                  <a:pt x="1309816" y="16475"/>
                  <a:pt x="1322173" y="12356"/>
                </a:cubicBezTo>
                <a:cubicBezTo>
                  <a:pt x="1346886" y="37070"/>
                  <a:pt x="1389459" y="52226"/>
                  <a:pt x="1396313" y="86497"/>
                </a:cubicBezTo>
                <a:cubicBezTo>
                  <a:pt x="1400432" y="107092"/>
                  <a:pt x="1395224" y="132146"/>
                  <a:pt x="1408670" y="148281"/>
                </a:cubicBezTo>
                <a:cubicBezTo>
                  <a:pt x="1419542" y="161327"/>
                  <a:pt x="1441621" y="156518"/>
                  <a:pt x="1458097" y="160637"/>
                </a:cubicBezTo>
                <a:cubicBezTo>
                  <a:pt x="1479813" y="225784"/>
                  <a:pt x="1456102" y="173072"/>
                  <a:pt x="1507524" y="234778"/>
                </a:cubicBezTo>
                <a:cubicBezTo>
                  <a:pt x="1517031" y="246187"/>
                  <a:pt x="1518281" y="266773"/>
                  <a:pt x="1532238" y="271848"/>
                </a:cubicBezTo>
                <a:cubicBezTo>
                  <a:pt x="1567291" y="284594"/>
                  <a:pt x="1606378" y="280086"/>
                  <a:pt x="1643448" y="284205"/>
                </a:cubicBezTo>
                <a:cubicBezTo>
                  <a:pt x="1655805" y="292443"/>
                  <a:pt x="1666191" y="305011"/>
                  <a:pt x="1680519" y="308919"/>
                </a:cubicBezTo>
                <a:cubicBezTo>
                  <a:pt x="1712557" y="317656"/>
                  <a:pt x="1746617" y="315816"/>
                  <a:pt x="1779373" y="321275"/>
                </a:cubicBezTo>
                <a:cubicBezTo>
                  <a:pt x="1796125" y="324067"/>
                  <a:pt x="1812324" y="329513"/>
                  <a:pt x="1828800" y="333632"/>
                </a:cubicBezTo>
                <a:cubicBezTo>
                  <a:pt x="1841157" y="341870"/>
                  <a:pt x="1856593" y="346749"/>
                  <a:pt x="1865870" y="358346"/>
                </a:cubicBezTo>
                <a:cubicBezTo>
                  <a:pt x="1913799" y="418257"/>
                  <a:pt x="1834418" y="380812"/>
                  <a:pt x="1915297" y="407773"/>
                </a:cubicBezTo>
                <a:cubicBezTo>
                  <a:pt x="1924908" y="422189"/>
                  <a:pt x="1967887" y="488141"/>
                  <a:pt x="1977081" y="494270"/>
                </a:cubicBezTo>
                <a:cubicBezTo>
                  <a:pt x="1995129" y="506302"/>
                  <a:pt x="2073020" y="524433"/>
                  <a:pt x="2100648" y="531340"/>
                </a:cubicBezTo>
                <a:cubicBezTo>
                  <a:pt x="2137718" y="527221"/>
                  <a:pt x="2176806" y="531729"/>
                  <a:pt x="2211859" y="518983"/>
                </a:cubicBezTo>
                <a:cubicBezTo>
                  <a:pt x="2225816" y="513908"/>
                  <a:pt x="2227941" y="493998"/>
                  <a:pt x="2236573" y="481913"/>
                </a:cubicBezTo>
                <a:cubicBezTo>
                  <a:pt x="2248543" y="465155"/>
                  <a:pt x="2257822" y="445670"/>
                  <a:pt x="2273643" y="432486"/>
                </a:cubicBezTo>
                <a:cubicBezTo>
                  <a:pt x="2283649" y="424147"/>
                  <a:pt x="2299063" y="425954"/>
                  <a:pt x="2310713" y="420129"/>
                </a:cubicBezTo>
                <a:cubicBezTo>
                  <a:pt x="2323996" y="413487"/>
                  <a:pt x="2335427" y="403654"/>
                  <a:pt x="2347784" y="395416"/>
                </a:cubicBezTo>
                <a:cubicBezTo>
                  <a:pt x="2361817" y="374367"/>
                  <a:pt x="2394240" y="324246"/>
                  <a:pt x="2409567" y="308919"/>
                </a:cubicBezTo>
                <a:cubicBezTo>
                  <a:pt x="2427791" y="290695"/>
                  <a:pt x="2458583" y="276873"/>
                  <a:pt x="2483708" y="271848"/>
                </a:cubicBezTo>
                <a:cubicBezTo>
                  <a:pt x="2491786" y="270232"/>
                  <a:pt x="2500183" y="271848"/>
                  <a:pt x="2508421" y="271848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CasellaDiTesto 38"/>
          <p:cNvSpPr txBox="1"/>
          <p:nvPr/>
        </p:nvSpPr>
        <p:spPr>
          <a:xfrm>
            <a:off x="7596372" y="4820053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T</a:t>
            </a:r>
          </a:p>
        </p:txBody>
      </p:sp>
      <p:sp>
        <p:nvSpPr>
          <p:cNvPr id="16" name="CasellaDiTesto 39"/>
          <p:cNvSpPr txBox="1"/>
          <p:nvPr/>
        </p:nvSpPr>
        <p:spPr>
          <a:xfrm>
            <a:off x="5229293" y="485232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t</a:t>
            </a:r>
            <a:endParaRPr lang="it-IT" dirty="0"/>
          </a:p>
        </p:txBody>
      </p:sp>
      <p:cxnSp>
        <p:nvCxnSpPr>
          <p:cNvPr id="19" name="Connettore 1 44"/>
          <p:cNvCxnSpPr/>
          <p:nvPr/>
        </p:nvCxnSpPr>
        <p:spPr>
          <a:xfrm>
            <a:off x="5361530" y="4059733"/>
            <a:ext cx="0" cy="7176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sellaDiTesto 45"/>
          <p:cNvSpPr txBox="1"/>
          <p:nvPr/>
        </p:nvSpPr>
        <p:spPr>
          <a:xfrm>
            <a:off x="2911254" y="5223994"/>
            <a:ext cx="2575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Période de Décision</a:t>
            </a:r>
            <a:endParaRPr lang="fr-FR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1" name="Connettore 2 47"/>
          <p:cNvCxnSpPr/>
          <p:nvPr/>
        </p:nvCxnSpPr>
        <p:spPr>
          <a:xfrm>
            <a:off x="2915852" y="5187021"/>
            <a:ext cx="2444445" cy="3146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reeform 35"/>
          <p:cNvSpPr/>
          <p:nvPr/>
        </p:nvSpPr>
        <p:spPr>
          <a:xfrm>
            <a:off x="5352266" y="4054220"/>
            <a:ext cx="2244106" cy="601174"/>
          </a:xfrm>
          <a:custGeom>
            <a:avLst/>
            <a:gdLst>
              <a:gd name="connsiteX0" fmla="*/ 0 w 1454306"/>
              <a:gd name="connsiteY0" fmla="*/ 70339 h 890954"/>
              <a:gd name="connsiteX1" fmla="*/ 58616 w 1454306"/>
              <a:gd name="connsiteY1" fmla="*/ 46892 h 890954"/>
              <a:gd name="connsiteX2" fmla="*/ 93785 w 1454306"/>
              <a:gd name="connsiteY2" fmla="*/ 35169 h 890954"/>
              <a:gd name="connsiteX3" fmla="*/ 187570 w 1454306"/>
              <a:gd name="connsiteY3" fmla="*/ 0 h 890954"/>
              <a:gd name="connsiteX4" fmla="*/ 222739 w 1454306"/>
              <a:gd name="connsiteY4" fmla="*/ 11723 h 890954"/>
              <a:gd name="connsiteX5" fmla="*/ 257908 w 1454306"/>
              <a:gd name="connsiteY5" fmla="*/ 105508 h 890954"/>
              <a:gd name="connsiteX6" fmla="*/ 281354 w 1454306"/>
              <a:gd name="connsiteY6" fmla="*/ 140677 h 890954"/>
              <a:gd name="connsiteX7" fmla="*/ 316523 w 1454306"/>
              <a:gd name="connsiteY7" fmla="*/ 211015 h 890954"/>
              <a:gd name="connsiteX8" fmla="*/ 363416 w 1454306"/>
              <a:gd name="connsiteY8" fmla="*/ 199292 h 890954"/>
              <a:gd name="connsiteX9" fmla="*/ 410308 w 1454306"/>
              <a:gd name="connsiteY9" fmla="*/ 316523 h 890954"/>
              <a:gd name="connsiteX10" fmla="*/ 492370 w 1454306"/>
              <a:gd name="connsiteY10" fmla="*/ 398585 h 890954"/>
              <a:gd name="connsiteX11" fmla="*/ 550985 w 1454306"/>
              <a:gd name="connsiteY11" fmla="*/ 386862 h 890954"/>
              <a:gd name="connsiteX12" fmla="*/ 621323 w 1454306"/>
              <a:gd name="connsiteY12" fmla="*/ 211015 h 890954"/>
              <a:gd name="connsiteX13" fmla="*/ 633046 w 1454306"/>
              <a:gd name="connsiteY13" fmla="*/ 257908 h 890954"/>
              <a:gd name="connsiteX14" fmla="*/ 644770 w 1454306"/>
              <a:gd name="connsiteY14" fmla="*/ 515815 h 890954"/>
              <a:gd name="connsiteX15" fmla="*/ 703385 w 1454306"/>
              <a:gd name="connsiteY15" fmla="*/ 457200 h 890954"/>
              <a:gd name="connsiteX16" fmla="*/ 750277 w 1454306"/>
              <a:gd name="connsiteY16" fmla="*/ 468923 h 890954"/>
              <a:gd name="connsiteX17" fmla="*/ 832339 w 1454306"/>
              <a:gd name="connsiteY17" fmla="*/ 410308 h 890954"/>
              <a:gd name="connsiteX18" fmla="*/ 844062 w 1454306"/>
              <a:gd name="connsiteY18" fmla="*/ 375139 h 890954"/>
              <a:gd name="connsiteX19" fmla="*/ 890954 w 1454306"/>
              <a:gd name="connsiteY19" fmla="*/ 304800 h 890954"/>
              <a:gd name="connsiteX20" fmla="*/ 937846 w 1454306"/>
              <a:gd name="connsiteY20" fmla="*/ 339969 h 890954"/>
              <a:gd name="connsiteX21" fmla="*/ 973016 w 1454306"/>
              <a:gd name="connsiteY21" fmla="*/ 715108 h 890954"/>
              <a:gd name="connsiteX22" fmla="*/ 996462 w 1454306"/>
              <a:gd name="connsiteY22" fmla="*/ 762000 h 890954"/>
              <a:gd name="connsiteX23" fmla="*/ 1043354 w 1454306"/>
              <a:gd name="connsiteY23" fmla="*/ 715108 h 890954"/>
              <a:gd name="connsiteX24" fmla="*/ 1101970 w 1454306"/>
              <a:gd name="connsiteY24" fmla="*/ 562708 h 890954"/>
              <a:gd name="connsiteX25" fmla="*/ 1219200 w 1454306"/>
              <a:gd name="connsiteY25" fmla="*/ 597877 h 890954"/>
              <a:gd name="connsiteX26" fmla="*/ 1254370 w 1454306"/>
              <a:gd name="connsiteY26" fmla="*/ 750277 h 890954"/>
              <a:gd name="connsiteX27" fmla="*/ 1289539 w 1454306"/>
              <a:gd name="connsiteY27" fmla="*/ 762000 h 890954"/>
              <a:gd name="connsiteX28" fmla="*/ 1301262 w 1454306"/>
              <a:gd name="connsiteY28" fmla="*/ 820615 h 890954"/>
              <a:gd name="connsiteX29" fmla="*/ 1348154 w 1454306"/>
              <a:gd name="connsiteY29" fmla="*/ 797169 h 890954"/>
              <a:gd name="connsiteX30" fmla="*/ 1453662 w 1454306"/>
              <a:gd name="connsiteY30" fmla="*/ 879231 h 890954"/>
              <a:gd name="connsiteX31" fmla="*/ 1453662 w 1454306"/>
              <a:gd name="connsiteY31" fmla="*/ 890954 h 890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54306" h="890954">
                <a:moveTo>
                  <a:pt x="0" y="70339"/>
                </a:moveTo>
                <a:cubicBezTo>
                  <a:pt x="19539" y="62523"/>
                  <a:pt x="38912" y="54281"/>
                  <a:pt x="58616" y="46892"/>
                </a:cubicBezTo>
                <a:cubicBezTo>
                  <a:pt x="70186" y="42553"/>
                  <a:pt x="82215" y="39508"/>
                  <a:pt x="93785" y="35169"/>
                </a:cubicBezTo>
                <a:cubicBezTo>
                  <a:pt x="205917" y="-6881"/>
                  <a:pt x="107747" y="26607"/>
                  <a:pt x="187570" y="0"/>
                </a:cubicBezTo>
                <a:cubicBezTo>
                  <a:pt x="199293" y="3908"/>
                  <a:pt x="214828" y="2230"/>
                  <a:pt x="222739" y="11723"/>
                </a:cubicBezTo>
                <a:cubicBezTo>
                  <a:pt x="244336" y="37640"/>
                  <a:pt x="243311" y="76313"/>
                  <a:pt x="257908" y="105508"/>
                </a:cubicBezTo>
                <a:cubicBezTo>
                  <a:pt x="264209" y="118110"/>
                  <a:pt x="275053" y="128075"/>
                  <a:pt x="281354" y="140677"/>
                </a:cubicBezTo>
                <a:cubicBezTo>
                  <a:pt x="329889" y="237748"/>
                  <a:pt x="249330" y="110226"/>
                  <a:pt x="316523" y="211015"/>
                </a:cubicBezTo>
                <a:cubicBezTo>
                  <a:pt x="332154" y="207107"/>
                  <a:pt x="349427" y="191298"/>
                  <a:pt x="363416" y="199292"/>
                </a:cubicBezTo>
                <a:cubicBezTo>
                  <a:pt x="425054" y="234514"/>
                  <a:pt x="379934" y="270963"/>
                  <a:pt x="410308" y="316523"/>
                </a:cubicBezTo>
                <a:cubicBezTo>
                  <a:pt x="431766" y="348710"/>
                  <a:pt x="465016" y="371231"/>
                  <a:pt x="492370" y="398585"/>
                </a:cubicBezTo>
                <a:cubicBezTo>
                  <a:pt x="506021" y="439537"/>
                  <a:pt x="504411" y="469660"/>
                  <a:pt x="550985" y="386862"/>
                </a:cubicBezTo>
                <a:cubicBezTo>
                  <a:pt x="582094" y="331556"/>
                  <a:pt x="601383" y="270836"/>
                  <a:pt x="621323" y="211015"/>
                </a:cubicBezTo>
                <a:cubicBezTo>
                  <a:pt x="625231" y="226646"/>
                  <a:pt x="631810" y="241843"/>
                  <a:pt x="633046" y="257908"/>
                </a:cubicBezTo>
                <a:cubicBezTo>
                  <a:pt x="639647" y="343712"/>
                  <a:pt x="616128" y="434663"/>
                  <a:pt x="644770" y="515815"/>
                </a:cubicBezTo>
                <a:cubicBezTo>
                  <a:pt x="653966" y="541871"/>
                  <a:pt x="683847" y="476738"/>
                  <a:pt x="703385" y="457200"/>
                </a:cubicBezTo>
                <a:cubicBezTo>
                  <a:pt x="762547" y="279714"/>
                  <a:pt x="689285" y="455369"/>
                  <a:pt x="750277" y="468923"/>
                </a:cubicBezTo>
                <a:cubicBezTo>
                  <a:pt x="783092" y="476215"/>
                  <a:pt x="804985" y="429846"/>
                  <a:pt x="832339" y="410308"/>
                </a:cubicBezTo>
                <a:cubicBezTo>
                  <a:pt x="836247" y="398585"/>
                  <a:pt x="838061" y="385941"/>
                  <a:pt x="844062" y="375139"/>
                </a:cubicBezTo>
                <a:cubicBezTo>
                  <a:pt x="857747" y="350506"/>
                  <a:pt x="890954" y="304800"/>
                  <a:pt x="890954" y="304800"/>
                </a:cubicBezTo>
                <a:cubicBezTo>
                  <a:pt x="906585" y="316523"/>
                  <a:pt x="930986" y="321675"/>
                  <a:pt x="937846" y="339969"/>
                </a:cubicBezTo>
                <a:cubicBezTo>
                  <a:pt x="968559" y="421870"/>
                  <a:pt x="964435" y="649321"/>
                  <a:pt x="973016" y="715108"/>
                </a:cubicBezTo>
                <a:cubicBezTo>
                  <a:pt x="975276" y="732437"/>
                  <a:pt x="988647" y="746369"/>
                  <a:pt x="996462" y="762000"/>
                </a:cubicBezTo>
                <a:cubicBezTo>
                  <a:pt x="1012093" y="746369"/>
                  <a:pt x="1033011" y="734644"/>
                  <a:pt x="1043354" y="715108"/>
                </a:cubicBezTo>
                <a:cubicBezTo>
                  <a:pt x="1068820" y="667005"/>
                  <a:pt x="1056683" y="592899"/>
                  <a:pt x="1101970" y="562708"/>
                </a:cubicBezTo>
                <a:cubicBezTo>
                  <a:pt x="1135915" y="540078"/>
                  <a:pt x="1180123" y="586154"/>
                  <a:pt x="1219200" y="597877"/>
                </a:cubicBezTo>
                <a:cubicBezTo>
                  <a:pt x="1230923" y="648677"/>
                  <a:pt x="1233833" y="702357"/>
                  <a:pt x="1254370" y="750277"/>
                </a:cubicBezTo>
                <a:cubicBezTo>
                  <a:pt x="1259238" y="761635"/>
                  <a:pt x="1282684" y="751718"/>
                  <a:pt x="1289539" y="762000"/>
                </a:cubicBezTo>
                <a:cubicBezTo>
                  <a:pt x="1300592" y="778579"/>
                  <a:pt x="1297354" y="801077"/>
                  <a:pt x="1301262" y="820615"/>
                </a:cubicBezTo>
                <a:cubicBezTo>
                  <a:pt x="1316893" y="812800"/>
                  <a:pt x="1330750" y="795587"/>
                  <a:pt x="1348154" y="797169"/>
                </a:cubicBezTo>
                <a:cubicBezTo>
                  <a:pt x="1419534" y="803659"/>
                  <a:pt x="1432611" y="826604"/>
                  <a:pt x="1453662" y="879231"/>
                </a:cubicBezTo>
                <a:cubicBezTo>
                  <a:pt x="1455113" y="882859"/>
                  <a:pt x="1453662" y="887046"/>
                  <a:pt x="1453662" y="890954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Freeform 37"/>
          <p:cNvSpPr/>
          <p:nvPr/>
        </p:nvSpPr>
        <p:spPr>
          <a:xfrm>
            <a:off x="5369169" y="2980988"/>
            <a:ext cx="2227203" cy="1085620"/>
          </a:xfrm>
          <a:custGeom>
            <a:avLst/>
            <a:gdLst>
              <a:gd name="connsiteX0" fmla="*/ 0 w 2180492"/>
              <a:gd name="connsiteY0" fmla="*/ 1441939 h 1441939"/>
              <a:gd name="connsiteX1" fmla="*/ 70338 w 2180492"/>
              <a:gd name="connsiteY1" fmla="*/ 1301262 h 1441939"/>
              <a:gd name="connsiteX2" fmla="*/ 105508 w 2180492"/>
              <a:gd name="connsiteY2" fmla="*/ 1289539 h 1441939"/>
              <a:gd name="connsiteX3" fmla="*/ 246185 w 2180492"/>
              <a:gd name="connsiteY3" fmla="*/ 1348154 h 1441939"/>
              <a:gd name="connsiteX4" fmla="*/ 269631 w 2180492"/>
              <a:gd name="connsiteY4" fmla="*/ 1277816 h 1441939"/>
              <a:gd name="connsiteX5" fmla="*/ 281354 w 2180492"/>
              <a:gd name="connsiteY5" fmla="*/ 1230923 h 1441939"/>
              <a:gd name="connsiteX6" fmla="*/ 316523 w 2180492"/>
              <a:gd name="connsiteY6" fmla="*/ 1219200 h 1441939"/>
              <a:gd name="connsiteX7" fmla="*/ 363415 w 2180492"/>
              <a:gd name="connsiteY7" fmla="*/ 1207477 h 1441939"/>
              <a:gd name="connsiteX8" fmla="*/ 410308 w 2180492"/>
              <a:gd name="connsiteY8" fmla="*/ 1184031 h 1441939"/>
              <a:gd name="connsiteX9" fmla="*/ 492369 w 2180492"/>
              <a:gd name="connsiteY9" fmla="*/ 996462 h 1441939"/>
              <a:gd name="connsiteX10" fmla="*/ 550985 w 2180492"/>
              <a:gd name="connsiteY10" fmla="*/ 1055077 h 1441939"/>
              <a:gd name="connsiteX11" fmla="*/ 586154 w 2180492"/>
              <a:gd name="connsiteY11" fmla="*/ 961292 h 1441939"/>
              <a:gd name="connsiteX12" fmla="*/ 644769 w 2180492"/>
              <a:gd name="connsiteY12" fmla="*/ 785446 h 1441939"/>
              <a:gd name="connsiteX13" fmla="*/ 715108 w 2180492"/>
              <a:gd name="connsiteY13" fmla="*/ 832339 h 1441939"/>
              <a:gd name="connsiteX14" fmla="*/ 750277 w 2180492"/>
              <a:gd name="connsiteY14" fmla="*/ 937846 h 1441939"/>
              <a:gd name="connsiteX15" fmla="*/ 773723 w 2180492"/>
              <a:gd name="connsiteY15" fmla="*/ 973016 h 1441939"/>
              <a:gd name="connsiteX16" fmla="*/ 832338 w 2180492"/>
              <a:gd name="connsiteY16" fmla="*/ 785446 h 1441939"/>
              <a:gd name="connsiteX17" fmla="*/ 890954 w 2180492"/>
              <a:gd name="connsiteY17" fmla="*/ 844062 h 1441939"/>
              <a:gd name="connsiteX18" fmla="*/ 926123 w 2180492"/>
              <a:gd name="connsiteY18" fmla="*/ 738554 h 1441939"/>
              <a:gd name="connsiteX19" fmla="*/ 961292 w 2180492"/>
              <a:gd name="connsiteY19" fmla="*/ 726831 h 1441939"/>
              <a:gd name="connsiteX20" fmla="*/ 1055077 w 2180492"/>
              <a:gd name="connsiteY20" fmla="*/ 808892 h 1441939"/>
              <a:gd name="connsiteX21" fmla="*/ 1066800 w 2180492"/>
              <a:gd name="connsiteY21" fmla="*/ 633046 h 1441939"/>
              <a:gd name="connsiteX22" fmla="*/ 1090246 w 2180492"/>
              <a:gd name="connsiteY22" fmla="*/ 668216 h 1441939"/>
              <a:gd name="connsiteX23" fmla="*/ 1113692 w 2180492"/>
              <a:gd name="connsiteY23" fmla="*/ 797169 h 1441939"/>
              <a:gd name="connsiteX24" fmla="*/ 1160585 w 2180492"/>
              <a:gd name="connsiteY24" fmla="*/ 633046 h 1441939"/>
              <a:gd name="connsiteX25" fmla="*/ 1195754 w 2180492"/>
              <a:gd name="connsiteY25" fmla="*/ 668216 h 1441939"/>
              <a:gd name="connsiteX26" fmla="*/ 1230923 w 2180492"/>
              <a:gd name="connsiteY26" fmla="*/ 597877 h 1441939"/>
              <a:gd name="connsiteX27" fmla="*/ 1312985 w 2180492"/>
              <a:gd name="connsiteY27" fmla="*/ 750277 h 1441939"/>
              <a:gd name="connsiteX28" fmla="*/ 1336431 w 2180492"/>
              <a:gd name="connsiteY28" fmla="*/ 621323 h 1441939"/>
              <a:gd name="connsiteX29" fmla="*/ 1371600 w 2180492"/>
              <a:gd name="connsiteY29" fmla="*/ 304800 h 1441939"/>
              <a:gd name="connsiteX30" fmla="*/ 1395046 w 2180492"/>
              <a:gd name="connsiteY30" fmla="*/ 222739 h 1441939"/>
              <a:gd name="connsiteX31" fmla="*/ 1430215 w 2180492"/>
              <a:gd name="connsiteY31" fmla="*/ 58616 h 1441939"/>
              <a:gd name="connsiteX32" fmla="*/ 1477108 w 2180492"/>
              <a:gd name="connsiteY32" fmla="*/ 386862 h 1441939"/>
              <a:gd name="connsiteX33" fmla="*/ 1512277 w 2180492"/>
              <a:gd name="connsiteY33" fmla="*/ 492369 h 1441939"/>
              <a:gd name="connsiteX34" fmla="*/ 1524000 w 2180492"/>
              <a:gd name="connsiteY34" fmla="*/ 539262 h 1441939"/>
              <a:gd name="connsiteX35" fmla="*/ 1559169 w 2180492"/>
              <a:gd name="connsiteY35" fmla="*/ 433754 h 1441939"/>
              <a:gd name="connsiteX36" fmla="*/ 1594338 w 2180492"/>
              <a:gd name="connsiteY36" fmla="*/ 246185 h 1441939"/>
              <a:gd name="connsiteX37" fmla="*/ 1629508 w 2180492"/>
              <a:gd name="connsiteY37" fmla="*/ 211016 h 1441939"/>
              <a:gd name="connsiteX38" fmla="*/ 1699846 w 2180492"/>
              <a:gd name="connsiteY38" fmla="*/ 175846 h 1441939"/>
              <a:gd name="connsiteX39" fmla="*/ 1735015 w 2180492"/>
              <a:gd name="connsiteY39" fmla="*/ 152400 h 1441939"/>
              <a:gd name="connsiteX40" fmla="*/ 1899138 w 2180492"/>
              <a:gd name="connsiteY40" fmla="*/ 128954 h 1441939"/>
              <a:gd name="connsiteX41" fmla="*/ 1946031 w 2180492"/>
              <a:gd name="connsiteY41" fmla="*/ 93785 h 1441939"/>
              <a:gd name="connsiteX42" fmla="*/ 2145323 w 2180492"/>
              <a:gd name="connsiteY42" fmla="*/ 23446 h 1441939"/>
              <a:gd name="connsiteX43" fmla="*/ 2180492 w 2180492"/>
              <a:gd name="connsiteY43" fmla="*/ 0 h 1441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2180492" h="1441939">
                <a:moveTo>
                  <a:pt x="0" y="1441939"/>
                </a:moveTo>
                <a:cubicBezTo>
                  <a:pt x="9103" y="1414629"/>
                  <a:pt x="36250" y="1312624"/>
                  <a:pt x="70338" y="1301262"/>
                </a:cubicBezTo>
                <a:lnTo>
                  <a:pt x="105508" y="1289539"/>
                </a:lnTo>
                <a:cubicBezTo>
                  <a:pt x="202449" y="1386480"/>
                  <a:pt x="151652" y="1385967"/>
                  <a:pt x="246185" y="1348154"/>
                </a:cubicBezTo>
                <a:cubicBezTo>
                  <a:pt x="254000" y="1324708"/>
                  <a:pt x="263637" y="1301792"/>
                  <a:pt x="269631" y="1277816"/>
                </a:cubicBezTo>
                <a:cubicBezTo>
                  <a:pt x="273539" y="1262185"/>
                  <a:pt x="271289" y="1243504"/>
                  <a:pt x="281354" y="1230923"/>
                </a:cubicBezTo>
                <a:cubicBezTo>
                  <a:pt x="289073" y="1221274"/>
                  <a:pt x="304800" y="1223108"/>
                  <a:pt x="316523" y="1219200"/>
                </a:cubicBezTo>
                <a:cubicBezTo>
                  <a:pt x="337750" y="1282880"/>
                  <a:pt x="315574" y="1248483"/>
                  <a:pt x="363415" y="1207477"/>
                </a:cubicBezTo>
                <a:cubicBezTo>
                  <a:pt x="376684" y="1196104"/>
                  <a:pt x="394677" y="1191846"/>
                  <a:pt x="410308" y="1184031"/>
                </a:cubicBezTo>
                <a:cubicBezTo>
                  <a:pt x="421676" y="1144241"/>
                  <a:pt x="452648" y="1012350"/>
                  <a:pt x="492369" y="996462"/>
                </a:cubicBezTo>
                <a:cubicBezTo>
                  <a:pt x="518024" y="986200"/>
                  <a:pt x="550985" y="1055077"/>
                  <a:pt x="550985" y="1055077"/>
                </a:cubicBezTo>
                <a:cubicBezTo>
                  <a:pt x="562708" y="1023815"/>
                  <a:pt x="576560" y="993271"/>
                  <a:pt x="586154" y="961292"/>
                </a:cubicBezTo>
                <a:cubicBezTo>
                  <a:pt x="638771" y="785900"/>
                  <a:pt x="590422" y="866969"/>
                  <a:pt x="644769" y="785446"/>
                </a:cubicBezTo>
                <a:cubicBezTo>
                  <a:pt x="668215" y="801077"/>
                  <a:pt x="699068" y="809170"/>
                  <a:pt x="715108" y="832339"/>
                </a:cubicBezTo>
                <a:cubicBezTo>
                  <a:pt x="736209" y="862819"/>
                  <a:pt x="736019" y="903626"/>
                  <a:pt x="750277" y="937846"/>
                </a:cubicBezTo>
                <a:cubicBezTo>
                  <a:pt x="755696" y="950852"/>
                  <a:pt x="765908" y="961293"/>
                  <a:pt x="773723" y="973016"/>
                </a:cubicBezTo>
                <a:cubicBezTo>
                  <a:pt x="817888" y="840519"/>
                  <a:pt x="798708" y="903153"/>
                  <a:pt x="832338" y="785446"/>
                </a:cubicBezTo>
                <a:cubicBezTo>
                  <a:pt x="851877" y="804985"/>
                  <a:pt x="866239" y="856419"/>
                  <a:pt x="890954" y="844062"/>
                </a:cubicBezTo>
                <a:cubicBezTo>
                  <a:pt x="924112" y="827483"/>
                  <a:pt x="890954" y="750277"/>
                  <a:pt x="926123" y="738554"/>
                </a:cubicBezTo>
                <a:lnTo>
                  <a:pt x="961292" y="726831"/>
                </a:lnTo>
                <a:cubicBezTo>
                  <a:pt x="1029871" y="795409"/>
                  <a:pt x="996917" y="770119"/>
                  <a:pt x="1055077" y="808892"/>
                </a:cubicBezTo>
                <a:cubicBezTo>
                  <a:pt x="1058985" y="750277"/>
                  <a:pt x="1052552" y="690037"/>
                  <a:pt x="1066800" y="633046"/>
                </a:cubicBezTo>
                <a:cubicBezTo>
                  <a:pt x="1070217" y="619377"/>
                  <a:pt x="1086375" y="654669"/>
                  <a:pt x="1090246" y="668216"/>
                </a:cubicBezTo>
                <a:cubicBezTo>
                  <a:pt x="1102248" y="710224"/>
                  <a:pt x="1105877" y="754185"/>
                  <a:pt x="1113692" y="797169"/>
                </a:cubicBezTo>
                <a:cubicBezTo>
                  <a:pt x="1129323" y="742461"/>
                  <a:pt x="1130038" y="681048"/>
                  <a:pt x="1160585" y="633046"/>
                </a:cubicBezTo>
                <a:cubicBezTo>
                  <a:pt x="1169486" y="619059"/>
                  <a:pt x="1180925" y="675630"/>
                  <a:pt x="1195754" y="668216"/>
                </a:cubicBezTo>
                <a:cubicBezTo>
                  <a:pt x="1219200" y="656493"/>
                  <a:pt x="1219200" y="621323"/>
                  <a:pt x="1230923" y="597877"/>
                </a:cubicBezTo>
                <a:cubicBezTo>
                  <a:pt x="1236973" y="628128"/>
                  <a:pt x="1256846" y="771329"/>
                  <a:pt x="1312985" y="750277"/>
                </a:cubicBezTo>
                <a:cubicBezTo>
                  <a:pt x="1353893" y="734937"/>
                  <a:pt x="1330732" y="664639"/>
                  <a:pt x="1336431" y="621323"/>
                </a:cubicBezTo>
                <a:cubicBezTo>
                  <a:pt x="1350280" y="516073"/>
                  <a:pt x="1356155" y="409827"/>
                  <a:pt x="1371600" y="304800"/>
                </a:cubicBezTo>
                <a:cubicBezTo>
                  <a:pt x="1375739" y="276654"/>
                  <a:pt x="1388457" y="250414"/>
                  <a:pt x="1395046" y="222739"/>
                </a:cubicBezTo>
                <a:cubicBezTo>
                  <a:pt x="1408005" y="168311"/>
                  <a:pt x="1418492" y="113324"/>
                  <a:pt x="1430215" y="58616"/>
                </a:cubicBezTo>
                <a:cubicBezTo>
                  <a:pt x="1498225" y="330654"/>
                  <a:pt x="1388265" y="-128422"/>
                  <a:pt x="1477108" y="386862"/>
                </a:cubicBezTo>
                <a:cubicBezTo>
                  <a:pt x="1483407" y="423394"/>
                  <a:pt x="1501375" y="456937"/>
                  <a:pt x="1512277" y="492369"/>
                </a:cubicBezTo>
                <a:cubicBezTo>
                  <a:pt x="1517015" y="507769"/>
                  <a:pt x="1520092" y="523631"/>
                  <a:pt x="1524000" y="539262"/>
                </a:cubicBezTo>
                <a:cubicBezTo>
                  <a:pt x="1535723" y="504093"/>
                  <a:pt x="1550518" y="469802"/>
                  <a:pt x="1559169" y="433754"/>
                </a:cubicBezTo>
                <a:cubicBezTo>
                  <a:pt x="1574014" y="371898"/>
                  <a:pt x="1575182" y="306845"/>
                  <a:pt x="1594338" y="246185"/>
                </a:cubicBezTo>
                <a:cubicBezTo>
                  <a:pt x="1599331" y="230376"/>
                  <a:pt x="1615713" y="220212"/>
                  <a:pt x="1629508" y="211016"/>
                </a:cubicBezTo>
                <a:cubicBezTo>
                  <a:pt x="1651319" y="196475"/>
                  <a:pt x="1676931" y="188577"/>
                  <a:pt x="1699846" y="175846"/>
                </a:cubicBezTo>
                <a:cubicBezTo>
                  <a:pt x="1712162" y="169004"/>
                  <a:pt x="1721300" y="155627"/>
                  <a:pt x="1735015" y="152400"/>
                </a:cubicBezTo>
                <a:cubicBezTo>
                  <a:pt x="1788809" y="139743"/>
                  <a:pt x="1844430" y="136769"/>
                  <a:pt x="1899138" y="128954"/>
                </a:cubicBezTo>
                <a:cubicBezTo>
                  <a:pt x="1914769" y="117231"/>
                  <a:pt x="1928555" y="102523"/>
                  <a:pt x="1946031" y="93785"/>
                </a:cubicBezTo>
                <a:cubicBezTo>
                  <a:pt x="2022647" y="55477"/>
                  <a:pt x="2068101" y="45509"/>
                  <a:pt x="2145323" y="23446"/>
                </a:cubicBezTo>
                <a:lnTo>
                  <a:pt x="2180492" y="0"/>
                </a:lnTo>
              </a:path>
            </a:pathLst>
          </a:cu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CA55A-3F50-488D-A5E8-01F0969640C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606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 animBg="1"/>
      <p:bldP spid="13" grpId="0" animBg="1"/>
      <p:bldP spid="14" grpId="0" animBg="1"/>
      <p:bldP spid="15" grpId="0"/>
      <p:bldP spid="16" grpId="0"/>
      <p:bldP spid="20" grpId="0"/>
      <p:bldP spid="36" grpId="0" animBg="1"/>
      <p:bldP spid="3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pPr lvl="0"/>
            <a:r>
              <a:rPr lang="en-US" dirty="0" smtClean="0"/>
              <a:t>IV-Complex Chooser </a:t>
            </a:r>
            <a:r>
              <a:rPr lang="en-US" dirty="0"/>
              <a:t>Options</a:t>
            </a:r>
          </a:p>
        </p:txBody>
      </p:sp>
      <p:sp>
        <p:nvSpPr>
          <p:cNvPr id="24" name="Segnaposto contenuto 2"/>
          <p:cNvSpPr txBox="1">
            <a:spLocks/>
          </p:cNvSpPr>
          <p:nvPr/>
        </p:nvSpPr>
        <p:spPr>
          <a:xfrm>
            <a:off x="462840" y="5013177"/>
            <a:ext cx="8229600" cy="178993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2400" dirty="0"/>
          </a:p>
        </p:txBody>
      </p:sp>
      <p:sp>
        <p:nvSpPr>
          <p:cNvPr id="25" name="Content Placeholder 2"/>
          <p:cNvSpPr txBox="1">
            <a:spLocks/>
          </p:cNvSpPr>
          <p:nvPr/>
        </p:nvSpPr>
        <p:spPr>
          <a:xfrm>
            <a:off x="818712" y="2222287"/>
            <a:ext cx="10563286" cy="443518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3200" dirty="0" smtClean="0"/>
              <a:t>Pour Spéculer sur la volatilité</a:t>
            </a:r>
          </a:p>
          <a:p>
            <a:pPr lvl="1"/>
            <a:r>
              <a:rPr lang="fr-FR" sz="2400" dirty="0" smtClean="0"/>
              <a:t>Plus risquée que la stratégie </a:t>
            </a:r>
            <a:r>
              <a:rPr lang="fr-FR" sz="2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Straddle</a:t>
            </a:r>
            <a:r>
              <a:rPr lang="fr-FR" sz="2400" dirty="0" smtClean="0"/>
              <a:t>(</a:t>
            </a:r>
            <a:r>
              <a:rPr lang="fr-FR" sz="2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achat de call et put</a:t>
            </a:r>
            <a:r>
              <a:rPr lang="fr-FR" sz="2400" dirty="0" smtClean="0"/>
              <a:t>)</a:t>
            </a:r>
          </a:p>
          <a:p>
            <a:r>
              <a:rPr lang="fr-FR" sz="3200" dirty="0" smtClean="0"/>
              <a:t>Sureté : une nouvelle tendance</a:t>
            </a:r>
          </a:p>
          <a:p>
            <a:r>
              <a:rPr lang="fr-FR" sz="3200" dirty="0" smtClean="0"/>
              <a:t>Laisser le choix pour une date future</a:t>
            </a:r>
          </a:p>
          <a:p>
            <a:pPr lvl="1"/>
            <a:r>
              <a:rPr lang="fr-FR" sz="2400" dirty="0" smtClean="0"/>
              <a:t>un changement probable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fr-FR" sz="3200" dirty="0" smtClean="0"/>
              <a:t>plus chère qu’une option vanille</a:t>
            </a:r>
          </a:p>
          <a:p>
            <a:pPr lvl="1"/>
            <a:r>
              <a:rPr lang="fr-FR" sz="2400" dirty="0" smtClean="0"/>
              <a:t>Individu averse au risque.</a:t>
            </a:r>
            <a:endParaRPr lang="fr-FR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CA55A-3F50-488D-A5E8-01F0969640C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389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89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-345128"/>
            <a:ext cx="10562848" cy="905362"/>
          </a:xfrm>
        </p:spPr>
        <p:txBody>
          <a:bodyPr/>
          <a:lstStyle/>
          <a:p>
            <a:pPr lvl="0"/>
            <a:r>
              <a:rPr lang="en-US" dirty="0"/>
              <a:t>IV-Complex Chooser Options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CA55A-3F50-488D-A5E8-01F0969640CB}" type="slidenum">
              <a:rPr lang="en-US" smtClean="0"/>
              <a:t>15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44" y="989202"/>
            <a:ext cx="11986421" cy="5171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570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89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-345128"/>
            <a:ext cx="10562848" cy="905362"/>
          </a:xfrm>
        </p:spPr>
        <p:txBody>
          <a:bodyPr/>
          <a:lstStyle/>
          <a:p>
            <a:pPr lvl="0"/>
            <a:r>
              <a:rPr lang="en-US" dirty="0"/>
              <a:t>IV-Complex Chooser Options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CA55A-3F50-488D-A5E8-01F0969640CB}" type="slidenum">
              <a:rPr lang="en-US" smtClean="0"/>
              <a:t>16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252" y="3019600"/>
            <a:ext cx="4381196" cy="363651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4436" y="440164"/>
            <a:ext cx="8398412" cy="279196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8731" y="4461811"/>
            <a:ext cx="7583269" cy="2194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875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pPr lvl="0"/>
            <a:r>
              <a:rPr lang="en-US" dirty="0" smtClean="0"/>
              <a:t>V-Extendible </a:t>
            </a:r>
            <a:r>
              <a:rPr lang="en-US" dirty="0"/>
              <a:t>Options</a:t>
            </a:r>
          </a:p>
        </p:txBody>
      </p:sp>
      <p:sp>
        <p:nvSpPr>
          <p:cNvPr id="25" name="Content Placeholder 2"/>
          <p:cNvSpPr txBox="1">
            <a:spLocks/>
          </p:cNvSpPr>
          <p:nvPr/>
        </p:nvSpPr>
        <p:spPr>
          <a:xfrm>
            <a:off x="818712" y="2222287"/>
            <a:ext cx="10563286" cy="443518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3200" dirty="0" smtClean="0"/>
              <a:t>Similaires aux Chooser Options</a:t>
            </a:r>
          </a:p>
          <a:p>
            <a:pPr lvl="1"/>
            <a:r>
              <a:rPr lang="fr-FR" sz="2400" dirty="0" smtClean="0"/>
              <a:t>La maturité peut être étendue</a:t>
            </a:r>
          </a:p>
          <a:p>
            <a:pPr lvl="1"/>
            <a:r>
              <a:rPr lang="fr-FR" sz="2400" dirty="0" smtClean="0"/>
              <a:t>Le prix d’exercice peut être modifi</a:t>
            </a:r>
            <a:r>
              <a:rPr lang="fr-FR" sz="2400" dirty="0"/>
              <a:t>é</a:t>
            </a:r>
            <a:endParaRPr lang="fr-FR" sz="2400" dirty="0" smtClean="0"/>
          </a:p>
          <a:p>
            <a:r>
              <a:rPr lang="fr-FR" sz="3200" dirty="0" smtClean="0"/>
              <a:t>Deux types:</a:t>
            </a:r>
          </a:p>
          <a:p>
            <a:pPr lvl="1"/>
            <a:r>
              <a:rPr lang="fr-FR" sz="3000" dirty="0" smtClean="0"/>
              <a:t>Extensible par l’acheteur: Holder-Extendible</a:t>
            </a:r>
          </a:p>
          <a:p>
            <a:pPr lvl="1"/>
            <a:r>
              <a:rPr lang="fr-FR" sz="3000" dirty="0"/>
              <a:t>Extensible par </a:t>
            </a:r>
            <a:r>
              <a:rPr lang="fr-FR" sz="3000" dirty="0" smtClean="0"/>
              <a:t>le vendeur: Writer-Extendible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CA55A-3F50-488D-A5E8-01F0969640C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207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pPr lvl="0"/>
            <a:r>
              <a:rPr lang="en-US" dirty="0" smtClean="0"/>
              <a:t>V-Extendible </a:t>
            </a:r>
            <a:r>
              <a:rPr lang="en-US" dirty="0"/>
              <a:t>Options</a:t>
            </a:r>
          </a:p>
        </p:txBody>
      </p:sp>
      <p:sp>
        <p:nvSpPr>
          <p:cNvPr id="25" name="Content Placeholder 2"/>
          <p:cNvSpPr txBox="1">
            <a:spLocks/>
          </p:cNvSpPr>
          <p:nvPr/>
        </p:nvSpPr>
        <p:spPr>
          <a:xfrm>
            <a:off x="818712" y="2222287"/>
            <a:ext cx="10563286" cy="443518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3200" b="1" dirty="0" smtClean="0">
                <a:solidFill>
                  <a:schemeClr val="accent1"/>
                </a:solidFill>
              </a:rPr>
              <a:t>Holder-Extendible</a:t>
            </a:r>
          </a:p>
          <a:p>
            <a:pPr lvl="1"/>
            <a:r>
              <a:rPr lang="fr-FR" sz="3000" dirty="0" smtClean="0"/>
              <a:t>Vanille (strike X1 et maturité T1)</a:t>
            </a:r>
          </a:p>
          <a:p>
            <a:pPr lvl="1"/>
            <a:r>
              <a:rPr lang="fr-FR" sz="3000" dirty="0" smtClean="0"/>
              <a:t>A la date de maturité T1</a:t>
            </a:r>
          </a:p>
          <a:p>
            <a:pPr lvl="2"/>
            <a:r>
              <a:rPr lang="fr-FR" sz="2800" dirty="0" smtClean="0"/>
              <a:t>Payer un premium </a:t>
            </a:r>
            <a:r>
              <a:rPr lang="fr-FR" sz="2800" b="1" u="sng" dirty="0" smtClean="0"/>
              <a:t>A</a:t>
            </a:r>
            <a:r>
              <a:rPr lang="fr-FR" sz="2800" b="1" dirty="0" smtClean="0"/>
              <a:t> </a:t>
            </a:r>
            <a:r>
              <a:rPr lang="fr-FR" sz="2800" dirty="0" smtClean="0"/>
              <a:t>+ étendre la date a T2 avec X2</a:t>
            </a:r>
          </a:p>
          <a:p>
            <a:pPr lvl="3"/>
            <a:r>
              <a:rPr lang="fr-FR" sz="2600" dirty="0" smtClean="0"/>
              <a:t>Ou bien</a:t>
            </a:r>
          </a:p>
          <a:p>
            <a:pPr lvl="2"/>
            <a:r>
              <a:rPr lang="fr-FR" sz="2800" dirty="0" smtClean="0"/>
              <a:t>Exercer l’option (vanille)</a:t>
            </a:r>
          </a:p>
          <a:p>
            <a:r>
              <a:rPr lang="fr-FR" sz="3200" dirty="0" smtClean="0"/>
              <a:t>X2, T2 et A fixés  dès le début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CA55A-3F50-488D-A5E8-01F0969640C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283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pPr lvl="0"/>
            <a:r>
              <a:rPr lang="en-US" dirty="0" smtClean="0"/>
              <a:t>V-Extendible </a:t>
            </a:r>
            <a:r>
              <a:rPr lang="en-US" dirty="0"/>
              <a:t>Options</a:t>
            </a:r>
          </a:p>
        </p:txBody>
      </p:sp>
      <p:sp>
        <p:nvSpPr>
          <p:cNvPr id="25" name="Content Placeholder 2"/>
          <p:cNvSpPr txBox="1">
            <a:spLocks/>
          </p:cNvSpPr>
          <p:nvPr/>
        </p:nvSpPr>
        <p:spPr>
          <a:xfrm>
            <a:off x="818712" y="2222288"/>
            <a:ext cx="10563286" cy="834812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3200" b="1" dirty="0" smtClean="0">
                <a:solidFill>
                  <a:schemeClr val="accent1"/>
                </a:solidFill>
              </a:rPr>
              <a:t>Holder-Extendible</a:t>
            </a:r>
            <a:r>
              <a:rPr lang="fr-FR" sz="3200" dirty="0" smtClean="0"/>
              <a:t>: exemple d’un Call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CA55A-3F50-488D-A5E8-01F0969640CB}" type="slidenum">
              <a:rPr lang="en-US" smtClean="0"/>
              <a:t>19</a:t>
            </a:fld>
            <a:endParaRPr lang="en-US"/>
          </a:p>
        </p:txBody>
      </p:sp>
      <p:cxnSp>
        <p:nvCxnSpPr>
          <p:cNvPr id="5" name="Connettore 2 6"/>
          <p:cNvCxnSpPr/>
          <p:nvPr/>
        </p:nvCxnSpPr>
        <p:spPr>
          <a:xfrm flipV="1">
            <a:off x="2748120" y="3336654"/>
            <a:ext cx="0" cy="3024336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ttore 2 7"/>
          <p:cNvCxnSpPr/>
          <p:nvPr/>
        </p:nvCxnSpPr>
        <p:spPr>
          <a:xfrm>
            <a:off x="2748120" y="5256915"/>
            <a:ext cx="4752528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sellaDiTesto 12"/>
          <p:cNvSpPr txBox="1"/>
          <p:nvPr/>
        </p:nvSpPr>
        <p:spPr>
          <a:xfrm>
            <a:off x="2075833" y="3256997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St</a:t>
            </a:r>
            <a:endParaRPr lang="fr-FR" dirty="0"/>
          </a:p>
        </p:txBody>
      </p:sp>
      <p:cxnSp>
        <p:nvCxnSpPr>
          <p:cNvPr id="8" name="Connettore 1 22"/>
          <p:cNvCxnSpPr>
            <a:stCxn id="18" idx="0"/>
            <a:endCxn id="10" idx="1"/>
          </p:cNvCxnSpPr>
          <p:nvPr/>
        </p:nvCxnSpPr>
        <p:spPr>
          <a:xfrm flipV="1">
            <a:off x="5256542" y="3173069"/>
            <a:ext cx="850267" cy="136547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1 24"/>
          <p:cNvCxnSpPr>
            <a:stCxn id="11" idx="1"/>
            <a:endCxn id="18" idx="0"/>
          </p:cNvCxnSpPr>
          <p:nvPr/>
        </p:nvCxnSpPr>
        <p:spPr>
          <a:xfrm flipH="1" flipV="1">
            <a:off x="5256542" y="4538543"/>
            <a:ext cx="1093438" cy="1482053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sellaDiTesto 28"/>
          <p:cNvSpPr txBox="1"/>
          <p:nvPr/>
        </p:nvSpPr>
        <p:spPr>
          <a:xfrm>
            <a:off x="6106809" y="3019180"/>
            <a:ext cx="3586466" cy="30777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Payer A pour étendre avec Call(X2, T2)</a:t>
            </a:r>
            <a:endParaRPr lang="fr-FR" sz="1400" b="1" dirty="0"/>
          </a:p>
        </p:txBody>
      </p:sp>
      <p:sp>
        <p:nvSpPr>
          <p:cNvPr id="11" name="CasellaDiTesto 29"/>
          <p:cNvSpPr txBox="1"/>
          <p:nvPr/>
        </p:nvSpPr>
        <p:spPr>
          <a:xfrm>
            <a:off x="6349980" y="5866707"/>
            <a:ext cx="2184580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Laisser l’option expirer</a:t>
            </a:r>
            <a:endParaRPr lang="fr-FR" sz="1400" b="1" dirty="0"/>
          </a:p>
        </p:txBody>
      </p:sp>
      <p:sp>
        <p:nvSpPr>
          <p:cNvPr id="12" name="Figura a mano libera 37"/>
          <p:cNvSpPr/>
          <p:nvPr/>
        </p:nvSpPr>
        <p:spPr>
          <a:xfrm>
            <a:off x="2756152" y="4267457"/>
            <a:ext cx="2508421" cy="642551"/>
          </a:xfrm>
          <a:custGeom>
            <a:avLst/>
            <a:gdLst>
              <a:gd name="connsiteX0" fmla="*/ 0 w 2508421"/>
              <a:gd name="connsiteY0" fmla="*/ 642551 h 642551"/>
              <a:gd name="connsiteX1" fmla="*/ 12357 w 2508421"/>
              <a:gd name="connsiteY1" fmla="*/ 580767 h 642551"/>
              <a:gd name="connsiteX2" fmla="*/ 49427 w 2508421"/>
              <a:gd name="connsiteY2" fmla="*/ 556054 h 642551"/>
              <a:gd name="connsiteX3" fmla="*/ 74140 w 2508421"/>
              <a:gd name="connsiteY3" fmla="*/ 518983 h 642551"/>
              <a:gd name="connsiteX4" fmla="*/ 86497 w 2508421"/>
              <a:gd name="connsiteY4" fmla="*/ 469556 h 642551"/>
              <a:gd name="connsiteX5" fmla="*/ 135924 w 2508421"/>
              <a:gd name="connsiteY5" fmla="*/ 457200 h 642551"/>
              <a:gd name="connsiteX6" fmla="*/ 172994 w 2508421"/>
              <a:gd name="connsiteY6" fmla="*/ 420129 h 642551"/>
              <a:gd name="connsiteX7" fmla="*/ 210065 w 2508421"/>
              <a:gd name="connsiteY7" fmla="*/ 395416 h 642551"/>
              <a:gd name="connsiteX8" fmla="*/ 234778 w 2508421"/>
              <a:gd name="connsiteY8" fmla="*/ 358346 h 642551"/>
              <a:gd name="connsiteX9" fmla="*/ 345989 w 2508421"/>
              <a:gd name="connsiteY9" fmla="*/ 296562 h 642551"/>
              <a:gd name="connsiteX10" fmla="*/ 370702 w 2508421"/>
              <a:gd name="connsiteY10" fmla="*/ 333632 h 642551"/>
              <a:gd name="connsiteX11" fmla="*/ 383059 w 2508421"/>
              <a:gd name="connsiteY11" fmla="*/ 370702 h 642551"/>
              <a:gd name="connsiteX12" fmla="*/ 432486 w 2508421"/>
              <a:gd name="connsiteY12" fmla="*/ 383059 h 642551"/>
              <a:gd name="connsiteX13" fmla="*/ 469557 w 2508421"/>
              <a:gd name="connsiteY13" fmla="*/ 407773 h 642551"/>
              <a:gd name="connsiteX14" fmla="*/ 494270 w 2508421"/>
              <a:gd name="connsiteY14" fmla="*/ 457200 h 642551"/>
              <a:gd name="connsiteX15" fmla="*/ 568411 w 2508421"/>
              <a:gd name="connsiteY15" fmla="*/ 481913 h 642551"/>
              <a:gd name="connsiteX16" fmla="*/ 605481 w 2508421"/>
              <a:gd name="connsiteY16" fmla="*/ 506627 h 642551"/>
              <a:gd name="connsiteX17" fmla="*/ 642551 w 2508421"/>
              <a:gd name="connsiteY17" fmla="*/ 518983 h 642551"/>
              <a:gd name="connsiteX18" fmla="*/ 691978 w 2508421"/>
              <a:gd name="connsiteY18" fmla="*/ 543697 h 642551"/>
              <a:gd name="connsiteX19" fmla="*/ 729048 w 2508421"/>
              <a:gd name="connsiteY19" fmla="*/ 531340 h 642551"/>
              <a:gd name="connsiteX20" fmla="*/ 790832 w 2508421"/>
              <a:gd name="connsiteY20" fmla="*/ 370702 h 642551"/>
              <a:gd name="connsiteX21" fmla="*/ 864973 w 2508421"/>
              <a:gd name="connsiteY21" fmla="*/ 321275 h 642551"/>
              <a:gd name="connsiteX22" fmla="*/ 877330 w 2508421"/>
              <a:gd name="connsiteY22" fmla="*/ 284205 h 642551"/>
              <a:gd name="connsiteX23" fmla="*/ 926757 w 2508421"/>
              <a:gd name="connsiteY23" fmla="*/ 247135 h 642551"/>
              <a:gd name="connsiteX24" fmla="*/ 951470 w 2508421"/>
              <a:gd name="connsiteY24" fmla="*/ 210064 h 642551"/>
              <a:gd name="connsiteX25" fmla="*/ 1075038 w 2508421"/>
              <a:gd name="connsiteY25" fmla="*/ 135924 h 642551"/>
              <a:gd name="connsiteX26" fmla="*/ 1099751 w 2508421"/>
              <a:gd name="connsiteY26" fmla="*/ 74140 h 642551"/>
              <a:gd name="connsiteX27" fmla="*/ 1173892 w 2508421"/>
              <a:gd name="connsiteY27" fmla="*/ 0 h 642551"/>
              <a:gd name="connsiteX28" fmla="*/ 1248032 w 2508421"/>
              <a:gd name="connsiteY28" fmla="*/ 12356 h 642551"/>
              <a:gd name="connsiteX29" fmla="*/ 1285102 w 2508421"/>
              <a:gd name="connsiteY29" fmla="*/ 24713 h 642551"/>
              <a:gd name="connsiteX30" fmla="*/ 1322173 w 2508421"/>
              <a:gd name="connsiteY30" fmla="*/ 12356 h 642551"/>
              <a:gd name="connsiteX31" fmla="*/ 1396313 w 2508421"/>
              <a:gd name="connsiteY31" fmla="*/ 86497 h 642551"/>
              <a:gd name="connsiteX32" fmla="*/ 1408670 w 2508421"/>
              <a:gd name="connsiteY32" fmla="*/ 148281 h 642551"/>
              <a:gd name="connsiteX33" fmla="*/ 1458097 w 2508421"/>
              <a:gd name="connsiteY33" fmla="*/ 160637 h 642551"/>
              <a:gd name="connsiteX34" fmla="*/ 1507524 w 2508421"/>
              <a:gd name="connsiteY34" fmla="*/ 234778 h 642551"/>
              <a:gd name="connsiteX35" fmla="*/ 1532238 w 2508421"/>
              <a:gd name="connsiteY35" fmla="*/ 271848 h 642551"/>
              <a:gd name="connsiteX36" fmla="*/ 1643448 w 2508421"/>
              <a:gd name="connsiteY36" fmla="*/ 284205 h 642551"/>
              <a:gd name="connsiteX37" fmla="*/ 1680519 w 2508421"/>
              <a:gd name="connsiteY37" fmla="*/ 308919 h 642551"/>
              <a:gd name="connsiteX38" fmla="*/ 1779373 w 2508421"/>
              <a:gd name="connsiteY38" fmla="*/ 321275 h 642551"/>
              <a:gd name="connsiteX39" fmla="*/ 1828800 w 2508421"/>
              <a:gd name="connsiteY39" fmla="*/ 333632 h 642551"/>
              <a:gd name="connsiteX40" fmla="*/ 1865870 w 2508421"/>
              <a:gd name="connsiteY40" fmla="*/ 358346 h 642551"/>
              <a:gd name="connsiteX41" fmla="*/ 1915297 w 2508421"/>
              <a:gd name="connsiteY41" fmla="*/ 407773 h 642551"/>
              <a:gd name="connsiteX42" fmla="*/ 1977081 w 2508421"/>
              <a:gd name="connsiteY42" fmla="*/ 494270 h 642551"/>
              <a:gd name="connsiteX43" fmla="*/ 2100648 w 2508421"/>
              <a:gd name="connsiteY43" fmla="*/ 531340 h 642551"/>
              <a:gd name="connsiteX44" fmla="*/ 2211859 w 2508421"/>
              <a:gd name="connsiteY44" fmla="*/ 518983 h 642551"/>
              <a:gd name="connsiteX45" fmla="*/ 2236573 w 2508421"/>
              <a:gd name="connsiteY45" fmla="*/ 481913 h 642551"/>
              <a:gd name="connsiteX46" fmla="*/ 2273643 w 2508421"/>
              <a:gd name="connsiteY46" fmla="*/ 432486 h 642551"/>
              <a:gd name="connsiteX47" fmla="*/ 2310713 w 2508421"/>
              <a:gd name="connsiteY47" fmla="*/ 420129 h 642551"/>
              <a:gd name="connsiteX48" fmla="*/ 2347784 w 2508421"/>
              <a:gd name="connsiteY48" fmla="*/ 395416 h 642551"/>
              <a:gd name="connsiteX49" fmla="*/ 2409567 w 2508421"/>
              <a:gd name="connsiteY49" fmla="*/ 308919 h 642551"/>
              <a:gd name="connsiteX50" fmla="*/ 2483708 w 2508421"/>
              <a:gd name="connsiteY50" fmla="*/ 271848 h 642551"/>
              <a:gd name="connsiteX51" fmla="*/ 2508421 w 2508421"/>
              <a:gd name="connsiteY51" fmla="*/ 271848 h 642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2508421" h="642551">
                <a:moveTo>
                  <a:pt x="0" y="642551"/>
                </a:moveTo>
                <a:cubicBezTo>
                  <a:pt x="4119" y="621956"/>
                  <a:pt x="1937" y="599002"/>
                  <a:pt x="12357" y="580767"/>
                </a:cubicBezTo>
                <a:cubicBezTo>
                  <a:pt x="19725" y="567873"/>
                  <a:pt x="38926" y="566555"/>
                  <a:pt x="49427" y="556054"/>
                </a:cubicBezTo>
                <a:cubicBezTo>
                  <a:pt x="59928" y="545553"/>
                  <a:pt x="65902" y="531340"/>
                  <a:pt x="74140" y="518983"/>
                </a:cubicBezTo>
                <a:cubicBezTo>
                  <a:pt x="78259" y="502507"/>
                  <a:pt x="74488" y="481565"/>
                  <a:pt x="86497" y="469556"/>
                </a:cubicBezTo>
                <a:cubicBezTo>
                  <a:pt x="98506" y="457548"/>
                  <a:pt x="121179" y="465626"/>
                  <a:pt x="135924" y="457200"/>
                </a:cubicBezTo>
                <a:cubicBezTo>
                  <a:pt x="151097" y="448530"/>
                  <a:pt x="159569" y="431316"/>
                  <a:pt x="172994" y="420129"/>
                </a:cubicBezTo>
                <a:cubicBezTo>
                  <a:pt x="184403" y="410622"/>
                  <a:pt x="197708" y="403654"/>
                  <a:pt x="210065" y="395416"/>
                </a:cubicBezTo>
                <a:cubicBezTo>
                  <a:pt x="218303" y="383059"/>
                  <a:pt x="223602" y="368125"/>
                  <a:pt x="234778" y="358346"/>
                </a:cubicBezTo>
                <a:cubicBezTo>
                  <a:pt x="287071" y="312589"/>
                  <a:pt x="295074" y="313534"/>
                  <a:pt x="345989" y="296562"/>
                </a:cubicBezTo>
                <a:cubicBezTo>
                  <a:pt x="354227" y="308919"/>
                  <a:pt x="364061" y="320349"/>
                  <a:pt x="370702" y="333632"/>
                </a:cubicBezTo>
                <a:cubicBezTo>
                  <a:pt x="376527" y="345282"/>
                  <a:pt x="372888" y="362565"/>
                  <a:pt x="383059" y="370702"/>
                </a:cubicBezTo>
                <a:cubicBezTo>
                  <a:pt x="396320" y="381311"/>
                  <a:pt x="416010" y="378940"/>
                  <a:pt x="432486" y="383059"/>
                </a:cubicBezTo>
                <a:cubicBezTo>
                  <a:pt x="444843" y="391297"/>
                  <a:pt x="460049" y="396364"/>
                  <a:pt x="469557" y="407773"/>
                </a:cubicBezTo>
                <a:cubicBezTo>
                  <a:pt x="481349" y="421924"/>
                  <a:pt x="479534" y="446148"/>
                  <a:pt x="494270" y="457200"/>
                </a:cubicBezTo>
                <a:cubicBezTo>
                  <a:pt x="515110" y="472830"/>
                  <a:pt x="568411" y="481913"/>
                  <a:pt x="568411" y="481913"/>
                </a:cubicBezTo>
                <a:cubicBezTo>
                  <a:pt x="580768" y="490151"/>
                  <a:pt x="592198" y="499985"/>
                  <a:pt x="605481" y="506627"/>
                </a:cubicBezTo>
                <a:cubicBezTo>
                  <a:pt x="617131" y="512452"/>
                  <a:pt x="630579" y="513852"/>
                  <a:pt x="642551" y="518983"/>
                </a:cubicBezTo>
                <a:cubicBezTo>
                  <a:pt x="659482" y="526239"/>
                  <a:pt x="675502" y="535459"/>
                  <a:pt x="691978" y="543697"/>
                </a:cubicBezTo>
                <a:cubicBezTo>
                  <a:pt x="704335" y="539578"/>
                  <a:pt x="723223" y="542990"/>
                  <a:pt x="729048" y="531340"/>
                </a:cubicBezTo>
                <a:cubicBezTo>
                  <a:pt x="767501" y="454434"/>
                  <a:pt x="702920" y="429309"/>
                  <a:pt x="790832" y="370702"/>
                </a:cubicBezTo>
                <a:lnTo>
                  <a:pt x="864973" y="321275"/>
                </a:lnTo>
                <a:cubicBezTo>
                  <a:pt x="869092" y="308918"/>
                  <a:pt x="868991" y="294211"/>
                  <a:pt x="877330" y="284205"/>
                </a:cubicBezTo>
                <a:cubicBezTo>
                  <a:pt x="890514" y="268384"/>
                  <a:pt x="912195" y="261698"/>
                  <a:pt x="926757" y="247135"/>
                </a:cubicBezTo>
                <a:cubicBezTo>
                  <a:pt x="937258" y="236634"/>
                  <a:pt x="943232" y="222421"/>
                  <a:pt x="951470" y="210064"/>
                </a:cubicBezTo>
                <a:cubicBezTo>
                  <a:pt x="978394" y="75447"/>
                  <a:pt x="930074" y="214996"/>
                  <a:pt x="1075038" y="135924"/>
                </a:cubicBezTo>
                <a:cubicBezTo>
                  <a:pt x="1094511" y="125302"/>
                  <a:pt x="1088979" y="93530"/>
                  <a:pt x="1099751" y="74140"/>
                </a:cubicBezTo>
                <a:cubicBezTo>
                  <a:pt x="1126799" y="25454"/>
                  <a:pt x="1133338" y="27035"/>
                  <a:pt x="1173892" y="0"/>
                </a:cubicBezTo>
                <a:cubicBezTo>
                  <a:pt x="1198605" y="4119"/>
                  <a:pt x="1223574" y="6921"/>
                  <a:pt x="1248032" y="12356"/>
                </a:cubicBezTo>
                <a:cubicBezTo>
                  <a:pt x="1260747" y="15182"/>
                  <a:pt x="1272077" y="24713"/>
                  <a:pt x="1285102" y="24713"/>
                </a:cubicBezTo>
                <a:cubicBezTo>
                  <a:pt x="1298127" y="24713"/>
                  <a:pt x="1309816" y="16475"/>
                  <a:pt x="1322173" y="12356"/>
                </a:cubicBezTo>
                <a:cubicBezTo>
                  <a:pt x="1346886" y="37070"/>
                  <a:pt x="1389459" y="52226"/>
                  <a:pt x="1396313" y="86497"/>
                </a:cubicBezTo>
                <a:cubicBezTo>
                  <a:pt x="1400432" y="107092"/>
                  <a:pt x="1395224" y="132146"/>
                  <a:pt x="1408670" y="148281"/>
                </a:cubicBezTo>
                <a:cubicBezTo>
                  <a:pt x="1419542" y="161327"/>
                  <a:pt x="1441621" y="156518"/>
                  <a:pt x="1458097" y="160637"/>
                </a:cubicBezTo>
                <a:cubicBezTo>
                  <a:pt x="1479813" y="225784"/>
                  <a:pt x="1456102" y="173072"/>
                  <a:pt x="1507524" y="234778"/>
                </a:cubicBezTo>
                <a:cubicBezTo>
                  <a:pt x="1517031" y="246187"/>
                  <a:pt x="1518281" y="266773"/>
                  <a:pt x="1532238" y="271848"/>
                </a:cubicBezTo>
                <a:cubicBezTo>
                  <a:pt x="1567291" y="284594"/>
                  <a:pt x="1606378" y="280086"/>
                  <a:pt x="1643448" y="284205"/>
                </a:cubicBezTo>
                <a:cubicBezTo>
                  <a:pt x="1655805" y="292443"/>
                  <a:pt x="1666191" y="305011"/>
                  <a:pt x="1680519" y="308919"/>
                </a:cubicBezTo>
                <a:cubicBezTo>
                  <a:pt x="1712557" y="317656"/>
                  <a:pt x="1746617" y="315816"/>
                  <a:pt x="1779373" y="321275"/>
                </a:cubicBezTo>
                <a:cubicBezTo>
                  <a:pt x="1796125" y="324067"/>
                  <a:pt x="1812324" y="329513"/>
                  <a:pt x="1828800" y="333632"/>
                </a:cubicBezTo>
                <a:cubicBezTo>
                  <a:pt x="1841157" y="341870"/>
                  <a:pt x="1856593" y="346749"/>
                  <a:pt x="1865870" y="358346"/>
                </a:cubicBezTo>
                <a:cubicBezTo>
                  <a:pt x="1913799" y="418257"/>
                  <a:pt x="1834418" y="380812"/>
                  <a:pt x="1915297" y="407773"/>
                </a:cubicBezTo>
                <a:cubicBezTo>
                  <a:pt x="1924908" y="422189"/>
                  <a:pt x="1967887" y="488141"/>
                  <a:pt x="1977081" y="494270"/>
                </a:cubicBezTo>
                <a:cubicBezTo>
                  <a:pt x="1995129" y="506302"/>
                  <a:pt x="2073020" y="524433"/>
                  <a:pt x="2100648" y="531340"/>
                </a:cubicBezTo>
                <a:cubicBezTo>
                  <a:pt x="2137718" y="527221"/>
                  <a:pt x="2176806" y="531729"/>
                  <a:pt x="2211859" y="518983"/>
                </a:cubicBezTo>
                <a:cubicBezTo>
                  <a:pt x="2225816" y="513908"/>
                  <a:pt x="2227941" y="493998"/>
                  <a:pt x="2236573" y="481913"/>
                </a:cubicBezTo>
                <a:cubicBezTo>
                  <a:pt x="2248543" y="465155"/>
                  <a:pt x="2257822" y="445670"/>
                  <a:pt x="2273643" y="432486"/>
                </a:cubicBezTo>
                <a:cubicBezTo>
                  <a:pt x="2283649" y="424147"/>
                  <a:pt x="2299063" y="425954"/>
                  <a:pt x="2310713" y="420129"/>
                </a:cubicBezTo>
                <a:cubicBezTo>
                  <a:pt x="2323996" y="413487"/>
                  <a:pt x="2335427" y="403654"/>
                  <a:pt x="2347784" y="395416"/>
                </a:cubicBezTo>
                <a:cubicBezTo>
                  <a:pt x="2361817" y="374367"/>
                  <a:pt x="2394240" y="324246"/>
                  <a:pt x="2409567" y="308919"/>
                </a:cubicBezTo>
                <a:cubicBezTo>
                  <a:pt x="2427791" y="290695"/>
                  <a:pt x="2458583" y="276873"/>
                  <a:pt x="2483708" y="271848"/>
                </a:cubicBezTo>
                <a:cubicBezTo>
                  <a:pt x="2491786" y="270232"/>
                  <a:pt x="2500183" y="271848"/>
                  <a:pt x="2508421" y="271848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CasellaDiTesto 38"/>
          <p:cNvSpPr txBox="1"/>
          <p:nvPr/>
        </p:nvSpPr>
        <p:spPr>
          <a:xfrm>
            <a:off x="7500648" y="5256915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T</a:t>
            </a:r>
          </a:p>
        </p:txBody>
      </p:sp>
      <p:cxnSp>
        <p:nvCxnSpPr>
          <p:cNvPr id="15" name="Connettore 1 44"/>
          <p:cNvCxnSpPr/>
          <p:nvPr/>
        </p:nvCxnSpPr>
        <p:spPr>
          <a:xfrm>
            <a:off x="5265806" y="4496595"/>
            <a:ext cx="7639" cy="11788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sellaDiTesto 45"/>
          <p:cNvSpPr txBox="1"/>
          <p:nvPr/>
        </p:nvSpPr>
        <p:spPr>
          <a:xfrm>
            <a:off x="3850447" y="5306131"/>
            <a:ext cx="427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rgbClr val="FF0000"/>
                </a:solidFill>
              </a:rPr>
              <a:t>T1</a:t>
            </a:r>
            <a:endParaRPr lang="fr-FR" b="1" dirty="0">
              <a:solidFill>
                <a:srgbClr val="FF0000"/>
              </a:solidFill>
            </a:endParaRPr>
          </a:p>
        </p:txBody>
      </p:sp>
      <p:cxnSp>
        <p:nvCxnSpPr>
          <p:cNvPr id="17" name="Connettore 2 47"/>
          <p:cNvCxnSpPr/>
          <p:nvPr/>
        </p:nvCxnSpPr>
        <p:spPr>
          <a:xfrm>
            <a:off x="2766122" y="5624246"/>
            <a:ext cx="2490420" cy="2001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reeform 17"/>
          <p:cNvSpPr/>
          <p:nvPr/>
        </p:nvSpPr>
        <p:spPr>
          <a:xfrm>
            <a:off x="5256542" y="4491082"/>
            <a:ext cx="2244106" cy="601174"/>
          </a:xfrm>
          <a:custGeom>
            <a:avLst/>
            <a:gdLst>
              <a:gd name="connsiteX0" fmla="*/ 0 w 1454306"/>
              <a:gd name="connsiteY0" fmla="*/ 70339 h 890954"/>
              <a:gd name="connsiteX1" fmla="*/ 58616 w 1454306"/>
              <a:gd name="connsiteY1" fmla="*/ 46892 h 890954"/>
              <a:gd name="connsiteX2" fmla="*/ 93785 w 1454306"/>
              <a:gd name="connsiteY2" fmla="*/ 35169 h 890954"/>
              <a:gd name="connsiteX3" fmla="*/ 187570 w 1454306"/>
              <a:gd name="connsiteY3" fmla="*/ 0 h 890954"/>
              <a:gd name="connsiteX4" fmla="*/ 222739 w 1454306"/>
              <a:gd name="connsiteY4" fmla="*/ 11723 h 890954"/>
              <a:gd name="connsiteX5" fmla="*/ 257908 w 1454306"/>
              <a:gd name="connsiteY5" fmla="*/ 105508 h 890954"/>
              <a:gd name="connsiteX6" fmla="*/ 281354 w 1454306"/>
              <a:gd name="connsiteY6" fmla="*/ 140677 h 890954"/>
              <a:gd name="connsiteX7" fmla="*/ 316523 w 1454306"/>
              <a:gd name="connsiteY7" fmla="*/ 211015 h 890954"/>
              <a:gd name="connsiteX8" fmla="*/ 363416 w 1454306"/>
              <a:gd name="connsiteY8" fmla="*/ 199292 h 890954"/>
              <a:gd name="connsiteX9" fmla="*/ 410308 w 1454306"/>
              <a:gd name="connsiteY9" fmla="*/ 316523 h 890954"/>
              <a:gd name="connsiteX10" fmla="*/ 492370 w 1454306"/>
              <a:gd name="connsiteY10" fmla="*/ 398585 h 890954"/>
              <a:gd name="connsiteX11" fmla="*/ 550985 w 1454306"/>
              <a:gd name="connsiteY11" fmla="*/ 386862 h 890954"/>
              <a:gd name="connsiteX12" fmla="*/ 621323 w 1454306"/>
              <a:gd name="connsiteY12" fmla="*/ 211015 h 890954"/>
              <a:gd name="connsiteX13" fmla="*/ 633046 w 1454306"/>
              <a:gd name="connsiteY13" fmla="*/ 257908 h 890954"/>
              <a:gd name="connsiteX14" fmla="*/ 644770 w 1454306"/>
              <a:gd name="connsiteY14" fmla="*/ 515815 h 890954"/>
              <a:gd name="connsiteX15" fmla="*/ 703385 w 1454306"/>
              <a:gd name="connsiteY15" fmla="*/ 457200 h 890954"/>
              <a:gd name="connsiteX16" fmla="*/ 750277 w 1454306"/>
              <a:gd name="connsiteY16" fmla="*/ 468923 h 890954"/>
              <a:gd name="connsiteX17" fmla="*/ 832339 w 1454306"/>
              <a:gd name="connsiteY17" fmla="*/ 410308 h 890954"/>
              <a:gd name="connsiteX18" fmla="*/ 844062 w 1454306"/>
              <a:gd name="connsiteY18" fmla="*/ 375139 h 890954"/>
              <a:gd name="connsiteX19" fmla="*/ 890954 w 1454306"/>
              <a:gd name="connsiteY19" fmla="*/ 304800 h 890954"/>
              <a:gd name="connsiteX20" fmla="*/ 937846 w 1454306"/>
              <a:gd name="connsiteY20" fmla="*/ 339969 h 890954"/>
              <a:gd name="connsiteX21" fmla="*/ 973016 w 1454306"/>
              <a:gd name="connsiteY21" fmla="*/ 715108 h 890954"/>
              <a:gd name="connsiteX22" fmla="*/ 996462 w 1454306"/>
              <a:gd name="connsiteY22" fmla="*/ 762000 h 890954"/>
              <a:gd name="connsiteX23" fmla="*/ 1043354 w 1454306"/>
              <a:gd name="connsiteY23" fmla="*/ 715108 h 890954"/>
              <a:gd name="connsiteX24" fmla="*/ 1101970 w 1454306"/>
              <a:gd name="connsiteY24" fmla="*/ 562708 h 890954"/>
              <a:gd name="connsiteX25" fmla="*/ 1219200 w 1454306"/>
              <a:gd name="connsiteY25" fmla="*/ 597877 h 890954"/>
              <a:gd name="connsiteX26" fmla="*/ 1254370 w 1454306"/>
              <a:gd name="connsiteY26" fmla="*/ 750277 h 890954"/>
              <a:gd name="connsiteX27" fmla="*/ 1289539 w 1454306"/>
              <a:gd name="connsiteY27" fmla="*/ 762000 h 890954"/>
              <a:gd name="connsiteX28" fmla="*/ 1301262 w 1454306"/>
              <a:gd name="connsiteY28" fmla="*/ 820615 h 890954"/>
              <a:gd name="connsiteX29" fmla="*/ 1348154 w 1454306"/>
              <a:gd name="connsiteY29" fmla="*/ 797169 h 890954"/>
              <a:gd name="connsiteX30" fmla="*/ 1453662 w 1454306"/>
              <a:gd name="connsiteY30" fmla="*/ 879231 h 890954"/>
              <a:gd name="connsiteX31" fmla="*/ 1453662 w 1454306"/>
              <a:gd name="connsiteY31" fmla="*/ 890954 h 890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54306" h="890954">
                <a:moveTo>
                  <a:pt x="0" y="70339"/>
                </a:moveTo>
                <a:cubicBezTo>
                  <a:pt x="19539" y="62523"/>
                  <a:pt x="38912" y="54281"/>
                  <a:pt x="58616" y="46892"/>
                </a:cubicBezTo>
                <a:cubicBezTo>
                  <a:pt x="70186" y="42553"/>
                  <a:pt x="82215" y="39508"/>
                  <a:pt x="93785" y="35169"/>
                </a:cubicBezTo>
                <a:cubicBezTo>
                  <a:pt x="205917" y="-6881"/>
                  <a:pt x="107747" y="26607"/>
                  <a:pt x="187570" y="0"/>
                </a:cubicBezTo>
                <a:cubicBezTo>
                  <a:pt x="199293" y="3908"/>
                  <a:pt x="214828" y="2230"/>
                  <a:pt x="222739" y="11723"/>
                </a:cubicBezTo>
                <a:cubicBezTo>
                  <a:pt x="244336" y="37640"/>
                  <a:pt x="243311" y="76313"/>
                  <a:pt x="257908" y="105508"/>
                </a:cubicBezTo>
                <a:cubicBezTo>
                  <a:pt x="264209" y="118110"/>
                  <a:pt x="275053" y="128075"/>
                  <a:pt x="281354" y="140677"/>
                </a:cubicBezTo>
                <a:cubicBezTo>
                  <a:pt x="329889" y="237748"/>
                  <a:pt x="249330" y="110226"/>
                  <a:pt x="316523" y="211015"/>
                </a:cubicBezTo>
                <a:cubicBezTo>
                  <a:pt x="332154" y="207107"/>
                  <a:pt x="349427" y="191298"/>
                  <a:pt x="363416" y="199292"/>
                </a:cubicBezTo>
                <a:cubicBezTo>
                  <a:pt x="425054" y="234514"/>
                  <a:pt x="379934" y="270963"/>
                  <a:pt x="410308" y="316523"/>
                </a:cubicBezTo>
                <a:cubicBezTo>
                  <a:pt x="431766" y="348710"/>
                  <a:pt x="465016" y="371231"/>
                  <a:pt x="492370" y="398585"/>
                </a:cubicBezTo>
                <a:cubicBezTo>
                  <a:pt x="506021" y="439537"/>
                  <a:pt x="504411" y="469660"/>
                  <a:pt x="550985" y="386862"/>
                </a:cubicBezTo>
                <a:cubicBezTo>
                  <a:pt x="582094" y="331556"/>
                  <a:pt x="601383" y="270836"/>
                  <a:pt x="621323" y="211015"/>
                </a:cubicBezTo>
                <a:cubicBezTo>
                  <a:pt x="625231" y="226646"/>
                  <a:pt x="631810" y="241843"/>
                  <a:pt x="633046" y="257908"/>
                </a:cubicBezTo>
                <a:cubicBezTo>
                  <a:pt x="639647" y="343712"/>
                  <a:pt x="616128" y="434663"/>
                  <a:pt x="644770" y="515815"/>
                </a:cubicBezTo>
                <a:cubicBezTo>
                  <a:pt x="653966" y="541871"/>
                  <a:pt x="683847" y="476738"/>
                  <a:pt x="703385" y="457200"/>
                </a:cubicBezTo>
                <a:cubicBezTo>
                  <a:pt x="762547" y="279714"/>
                  <a:pt x="689285" y="455369"/>
                  <a:pt x="750277" y="468923"/>
                </a:cubicBezTo>
                <a:cubicBezTo>
                  <a:pt x="783092" y="476215"/>
                  <a:pt x="804985" y="429846"/>
                  <a:pt x="832339" y="410308"/>
                </a:cubicBezTo>
                <a:cubicBezTo>
                  <a:pt x="836247" y="398585"/>
                  <a:pt x="838061" y="385941"/>
                  <a:pt x="844062" y="375139"/>
                </a:cubicBezTo>
                <a:cubicBezTo>
                  <a:pt x="857747" y="350506"/>
                  <a:pt x="890954" y="304800"/>
                  <a:pt x="890954" y="304800"/>
                </a:cubicBezTo>
                <a:cubicBezTo>
                  <a:pt x="906585" y="316523"/>
                  <a:pt x="930986" y="321675"/>
                  <a:pt x="937846" y="339969"/>
                </a:cubicBezTo>
                <a:cubicBezTo>
                  <a:pt x="968559" y="421870"/>
                  <a:pt x="964435" y="649321"/>
                  <a:pt x="973016" y="715108"/>
                </a:cubicBezTo>
                <a:cubicBezTo>
                  <a:pt x="975276" y="732437"/>
                  <a:pt x="988647" y="746369"/>
                  <a:pt x="996462" y="762000"/>
                </a:cubicBezTo>
                <a:cubicBezTo>
                  <a:pt x="1012093" y="746369"/>
                  <a:pt x="1033011" y="734644"/>
                  <a:pt x="1043354" y="715108"/>
                </a:cubicBezTo>
                <a:cubicBezTo>
                  <a:pt x="1068820" y="667005"/>
                  <a:pt x="1056683" y="592899"/>
                  <a:pt x="1101970" y="562708"/>
                </a:cubicBezTo>
                <a:cubicBezTo>
                  <a:pt x="1135915" y="540078"/>
                  <a:pt x="1180123" y="586154"/>
                  <a:pt x="1219200" y="597877"/>
                </a:cubicBezTo>
                <a:cubicBezTo>
                  <a:pt x="1230923" y="648677"/>
                  <a:pt x="1233833" y="702357"/>
                  <a:pt x="1254370" y="750277"/>
                </a:cubicBezTo>
                <a:cubicBezTo>
                  <a:pt x="1259238" y="761635"/>
                  <a:pt x="1282684" y="751718"/>
                  <a:pt x="1289539" y="762000"/>
                </a:cubicBezTo>
                <a:cubicBezTo>
                  <a:pt x="1300592" y="778579"/>
                  <a:pt x="1297354" y="801077"/>
                  <a:pt x="1301262" y="820615"/>
                </a:cubicBezTo>
                <a:cubicBezTo>
                  <a:pt x="1316893" y="812800"/>
                  <a:pt x="1330750" y="795587"/>
                  <a:pt x="1348154" y="797169"/>
                </a:cubicBezTo>
                <a:cubicBezTo>
                  <a:pt x="1419534" y="803659"/>
                  <a:pt x="1432611" y="826604"/>
                  <a:pt x="1453662" y="879231"/>
                </a:cubicBezTo>
                <a:cubicBezTo>
                  <a:pt x="1455113" y="882859"/>
                  <a:pt x="1453662" y="887046"/>
                  <a:pt x="1453662" y="890954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Freeform 18"/>
          <p:cNvSpPr/>
          <p:nvPr/>
        </p:nvSpPr>
        <p:spPr>
          <a:xfrm>
            <a:off x="5273445" y="3417850"/>
            <a:ext cx="2227203" cy="1085620"/>
          </a:xfrm>
          <a:custGeom>
            <a:avLst/>
            <a:gdLst>
              <a:gd name="connsiteX0" fmla="*/ 0 w 2180492"/>
              <a:gd name="connsiteY0" fmla="*/ 1441939 h 1441939"/>
              <a:gd name="connsiteX1" fmla="*/ 70338 w 2180492"/>
              <a:gd name="connsiteY1" fmla="*/ 1301262 h 1441939"/>
              <a:gd name="connsiteX2" fmla="*/ 105508 w 2180492"/>
              <a:gd name="connsiteY2" fmla="*/ 1289539 h 1441939"/>
              <a:gd name="connsiteX3" fmla="*/ 246185 w 2180492"/>
              <a:gd name="connsiteY3" fmla="*/ 1348154 h 1441939"/>
              <a:gd name="connsiteX4" fmla="*/ 269631 w 2180492"/>
              <a:gd name="connsiteY4" fmla="*/ 1277816 h 1441939"/>
              <a:gd name="connsiteX5" fmla="*/ 281354 w 2180492"/>
              <a:gd name="connsiteY5" fmla="*/ 1230923 h 1441939"/>
              <a:gd name="connsiteX6" fmla="*/ 316523 w 2180492"/>
              <a:gd name="connsiteY6" fmla="*/ 1219200 h 1441939"/>
              <a:gd name="connsiteX7" fmla="*/ 363415 w 2180492"/>
              <a:gd name="connsiteY7" fmla="*/ 1207477 h 1441939"/>
              <a:gd name="connsiteX8" fmla="*/ 410308 w 2180492"/>
              <a:gd name="connsiteY8" fmla="*/ 1184031 h 1441939"/>
              <a:gd name="connsiteX9" fmla="*/ 492369 w 2180492"/>
              <a:gd name="connsiteY9" fmla="*/ 996462 h 1441939"/>
              <a:gd name="connsiteX10" fmla="*/ 550985 w 2180492"/>
              <a:gd name="connsiteY10" fmla="*/ 1055077 h 1441939"/>
              <a:gd name="connsiteX11" fmla="*/ 586154 w 2180492"/>
              <a:gd name="connsiteY11" fmla="*/ 961292 h 1441939"/>
              <a:gd name="connsiteX12" fmla="*/ 644769 w 2180492"/>
              <a:gd name="connsiteY12" fmla="*/ 785446 h 1441939"/>
              <a:gd name="connsiteX13" fmla="*/ 715108 w 2180492"/>
              <a:gd name="connsiteY13" fmla="*/ 832339 h 1441939"/>
              <a:gd name="connsiteX14" fmla="*/ 750277 w 2180492"/>
              <a:gd name="connsiteY14" fmla="*/ 937846 h 1441939"/>
              <a:gd name="connsiteX15" fmla="*/ 773723 w 2180492"/>
              <a:gd name="connsiteY15" fmla="*/ 973016 h 1441939"/>
              <a:gd name="connsiteX16" fmla="*/ 832338 w 2180492"/>
              <a:gd name="connsiteY16" fmla="*/ 785446 h 1441939"/>
              <a:gd name="connsiteX17" fmla="*/ 890954 w 2180492"/>
              <a:gd name="connsiteY17" fmla="*/ 844062 h 1441939"/>
              <a:gd name="connsiteX18" fmla="*/ 926123 w 2180492"/>
              <a:gd name="connsiteY18" fmla="*/ 738554 h 1441939"/>
              <a:gd name="connsiteX19" fmla="*/ 961292 w 2180492"/>
              <a:gd name="connsiteY19" fmla="*/ 726831 h 1441939"/>
              <a:gd name="connsiteX20" fmla="*/ 1055077 w 2180492"/>
              <a:gd name="connsiteY20" fmla="*/ 808892 h 1441939"/>
              <a:gd name="connsiteX21" fmla="*/ 1066800 w 2180492"/>
              <a:gd name="connsiteY21" fmla="*/ 633046 h 1441939"/>
              <a:gd name="connsiteX22" fmla="*/ 1090246 w 2180492"/>
              <a:gd name="connsiteY22" fmla="*/ 668216 h 1441939"/>
              <a:gd name="connsiteX23" fmla="*/ 1113692 w 2180492"/>
              <a:gd name="connsiteY23" fmla="*/ 797169 h 1441939"/>
              <a:gd name="connsiteX24" fmla="*/ 1160585 w 2180492"/>
              <a:gd name="connsiteY24" fmla="*/ 633046 h 1441939"/>
              <a:gd name="connsiteX25" fmla="*/ 1195754 w 2180492"/>
              <a:gd name="connsiteY25" fmla="*/ 668216 h 1441939"/>
              <a:gd name="connsiteX26" fmla="*/ 1230923 w 2180492"/>
              <a:gd name="connsiteY26" fmla="*/ 597877 h 1441939"/>
              <a:gd name="connsiteX27" fmla="*/ 1312985 w 2180492"/>
              <a:gd name="connsiteY27" fmla="*/ 750277 h 1441939"/>
              <a:gd name="connsiteX28" fmla="*/ 1336431 w 2180492"/>
              <a:gd name="connsiteY28" fmla="*/ 621323 h 1441939"/>
              <a:gd name="connsiteX29" fmla="*/ 1371600 w 2180492"/>
              <a:gd name="connsiteY29" fmla="*/ 304800 h 1441939"/>
              <a:gd name="connsiteX30" fmla="*/ 1395046 w 2180492"/>
              <a:gd name="connsiteY30" fmla="*/ 222739 h 1441939"/>
              <a:gd name="connsiteX31" fmla="*/ 1430215 w 2180492"/>
              <a:gd name="connsiteY31" fmla="*/ 58616 h 1441939"/>
              <a:gd name="connsiteX32" fmla="*/ 1477108 w 2180492"/>
              <a:gd name="connsiteY32" fmla="*/ 386862 h 1441939"/>
              <a:gd name="connsiteX33" fmla="*/ 1512277 w 2180492"/>
              <a:gd name="connsiteY33" fmla="*/ 492369 h 1441939"/>
              <a:gd name="connsiteX34" fmla="*/ 1524000 w 2180492"/>
              <a:gd name="connsiteY34" fmla="*/ 539262 h 1441939"/>
              <a:gd name="connsiteX35" fmla="*/ 1559169 w 2180492"/>
              <a:gd name="connsiteY35" fmla="*/ 433754 h 1441939"/>
              <a:gd name="connsiteX36" fmla="*/ 1594338 w 2180492"/>
              <a:gd name="connsiteY36" fmla="*/ 246185 h 1441939"/>
              <a:gd name="connsiteX37" fmla="*/ 1629508 w 2180492"/>
              <a:gd name="connsiteY37" fmla="*/ 211016 h 1441939"/>
              <a:gd name="connsiteX38" fmla="*/ 1699846 w 2180492"/>
              <a:gd name="connsiteY38" fmla="*/ 175846 h 1441939"/>
              <a:gd name="connsiteX39" fmla="*/ 1735015 w 2180492"/>
              <a:gd name="connsiteY39" fmla="*/ 152400 h 1441939"/>
              <a:gd name="connsiteX40" fmla="*/ 1899138 w 2180492"/>
              <a:gd name="connsiteY40" fmla="*/ 128954 h 1441939"/>
              <a:gd name="connsiteX41" fmla="*/ 1946031 w 2180492"/>
              <a:gd name="connsiteY41" fmla="*/ 93785 h 1441939"/>
              <a:gd name="connsiteX42" fmla="*/ 2145323 w 2180492"/>
              <a:gd name="connsiteY42" fmla="*/ 23446 h 1441939"/>
              <a:gd name="connsiteX43" fmla="*/ 2180492 w 2180492"/>
              <a:gd name="connsiteY43" fmla="*/ 0 h 1441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2180492" h="1441939">
                <a:moveTo>
                  <a:pt x="0" y="1441939"/>
                </a:moveTo>
                <a:cubicBezTo>
                  <a:pt x="9103" y="1414629"/>
                  <a:pt x="36250" y="1312624"/>
                  <a:pt x="70338" y="1301262"/>
                </a:cubicBezTo>
                <a:lnTo>
                  <a:pt x="105508" y="1289539"/>
                </a:lnTo>
                <a:cubicBezTo>
                  <a:pt x="202449" y="1386480"/>
                  <a:pt x="151652" y="1385967"/>
                  <a:pt x="246185" y="1348154"/>
                </a:cubicBezTo>
                <a:cubicBezTo>
                  <a:pt x="254000" y="1324708"/>
                  <a:pt x="263637" y="1301792"/>
                  <a:pt x="269631" y="1277816"/>
                </a:cubicBezTo>
                <a:cubicBezTo>
                  <a:pt x="273539" y="1262185"/>
                  <a:pt x="271289" y="1243504"/>
                  <a:pt x="281354" y="1230923"/>
                </a:cubicBezTo>
                <a:cubicBezTo>
                  <a:pt x="289073" y="1221274"/>
                  <a:pt x="304800" y="1223108"/>
                  <a:pt x="316523" y="1219200"/>
                </a:cubicBezTo>
                <a:cubicBezTo>
                  <a:pt x="337750" y="1282880"/>
                  <a:pt x="315574" y="1248483"/>
                  <a:pt x="363415" y="1207477"/>
                </a:cubicBezTo>
                <a:cubicBezTo>
                  <a:pt x="376684" y="1196104"/>
                  <a:pt x="394677" y="1191846"/>
                  <a:pt x="410308" y="1184031"/>
                </a:cubicBezTo>
                <a:cubicBezTo>
                  <a:pt x="421676" y="1144241"/>
                  <a:pt x="452648" y="1012350"/>
                  <a:pt x="492369" y="996462"/>
                </a:cubicBezTo>
                <a:cubicBezTo>
                  <a:pt x="518024" y="986200"/>
                  <a:pt x="550985" y="1055077"/>
                  <a:pt x="550985" y="1055077"/>
                </a:cubicBezTo>
                <a:cubicBezTo>
                  <a:pt x="562708" y="1023815"/>
                  <a:pt x="576560" y="993271"/>
                  <a:pt x="586154" y="961292"/>
                </a:cubicBezTo>
                <a:cubicBezTo>
                  <a:pt x="638771" y="785900"/>
                  <a:pt x="590422" y="866969"/>
                  <a:pt x="644769" y="785446"/>
                </a:cubicBezTo>
                <a:cubicBezTo>
                  <a:pt x="668215" y="801077"/>
                  <a:pt x="699068" y="809170"/>
                  <a:pt x="715108" y="832339"/>
                </a:cubicBezTo>
                <a:cubicBezTo>
                  <a:pt x="736209" y="862819"/>
                  <a:pt x="736019" y="903626"/>
                  <a:pt x="750277" y="937846"/>
                </a:cubicBezTo>
                <a:cubicBezTo>
                  <a:pt x="755696" y="950852"/>
                  <a:pt x="765908" y="961293"/>
                  <a:pt x="773723" y="973016"/>
                </a:cubicBezTo>
                <a:cubicBezTo>
                  <a:pt x="817888" y="840519"/>
                  <a:pt x="798708" y="903153"/>
                  <a:pt x="832338" y="785446"/>
                </a:cubicBezTo>
                <a:cubicBezTo>
                  <a:pt x="851877" y="804985"/>
                  <a:pt x="866239" y="856419"/>
                  <a:pt x="890954" y="844062"/>
                </a:cubicBezTo>
                <a:cubicBezTo>
                  <a:pt x="924112" y="827483"/>
                  <a:pt x="890954" y="750277"/>
                  <a:pt x="926123" y="738554"/>
                </a:cubicBezTo>
                <a:lnTo>
                  <a:pt x="961292" y="726831"/>
                </a:lnTo>
                <a:cubicBezTo>
                  <a:pt x="1029871" y="795409"/>
                  <a:pt x="996917" y="770119"/>
                  <a:pt x="1055077" y="808892"/>
                </a:cubicBezTo>
                <a:cubicBezTo>
                  <a:pt x="1058985" y="750277"/>
                  <a:pt x="1052552" y="690037"/>
                  <a:pt x="1066800" y="633046"/>
                </a:cubicBezTo>
                <a:cubicBezTo>
                  <a:pt x="1070217" y="619377"/>
                  <a:pt x="1086375" y="654669"/>
                  <a:pt x="1090246" y="668216"/>
                </a:cubicBezTo>
                <a:cubicBezTo>
                  <a:pt x="1102248" y="710224"/>
                  <a:pt x="1105877" y="754185"/>
                  <a:pt x="1113692" y="797169"/>
                </a:cubicBezTo>
                <a:cubicBezTo>
                  <a:pt x="1129323" y="742461"/>
                  <a:pt x="1130038" y="681048"/>
                  <a:pt x="1160585" y="633046"/>
                </a:cubicBezTo>
                <a:cubicBezTo>
                  <a:pt x="1169486" y="619059"/>
                  <a:pt x="1180925" y="675630"/>
                  <a:pt x="1195754" y="668216"/>
                </a:cubicBezTo>
                <a:cubicBezTo>
                  <a:pt x="1219200" y="656493"/>
                  <a:pt x="1219200" y="621323"/>
                  <a:pt x="1230923" y="597877"/>
                </a:cubicBezTo>
                <a:cubicBezTo>
                  <a:pt x="1236973" y="628128"/>
                  <a:pt x="1256846" y="771329"/>
                  <a:pt x="1312985" y="750277"/>
                </a:cubicBezTo>
                <a:cubicBezTo>
                  <a:pt x="1353893" y="734937"/>
                  <a:pt x="1330732" y="664639"/>
                  <a:pt x="1336431" y="621323"/>
                </a:cubicBezTo>
                <a:cubicBezTo>
                  <a:pt x="1350280" y="516073"/>
                  <a:pt x="1356155" y="409827"/>
                  <a:pt x="1371600" y="304800"/>
                </a:cubicBezTo>
                <a:cubicBezTo>
                  <a:pt x="1375739" y="276654"/>
                  <a:pt x="1388457" y="250414"/>
                  <a:pt x="1395046" y="222739"/>
                </a:cubicBezTo>
                <a:cubicBezTo>
                  <a:pt x="1408005" y="168311"/>
                  <a:pt x="1418492" y="113324"/>
                  <a:pt x="1430215" y="58616"/>
                </a:cubicBezTo>
                <a:cubicBezTo>
                  <a:pt x="1498225" y="330654"/>
                  <a:pt x="1388265" y="-128422"/>
                  <a:pt x="1477108" y="386862"/>
                </a:cubicBezTo>
                <a:cubicBezTo>
                  <a:pt x="1483407" y="423394"/>
                  <a:pt x="1501375" y="456937"/>
                  <a:pt x="1512277" y="492369"/>
                </a:cubicBezTo>
                <a:cubicBezTo>
                  <a:pt x="1517015" y="507769"/>
                  <a:pt x="1520092" y="523631"/>
                  <a:pt x="1524000" y="539262"/>
                </a:cubicBezTo>
                <a:cubicBezTo>
                  <a:pt x="1535723" y="504093"/>
                  <a:pt x="1550518" y="469802"/>
                  <a:pt x="1559169" y="433754"/>
                </a:cubicBezTo>
                <a:cubicBezTo>
                  <a:pt x="1574014" y="371898"/>
                  <a:pt x="1575182" y="306845"/>
                  <a:pt x="1594338" y="246185"/>
                </a:cubicBezTo>
                <a:cubicBezTo>
                  <a:pt x="1599331" y="230376"/>
                  <a:pt x="1615713" y="220212"/>
                  <a:pt x="1629508" y="211016"/>
                </a:cubicBezTo>
                <a:cubicBezTo>
                  <a:pt x="1651319" y="196475"/>
                  <a:pt x="1676931" y="188577"/>
                  <a:pt x="1699846" y="175846"/>
                </a:cubicBezTo>
                <a:cubicBezTo>
                  <a:pt x="1712162" y="169004"/>
                  <a:pt x="1721300" y="155627"/>
                  <a:pt x="1735015" y="152400"/>
                </a:cubicBezTo>
                <a:cubicBezTo>
                  <a:pt x="1788809" y="139743"/>
                  <a:pt x="1844430" y="136769"/>
                  <a:pt x="1899138" y="128954"/>
                </a:cubicBezTo>
                <a:cubicBezTo>
                  <a:pt x="1914769" y="117231"/>
                  <a:pt x="1928555" y="102523"/>
                  <a:pt x="1946031" y="93785"/>
                </a:cubicBezTo>
                <a:cubicBezTo>
                  <a:pt x="2022647" y="55477"/>
                  <a:pt x="2068101" y="45509"/>
                  <a:pt x="2145323" y="23446"/>
                </a:cubicBezTo>
                <a:lnTo>
                  <a:pt x="2180492" y="0"/>
                </a:lnTo>
              </a:path>
            </a:pathLst>
          </a:cu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2757645" y="4142803"/>
            <a:ext cx="2516453" cy="1987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CasellaDiTesto 12"/>
          <p:cNvSpPr txBox="1"/>
          <p:nvPr/>
        </p:nvSpPr>
        <p:spPr>
          <a:xfrm>
            <a:off x="2344764" y="3905883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X1</a:t>
            </a:r>
            <a:endParaRPr lang="fr-FR" dirty="0">
              <a:solidFill>
                <a:srgbClr val="FF0000"/>
              </a:solidFill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2756152" y="4327469"/>
            <a:ext cx="3846918" cy="9725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CasellaDiTesto 12"/>
          <p:cNvSpPr txBox="1"/>
          <p:nvPr/>
        </p:nvSpPr>
        <p:spPr>
          <a:xfrm>
            <a:off x="2327861" y="412175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00B050"/>
                </a:solidFill>
              </a:rPr>
              <a:t>X2</a:t>
            </a:r>
            <a:endParaRPr lang="fr-FR" b="1" dirty="0">
              <a:solidFill>
                <a:srgbClr val="00B050"/>
              </a:solidFill>
            </a:endParaRPr>
          </a:p>
        </p:txBody>
      </p:sp>
      <p:sp>
        <p:nvSpPr>
          <p:cNvPr id="34" name="CasellaDiTesto 45"/>
          <p:cNvSpPr txBox="1"/>
          <p:nvPr/>
        </p:nvSpPr>
        <p:spPr>
          <a:xfrm>
            <a:off x="4679611" y="5808548"/>
            <a:ext cx="468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rgbClr val="00B050"/>
                </a:solidFill>
              </a:rPr>
              <a:t>T2</a:t>
            </a:r>
            <a:endParaRPr lang="fr-FR" b="1" dirty="0">
              <a:solidFill>
                <a:srgbClr val="00B050"/>
              </a:solidFill>
            </a:endParaRPr>
          </a:p>
        </p:txBody>
      </p:sp>
      <p:cxnSp>
        <p:nvCxnSpPr>
          <p:cNvPr id="35" name="Connettore 2 47"/>
          <p:cNvCxnSpPr/>
          <p:nvPr/>
        </p:nvCxnSpPr>
        <p:spPr>
          <a:xfrm flipV="1">
            <a:off x="2748120" y="5821358"/>
            <a:ext cx="3854950" cy="14499"/>
          </a:xfrm>
          <a:prstGeom prst="straightConnector1">
            <a:avLst/>
          </a:prstGeom>
          <a:ln>
            <a:solidFill>
              <a:srgbClr val="00B05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1 44"/>
          <p:cNvCxnSpPr/>
          <p:nvPr/>
        </p:nvCxnSpPr>
        <p:spPr>
          <a:xfrm flipH="1">
            <a:off x="6599136" y="3626329"/>
            <a:ext cx="3935" cy="2222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9659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uild="p"/>
      <p:bldP spid="7" grpId="0"/>
      <p:bldP spid="10" grpId="0" animBg="1"/>
      <p:bldP spid="11" grpId="0" animBg="1"/>
      <p:bldP spid="11" grpId="1" animBg="1"/>
      <p:bldP spid="12" grpId="0" animBg="1"/>
      <p:bldP spid="13" grpId="0"/>
      <p:bldP spid="16" grpId="0"/>
      <p:bldP spid="18" grpId="0" animBg="1"/>
      <p:bldP spid="18" grpId="1" animBg="1"/>
      <p:bldP spid="19" grpId="0" animBg="1"/>
      <p:bldP spid="22" grpId="0"/>
      <p:bldP spid="29" grpId="0"/>
      <p:bldP spid="3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325816020"/>
              </p:ext>
            </p:extLst>
          </p:nvPr>
        </p:nvGraphicFramePr>
        <p:xfrm>
          <a:off x="2142705" y="2210937"/>
          <a:ext cx="8393374" cy="42822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CA55A-3F50-488D-A5E8-01F0969640C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141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89AD724-97DC-4930-B9DB-DBAB3D12305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4">
                                            <p:graphicEl>
                                              <a:dgm id="{889AD724-97DC-4930-B9DB-DBAB3D12305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4">
                                            <p:graphicEl>
                                              <a:dgm id="{889AD724-97DC-4930-B9DB-DBAB3D12305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F20245F-33D4-466F-898E-F5BB18451C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4">
                                            <p:graphicEl>
                                              <a:dgm id="{CF20245F-33D4-466F-898E-F5BB18451C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50" fill="hold"/>
                                        <p:tgtEl>
                                          <p:spTgt spid="4">
                                            <p:graphicEl>
                                              <a:dgm id="{CF20245F-33D4-466F-898E-F5BB18451C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0E7F155-0B28-4EB8-A3DA-F62B28ED478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4">
                                            <p:graphicEl>
                                              <a:dgm id="{50E7F155-0B28-4EB8-A3DA-F62B28ED478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4">
                                            <p:graphicEl>
                                              <a:dgm id="{50E7F155-0B28-4EB8-A3DA-F62B28ED478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D21B0F4-0BFF-4375-93B3-BD56BB6213E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50" fill="hold"/>
                                        <p:tgtEl>
                                          <p:spTgt spid="4">
                                            <p:graphicEl>
                                              <a:dgm id="{5D21B0F4-0BFF-4375-93B3-BD56BB6213E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50" fill="hold"/>
                                        <p:tgtEl>
                                          <p:spTgt spid="4">
                                            <p:graphicEl>
                                              <a:dgm id="{5D21B0F4-0BFF-4375-93B3-BD56BB6213E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19540CE-E2C5-4FD1-A90C-A623A708039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50" fill="hold"/>
                                        <p:tgtEl>
                                          <p:spTgt spid="4">
                                            <p:graphicEl>
                                              <a:dgm id="{F19540CE-E2C5-4FD1-A90C-A623A708039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50" fill="hold"/>
                                        <p:tgtEl>
                                          <p:spTgt spid="4">
                                            <p:graphicEl>
                                              <a:dgm id="{F19540CE-E2C5-4FD1-A90C-A623A708039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FF88047-6236-47E6-998D-4E3EA0983E7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50" fill="hold"/>
                                        <p:tgtEl>
                                          <p:spTgt spid="4">
                                            <p:graphicEl>
                                              <a:dgm id="{3FF88047-6236-47E6-998D-4E3EA0983E7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50" fill="hold"/>
                                        <p:tgtEl>
                                          <p:spTgt spid="4">
                                            <p:graphicEl>
                                              <a:dgm id="{3FF88047-6236-47E6-998D-4E3EA0983E7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6CE0B11-D65A-4EA5-AC61-673ADCCD0CA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250" fill="hold"/>
                                        <p:tgtEl>
                                          <p:spTgt spid="4">
                                            <p:graphicEl>
                                              <a:dgm id="{A6CE0B11-D65A-4EA5-AC61-673ADCCD0CA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250" fill="hold"/>
                                        <p:tgtEl>
                                          <p:spTgt spid="4">
                                            <p:graphicEl>
                                              <a:dgm id="{A6CE0B11-D65A-4EA5-AC61-673ADCCD0CA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AB5A1D8-F846-4952-91D5-8A7FE5012D9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250" fill="hold"/>
                                        <p:tgtEl>
                                          <p:spTgt spid="4">
                                            <p:graphicEl>
                                              <a:dgm id="{8AB5A1D8-F846-4952-91D5-8A7FE5012D9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250" fill="hold"/>
                                        <p:tgtEl>
                                          <p:spTgt spid="4">
                                            <p:graphicEl>
                                              <a:dgm id="{8AB5A1D8-F846-4952-91D5-8A7FE5012D9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42C3359-B3EE-455E-8DA8-EEADBB34ADA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250" fill="hold"/>
                                        <p:tgtEl>
                                          <p:spTgt spid="4">
                                            <p:graphicEl>
                                              <a:dgm id="{B42C3359-B3EE-455E-8DA8-EEADBB34ADA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250" fill="hold"/>
                                        <p:tgtEl>
                                          <p:spTgt spid="4">
                                            <p:graphicEl>
                                              <a:dgm id="{B42C3359-B3EE-455E-8DA8-EEADBB34ADA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053D2EA-E96A-485A-9B47-065EB2ECE27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250" fill="hold"/>
                                        <p:tgtEl>
                                          <p:spTgt spid="4">
                                            <p:graphicEl>
                                              <a:dgm id="{0053D2EA-E96A-485A-9B47-065EB2ECE27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250" fill="hold"/>
                                        <p:tgtEl>
                                          <p:spTgt spid="4">
                                            <p:graphicEl>
                                              <a:dgm id="{0053D2EA-E96A-485A-9B47-065EB2ECE27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25C83A9-779B-4707-93D8-DCD1C911EBB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250" fill="hold"/>
                                        <p:tgtEl>
                                          <p:spTgt spid="4">
                                            <p:graphicEl>
                                              <a:dgm id="{225C83A9-779B-4707-93D8-DCD1C911EBB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250" fill="hold"/>
                                        <p:tgtEl>
                                          <p:spTgt spid="4">
                                            <p:graphicEl>
                                              <a:dgm id="{225C83A9-779B-4707-93D8-DCD1C911EBB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574DC34-666A-4340-A81D-BCA3F02AB8A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250" fill="hold"/>
                                        <p:tgtEl>
                                          <p:spTgt spid="4">
                                            <p:graphicEl>
                                              <a:dgm id="{6574DC34-666A-4340-A81D-BCA3F02AB8A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250" fill="hold"/>
                                        <p:tgtEl>
                                          <p:spTgt spid="4">
                                            <p:graphicEl>
                                              <a:dgm id="{6574DC34-666A-4340-A81D-BCA3F02AB8A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pPr lvl="0"/>
            <a:r>
              <a:rPr lang="en-US" dirty="0" smtClean="0"/>
              <a:t>V-Extendible </a:t>
            </a:r>
            <a:r>
              <a:rPr lang="en-US" dirty="0"/>
              <a:t>Options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CA55A-3F50-488D-A5E8-01F0969640CB}" type="slidenum">
              <a:rPr lang="en-US" smtClean="0"/>
              <a:t>20</a:t>
            </a:fld>
            <a:endParaRPr lang="en-US"/>
          </a:p>
        </p:txBody>
      </p:sp>
      <p:sp>
        <p:nvSpPr>
          <p:cNvPr id="46" name="Content Placeholder 2"/>
          <p:cNvSpPr txBox="1">
            <a:spLocks/>
          </p:cNvSpPr>
          <p:nvPr/>
        </p:nvSpPr>
        <p:spPr>
          <a:xfrm>
            <a:off x="818712" y="2222287"/>
            <a:ext cx="10563286" cy="443518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3500" b="1" dirty="0" smtClean="0">
                <a:solidFill>
                  <a:schemeClr val="accent1"/>
                </a:solidFill>
              </a:rPr>
              <a:t>Writer-Extendible</a:t>
            </a:r>
          </a:p>
          <a:p>
            <a:pPr lvl="1"/>
            <a:r>
              <a:rPr lang="fr-FR" sz="3000" dirty="0" smtClean="0"/>
              <a:t>Vanille (strike X1 et maturité T1)</a:t>
            </a:r>
          </a:p>
          <a:p>
            <a:pPr lvl="1"/>
            <a:r>
              <a:rPr lang="fr-FR" sz="3000" dirty="0" smtClean="0"/>
              <a:t>A la date de maturité T1</a:t>
            </a:r>
          </a:p>
          <a:p>
            <a:pPr lvl="2"/>
            <a:r>
              <a:rPr lang="fr-FR" sz="2800" dirty="0" smtClean="0"/>
              <a:t>Option: Out of the money</a:t>
            </a:r>
          </a:p>
          <a:p>
            <a:pPr lvl="2"/>
            <a:r>
              <a:rPr lang="fr-FR" sz="2800" dirty="0" smtClean="0"/>
              <a:t>Etendre la date a T2 avec X2</a:t>
            </a:r>
          </a:p>
          <a:p>
            <a:pPr lvl="3"/>
            <a:r>
              <a:rPr lang="fr-FR" sz="2600" dirty="0" smtClean="0"/>
              <a:t>Ou bien</a:t>
            </a:r>
          </a:p>
          <a:p>
            <a:pPr lvl="2"/>
            <a:r>
              <a:rPr lang="fr-FR" sz="2800" dirty="0" smtClean="0"/>
              <a:t>Laisser l’option expirer</a:t>
            </a:r>
          </a:p>
          <a:p>
            <a:r>
              <a:rPr lang="fr-FR" sz="3200" dirty="0" smtClean="0"/>
              <a:t>X2, T2 fixés  dès le début</a:t>
            </a:r>
          </a:p>
        </p:txBody>
      </p:sp>
    </p:spTree>
    <p:extLst>
      <p:ext uri="{BB962C8B-B14F-4D97-AF65-F5344CB8AC3E}">
        <p14:creationId xmlns:p14="http://schemas.microsoft.com/office/powerpoint/2010/main" val="174780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pPr lvl="0"/>
            <a:r>
              <a:rPr lang="en-US" dirty="0" smtClean="0"/>
              <a:t>V-Extendible </a:t>
            </a:r>
            <a:r>
              <a:rPr lang="en-US" dirty="0"/>
              <a:t>Options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CA55A-3F50-488D-A5E8-01F0969640CB}" type="slidenum">
              <a:rPr lang="en-US" smtClean="0"/>
              <a:t>21</a:t>
            </a:fld>
            <a:endParaRPr lang="en-US"/>
          </a:p>
        </p:txBody>
      </p:sp>
      <p:sp>
        <p:nvSpPr>
          <p:cNvPr id="46" name="Content Placeholder 2"/>
          <p:cNvSpPr txBox="1">
            <a:spLocks/>
          </p:cNvSpPr>
          <p:nvPr/>
        </p:nvSpPr>
        <p:spPr>
          <a:xfrm>
            <a:off x="818712" y="2222287"/>
            <a:ext cx="10563286" cy="443518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3500" b="1" dirty="0" smtClean="0">
                <a:solidFill>
                  <a:schemeClr val="accent1"/>
                </a:solidFill>
              </a:rPr>
              <a:t>Writer-Extendible:</a:t>
            </a:r>
          </a:p>
          <a:p>
            <a:pPr lvl="1"/>
            <a:r>
              <a:rPr lang="fr-FR" sz="3200" dirty="0" smtClean="0"/>
              <a:t>Les premium reçus: taxés</a:t>
            </a:r>
          </a:p>
          <a:p>
            <a:pPr lvl="1"/>
            <a:r>
              <a:rPr lang="fr-FR" sz="3200" dirty="0" smtClean="0"/>
              <a:t>Si l’option est exercée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fr-FR" sz="3000" dirty="0" smtClean="0"/>
              <a:t>transactions du capital: non taxés</a:t>
            </a:r>
          </a:p>
          <a:p>
            <a:pPr lvl="3">
              <a:buFont typeface="Wingdings" panose="05000000000000000000" pitchFamily="2" charset="2"/>
              <a:buChar char="ü"/>
            </a:pPr>
            <a:r>
              <a:rPr lang="fr-FR" sz="2800" dirty="0" smtClean="0"/>
              <a:t>Etendre le contrat: Option un peu dans la monnaie.</a:t>
            </a:r>
          </a:p>
        </p:txBody>
      </p:sp>
    </p:spTree>
    <p:extLst>
      <p:ext uri="{BB962C8B-B14F-4D97-AF65-F5344CB8AC3E}">
        <p14:creationId xmlns:p14="http://schemas.microsoft.com/office/powerpoint/2010/main" val="276108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89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-385326"/>
            <a:ext cx="10571998" cy="970450"/>
          </a:xfrm>
        </p:spPr>
        <p:txBody>
          <a:bodyPr/>
          <a:lstStyle/>
          <a:p>
            <a:pPr lvl="0"/>
            <a:r>
              <a:rPr lang="en-US" dirty="0"/>
              <a:t>V-Extendible Options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CA55A-3F50-488D-A5E8-01F0969640CB}" type="slidenum">
              <a:rPr lang="en-US" smtClean="0"/>
              <a:t>22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173" y="830422"/>
            <a:ext cx="10446151" cy="5330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380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89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79131"/>
            <a:ext cx="12192000" cy="970450"/>
          </a:xfrm>
        </p:spPr>
        <p:txBody>
          <a:bodyPr/>
          <a:lstStyle/>
          <a:p>
            <a:pPr lvl="0" algn="ctr"/>
            <a:r>
              <a:rPr lang="en-US" dirty="0" smtClean="0"/>
              <a:t>VI-Conclusion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CA55A-3F50-488D-A5E8-01F0969640CB}" type="slidenum">
              <a:rPr lang="en-US" smtClean="0"/>
              <a:t>23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129" y="1129510"/>
            <a:ext cx="11572128" cy="4786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763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13906" y="2967335"/>
            <a:ext cx="9764211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0" cap="none" spc="0" dirty="0" smtClean="0">
                <a:ln w="0"/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Merci pour votre attention </a:t>
            </a:r>
            <a:r>
              <a:rPr lang="fr-FR" sz="5400" b="0" cap="none" spc="0" dirty="0" smtClean="0">
                <a:ln w="0"/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Wingdings" panose="05000000000000000000" pitchFamily="2" charset="2"/>
              </a:rPr>
              <a:t></a:t>
            </a:r>
          </a:p>
          <a:p>
            <a:pPr algn="ctr"/>
            <a:r>
              <a:rPr lang="fr-FR" sz="5400" dirty="0" smtClean="0">
                <a:ln w="0"/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Wingdings" panose="05000000000000000000" pitchFamily="2" charset="2"/>
              </a:rPr>
              <a:t>Les Questions</a:t>
            </a:r>
            <a:endParaRPr lang="fr-FR" sz="5400" b="0" cap="none" spc="0" dirty="0">
              <a:ln w="0"/>
              <a:solidFill>
                <a:srgbClr val="00B0F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CA55A-3F50-488D-A5E8-01F0969640C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589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0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2000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I-QuantLib 1.3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3200" b="1" dirty="0" smtClean="0"/>
              <a:t>Quants et développeurs</a:t>
            </a:r>
          </a:p>
          <a:p>
            <a:r>
              <a:rPr lang="fr-FR" sz="3200" b="1" dirty="0" smtClean="0"/>
              <a:t>C++ , 2000</a:t>
            </a:r>
          </a:p>
          <a:p>
            <a:r>
              <a:rPr lang="fr-FR" sz="3200" b="1" dirty="0" smtClean="0"/>
              <a:t>Ferdinando Ametrano et Luigi Ballabio</a:t>
            </a:r>
          </a:p>
          <a:p>
            <a:r>
              <a:rPr lang="fr-FR" sz="3200" b="1" dirty="0" smtClean="0"/>
              <a:t>Open Source Initiative </a:t>
            </a:r>
            <a:r>
              <a:rPr lang="fr-FR" sz="3200" b="1" dirty="0" err="1" smtClean="0"/>
              <a:t>Certified</a:t>
            </a:r>
            <a:endParaRPr lang="fr-FR" sz="3200" b="1" dirty="0" smtClean="0"/>
          </a:p>
          <a:p>
            <a:r>
              <a:rPr lang="fr-FR" sz="3200" b="1" dirty="0" smtClean="0"/>
              <a:t>La librairie Boost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CA55A-3F50-488D-A5E8-01F0969640C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487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pPr lvl="0"/>
            <a:r>
              <a:rPr lang="en-US" dirty="0"/>
              <a:t>III-Partial-Time Barrier Options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435187"/>
          </a:xfrm>
        </p:spPr>
        <p:txBody>
          <a:bodyPr>
            <a:normAutofit lnSpcReduction="10000"/>
          </a:bodyPr>
          <a:lstStyle/>
          <a:p>
            <a:r>
              <a:rPr lang="fr-FR" sz="36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Options “</a:t>
            </a:r>
            <a:r>
              <a:rPr lang="fr-FR" sz="36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Path-dependent</a:t>
            </a:r>
            <a:r>
              <a:rPr lang="fr-FR" sz="36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  <a:p>
            <a:r>
              <a:rPr lang="fr-FR" sz="36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Echangées dès les années 60</a:t>
            </a:r>
          </a:p>
          <a:p>
            <a:r>
              <a:rPr lang="fr-FR" sz="36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Deux types</a:t>
            </a:r>
          </a:p>
          <a:p>
            <a:pPr lvl="1"/>
            <a:r>
              <a:rPr lang="fr-FR" sz="3400" u="sng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Activées</a:t>
            </a:r>
            <a:r>
              <a:rPr lang="fr-FR" sz="3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ou </a:t>
            </a:r>
            <a:r>
              <a:rPr lang="fr-FR" sz="3400" u="sng" dirty="0" smtClean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Désactivées</a:t>
            </a:r>
          </a:p>
          <a:p>
            <a:pPr lvl="2"/>
            <a:r>
              <a:rPr lang="fr-FR" sz="32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Up-</a:t>
            </a:r>
            <a:r>
              <a:rPr lang="fr-FR" sz="32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fr-FR" sz="32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and Up-</a:t>
            </a:r>
            <a:r>
              <a:rPr lang="fr-FR" sz="3200" dirty="0" smtClean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</a:p>
          <a:p>
            <a:pPr lvl="2"/>
            <a:r>
              <a:rPr lang="fr-F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Down-</a:t>
            </a:r>
            <a:r>
              <a:rPr lang="fr-FR" sz="30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fr-F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et Down-</a:t>
            </a:r>
            <a:r>
              <a:rPr lang="fr-FR" sz="3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 variantes</a:t>
            </a:r>
            <a:endParaRPr lang="fr-F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50795" y="1371695"/>
            <a:ext cx="360890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SzPct val="100000"/>
              <a:buFont typeface="Wingdings" panose="05000000000000000000" pitchFamily="2" charset="2"/>
              <a:buChar char="Ø"/>
            </a:pPr>
            <a:r>
              <a:rPr lang="en-US" sz="3200" b="1" dirty="0">
                <a:solidFill>
                  <a:schemeClr val="bg2">
                    <a:lumMod val="90000"/>
                    <a:lumOff val="10000"/>
                  </a:schemeClr>
                </a:solidFill>
              </a:rPr>
              <a:t>Barrier Options</a:t>
            </a:r>
            <a:endParaRPr lang="fr-FR" sz="3200" b="1" dirty="0">
              <a:solidFill>
                <a:schemeClr val="bg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CA55A-3F50-488D-A5E8-01F0969640C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448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500"/>
                            </p:stCondLst>
                            <p:childTnLst>
                              <p:par>
                                <p:cTn id="30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500"/>
                            </p:stCondLst>
                            <p:childTnLst>
                              <p:par>
                                <p:cTn id="35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3666" y="2345504"/>
            <a:ext cx="4724400" cy="38385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45504"/>
            <a:ext cx="4724400" cy="3764756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pPr lvl="0"/>
            <a:r>
              <a:rPr lang="en-US" dirty="0"/>
              <a:t>III-Partial-Time Barrier Options</a:t>
            </a:r>
          </a:p>
        </p:txBody>
      </p:sp>
      <p:sp>
        <p:nvSpPr>
          <p:cNvPr id="10" name="Rectangle 9"/>
          <p:cNvSpPr/>
          <p:nvPr/>
        </p:nvSpPr>
        <p:spPr>
          <a:xfrm>
            <a:off x="850795" y="1371695"/>
            <a:ext cx="360890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SzPct val="100000"/>
              <a:buFont typeface="Wingdings" panose="05000000000000000000" pitchFamily="2" charset="2"/>
              <a:buChar char="Ø"/>
            </a:pPr>
            <a:r>
              <a:rPr lang="en-US" sz="3200" b="1" dirty="0">
                <a:solidFill>
                  <a:schemeClr val="bg2">
                    <a:lumMod val="90000"/>
                    <a:lumOff val="10000"/>
                  </a:schemeClr>
                </a:solidFill>
              </a:rPr>
              <a:t>Barrier Options</a:t>
            </a:r>
            <a:endParaRPr lang="fr-FR" sz="3200" b="1" dirty="0">
              <a:solidFill>
                <a:schemeClr val="bg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CA55A-3F50-488D-A5E8-01F0969640C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491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pPr lvl="0"/>
            <a:r>
              <a:rPr lang="en-US" dirty="0"/>
              <a:t>III-Partial-Time Barrier Options</a:t>
            </a:r>
          </a:p>
        </p:txBody>
      </p:sp>
      <p:sp>
        <p:nvSpPr>
          <p:cNvPr id="10" name="Rectangle 9"/>
          <p:cNvSpPr/>
          <p:nvPr/>
        </p:nvSpPr>
        <p:spPr>
          <a:xfrm>
            <a:off x="850795" y="1371695"/>
            <a:ext cx="360890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SzPct val="100000"/>
              <a:buFont typeface="Wingdings" panose="05000000000000000000" pitchFamily="2" charset="2"/>
              <a:buChar char="Ø"/>
            </a:pPr>
            <a:r>
              <a:rPr lang="en-US" sz="3200" b="1" dirty="0">
                <a:solidFill>
                  <a:schemeClr val="bg2">
                    <a:lumMod val="90000"/>
                    <a:lumOff val="10000"/>
                  </a:schemeClr>
                </a:solidFill>
              </a:rPr>
              <a:t>Barrier Options</a:t>
            </a:r>
            <a:endParaRPr lang="fr-FR" sz="3200" b="1" dirty="0">
              <a:solidFill>
                <a:schemeClr val="bg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435187"/>
          </a:xfrm>
        </p:spPr>
        <p:txBody>
          <a:bodyPr>
            <a:normAutofit/>
          </a:bodyPr>
          <a:lstStyle/>
          <a:p>
            <a:r>
              <a:rPr lang="fr-FR" sz="36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Moins chères que les options vanilles</a:t>
            </a:r>
          </a:p>
          <a:p>
            <a:r>
              <a:rPr lang="fr-FR" sz="36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 type activée:</a:t>
            </a:r>
          </a:p>
          <a:p>
            <a:pPr lvl="1"/>
            <a:r>
              <a:rPr lang="fr-FR" sz="3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Fortes  mouvement du sous-jacent</a:t>
            </a:r>
          </a:p>
          <a:p>
            <a:r>
              <a:rPr lang="fr-FR" sz="36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 type désactivée:</a:t>
            </a:r>
          </a:p>
          <a:p>
            <a:pPr lvl="1"/>
            <a:r>
              <a:rPr lang="fr-FR" sz="3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Faible mouvement du sous-jacent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36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Marché du Forex</a:t>
            </a:r>
            <a:endParaRPr lang="fr-FR" sz="36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CA55A-3F50-488D-A5E8-01F0969640C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081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25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75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pPr lvl="0"/>
            <a:r>
              <a:rPr lang="en-US" dirty="0"/>
              <a:t>III-Partial-Time Barrier Options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18712" y="2527087"/>
            <a:ext cx="10554574" cy="3636511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20000"/>
              </a:lnSpc>
            </a:pPr>
            <a:r>
              <a:rPr lang="fr-FR" sz="14400" dirty="0" smtClean="0"/>
              <a:t>Une fenêtre de couverture de barrière</a:t>
            </a:r>
          </a:p>
          <a:p>
            <a:pPr lvl="1">
              <a:lnSpc>
                <a:spcPct val="120000"/>
              </a:lnSpc>
            </a:pPr>
            <a:r>
              <a:rPr lang="fr-FR" sz="12800" dirty="0" smtClean="0"/>
              <a:t>Surveillance pour une période spécifique</a:t>
            </a:r>
          </a:p>
          <a:p>
            <a:pPr lvl="2">
              <a:lnSpc>
                <a:spcPct val="120000"/>
              </a:lnSpc>
            </a:pPr>
            <a:r>
              <a:rPr lang="fr-FR" sz="11200" dirty="0" smtClean="0"/>
              <a:t>Barriere désactivée</a:t>
            </a:r>
          </a:p>
          <a:p>
            <a:pPr lvl="3">
              <a:lnSpc>
                <a:spcPct val="120000"/>
              </a:lnSpc>
            </a:pPr>
            <a:r>
              <a:rPr lang="fr-FR" sz="11000" dirty="0" smtClean="0"/>
              <a:t>Sur une partie: début ou fin de la vie de l’option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fr-FR" sz="12800" dirty="0" smtClean="0"/>
              <a:t>Deux types: </a:t>
            </a:r>
          </a:p>
          <a:p>
            <a:pPr lvl="1">
              <a:lnSpc>
                <a:spcPct val="120000"/>
              </a:lnSpc>
            </a:pPr>
            <a:r>
              <a:rPr lang="fr-FR" sz="12800" dirty="0" smtClean="0"/>
              <a:t>partial-time </a:t>
            </a:r>
            <a:r>
              <a:rPr lang="fr-FR" sz="12800" dirty="0" err="1" smtClean="0"/>
              <a:t>start</a:t>
            </a:r>
            <a:r>
              <a:rPr lang="fr-FR" sz="12800" dirty="0" smtClean="0"/>
              <a:t> options: </a:t>
            </a:r>
          </a:p>
          <a:p>
            <a:pPr lvl="1">
              <a:lnSpc>
                <a:spcPct val="120000"/>
              </a:lnSpc>
            </a:pPr>
            <a:r>
              <a:rPr lang="fr-FR" sz="12800" dirty="0" smtClean="0"/>
              <a:t>partial-time end options </a:t>
            </a:r>
            <a:endParaRPr lang="fr-FR" sz="1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CA55A-3F50-488D-A5E8-01F0969640C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645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bldLvl="3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89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60234"/>
            <a:ext cx="10486648" cy="6297766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-345128"/>
            <a:ext cx="10562848" cy="905362"/>
          </a:xfrm>
        </p:spPr>
        <p:txBody>
          <a:bodyPr/>
          <a:lstStyle/>
          <a:p>
            <a:pPr lvl="0"/>
            <a:r>
              <a:rPr lang="en-US" dirty="0"/>
              <a:t>III-Partial-Time Barrier Options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CA55A-3F50-488D-A5E8-01F0969640C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280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89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154" y="560388"/>
            <a:ext cx="10670796" cy="6105634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-345128"/>
            <a:ext cx="10562848" cy="905362"/>
          </a:xfrm>
        </p:spPr>
        <p:txBody>
          <a:bodyPr/>
          <a:lstStyle/>
          <a:p>
            <a:pPr lvl="0"/>
            <a:r>
              <a:rPr lang="en-US" dirty="0"/>
              <a:t>III-Partial-Time Barrier Options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CA55A-3F50-488D-A5E8-01F0969640C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125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989</TotalTime>
  <Words>589</Words>
  <Application>Microsoft Office PowerPoint</Application>
  <PresentationFormat>Widescreen</PresentationFormat>
  <Paragraphs>173</Paragraphs>
  <Slides>24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Calibri</vt:lpstr>
      <vt:lpstr>Century Gothic</vt:lpstr>
      <vt:lpstr>Times New Roman</vt:lpstr>
      <vt:lpstr>Wingdings</vt:lpstr>
      <vt:lpstr>Wingdings 2</vt:lpstr>
      <vt:lpstr>Quotable</vt:lpstr>
      <vt:lpstr>Project de fin d’études QuantLib 1.3</vt:lpstr>
      <vt:lpstr>Plan</vt:lpstr>
      <vt:lpstr>I-QuantLib 1.3</vt:lpstr>
      <vt:lpstr>III-Partial-Time Barrier Options</vt:lpstr>
      <vt:lpstr>III-Partial-Time Barrier Options</vt:lpstr>
      <vt:lpstr>III-Partial-Time Barrier Options</vt:lpstr>
      <vt:lpstr>III-Partial-Time Barrier Options</vt:lpstr>
      <vt:lpstr>III-Partial-Time Barrier Options</vt:lpstr>
      <vt:lpstr>III-Partial-Time Barrier Options</vt:lpstr>
      <vt:lpstr>III-Partial-Time Barrier Options</vt:lpstr>
      <vt:lpstr>IV-Complex Chooser Options</vt:lpstr>
      <vt:lpstr>IV-Complex Chooser Options</vt:lpstr>
      <vt:lpstr>IV-Complex Chooser Options</vt:lpstr>
      <vt:lpstr>IV-Complex Chooser Options</vt:lpstr>
      <vt:lpstr>IV-Complex Chooser Options</vt:lpstr>
      <vt:lpstr>IV-Complex Chooser Options</vt:lpstr>
      <vt:lpstr>V-Extendible Options</vt:lpstr>
      <vt:lpstr>V-Extendible Options</vt:lpstr>
      <vt:lpstr>V-Extendible Options</vt:lpstr>
      <vt:lpstr>V-Extendible Options</vt:lpstr>
      <vt:lpstr>V-Extendible Options</vt:lpstr>
      <vt:lpstr>V-Extendible Options</vt:lpstr>
      <vt:lpstr>VI-Conclusion</vt:lpstr>
      <vt:lpstr>PowerPoint Presentation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END OF STUDIES PROJECT QuantLib 1.3</dc:title>
  <dc:creator>Compte Microsoft</dc:creator>
  <cp:lastModifiedBy>Compte Microsoft</cp:lastModifiedBy>
  <cp:revision>285</cp:revision>
  <dcterms:created xsi:type="dcterms:W3CDTF">2014-01-12T09:53:46Z</dcterms:created>
  <dcterms:modified xsi:type="dcterms:W3CDTF">2014-02-25T19:36:35Z</dcterms:modified>
</cp:coreProperties>
</file>