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0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2F0122-757C-4C37-88A0-FB81BA512B4D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661867-E1C8-4021-8727-E93C87587F62}">
      <dgm:prSet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3600" dirty="0" smtClean="0">
              <a:solidFill>
                <a:schemeClr val="tx1">
                  <a:lumMod val="75000"/>
                </a:schemeClr>
              </a:solidFill>
            </a:rPr>
            <a:t>II-</a:t>
          </a:r>
          <a:r>
            <a:rPr lang="en-US" sz="3600" b="1" dirty="0" smtClean="0">
              <a:solidFill>
                <a:schemeClr val="tx1">
                  <a:lumMod val="75000"/>
                </a:schemeClr>
              </a:solidFill>
            </a:rPr>
            <a:t>Some specifications about QuantLib</a:t>
          </a:r>
          <a:endParaRPr lang="en-US" sz="3600" b="1" dirty="0" smtClean="0">
            <a:solidFill>
              <a:schemeClr val="tx1">
                <a:lumMod val="75000"/>
              </a:schemeClr>
            </a:solidFill>
          </a:endParaRPr>
        </a:p>
      </dgm:t>
    </dgm:pt>
    <dgm:pt modelId="{46034F4C-58A5-4F47-A178-C87E8026F23A}" type="parTrans" cxnId="{1A30709A-9FCB-4E92-9921-7978C9A47D9C}">
      <dgm:prSet/>
      <dgm:spPr/>
      <dgm:t>
        <a:bodyPr/>
        <a:lstStyle/>
        <a:p>
          <a:endParaRPr lang="en-US"/>
        </a:p>
      </dgm:t>
    </dgm:pt>
    <dgm:pt modelId="{7CEC64C7-C80B-44C0-A26D-876C874B7D55}" type="sibTrans" cxnId="{1A30709A-9FCB-4E92-9921-7978C9A47D9C}">
      <dgm:prSet/>
      <dgm:spPr/>
      <dgm:t>
        <a:bodyPr/>
        <a:lstStyle/>
        <a:p>
          <a:endParaRPr lang="en-US"/>
        </a:p>
      </dgm:t>
    </dgm:pt>
    <dgm:pt modelId="{2EA11D65-00CA-4A78-B78B-D77872EDCBD9}">
      <dgm:prSet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3600" dirty="0" smtClean="0">
              <a:solidFill>
                <a:schemeClr val="tx1">
                  <a:lumMod val="75000"/>
                </a:schemeClr>
              </a:solidFill>
            </a:rPr>
            <a:t>III-</a:t>
          </a:r>
          <a:r>
            <a:rPr lang="en-US" sz="3600" b="1" dirty="0" smtClean="0">
              <a:solidFill>
                <a:schemeClr val="tx1">
                  <a:lumMod val="75000"/>
                </a:schemeClr>
              </a:solidFill>
            </a:rPr>
            <a:t>Library components</a:t>
          </a:r>
          <a:endParaRPr lang="en-US" sz="3600" b="1" dirty="0" smtClean="0">
            <a:solidFill>
              <a:schemeClr val="tx1">
                <a:lumMod val="75000"/>
              </a:schemeClr>
            </a:solidFill>
          </a:endParaRPr>
        </a:p>
      </dgm:t>
    </dgm:pt>
    <dgm:pt modelId="{1CA6863B-F056-4DFB-93B2-51C9DD6B7CEB}" type="parTrans" cxnId="{D3975777-760C-4AB4-BA55-42F632808929}">
      <dgm:prSet/>
      <dgm:spPr/>
      <dgm:t>
        <a:bodyPr/>
        <a:lstStyle/>
        <a:p>
          <a:endParaRPr lang="en-US"/>
        </a:p>
      </dgm:t>
    </dgm:pt>
    <dgm:pt modelId="{DF648B09-2058-4DB1-9CFD-BEA71015B7D5}" type="sibTrans" cxnId="{D3975777-760C-4AB4-BA55-42F632808929}">
      <dgm:prSet/>
      <dgm:spPr/>
      <dgm:t>
        <a:bodyPr/>
        <a:lstStyle/>
        <a:p>
          <a:endParaRPr lang="en-US"/>
        </a:p>
      </dgm:t>
    </dgm:pt>
    <dgm:pt modelId="{DF3886B3-D9F0-4449-97A7-82FBFE04BDB1}">
      <dgm:prSet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3600" dirty="0" smtClean="0">
              <a:solidFill>
                <a:schemeClr val="tx1">
                  <a:lumMod val="75000"/>
                </a:schemeClr>
              </a:solidFill>
            </a:rPr>
            <a:t>IV-</a:t>
          </a:r>
          <a:r>
            <a:rPr lang="en-US" sz="3600" b="1" dirty="0" smtClean="0">
              <a:solidFill>
                <a:schemeClr val="tx1">
                  <a:lumMod val="75000"/>
                </a:schemeClr>
              </a:solidFill>
            </a:rPr>
            <a:t>Work flow</a:t>
          </a:r>
          <a:endParaRPr lang="en-US" sz="3600" b="1" dirty="0" smtClean="0">
            <a:solidFill>
              <a:schemeClr val="tx1">
                <a:lumMod val="75000"/>
              </a:schemeClr>
            </a:solidFill>
          </a:endParaRPr>
        </a:p>
      </dgm:t>
    </dgm:pt>
    <dgm:pt modelId="{88FAFEC4-219F-4CD8-9A78-8CFED220EC4B}" type="parTrans" cxnId="{E7E38B2F-772E-4C87-AC28-CED8FDDB5C21}">
      <dgm:prSet/>
      <dgm:spPr/>
      <dgm:t>
        <a:bodyPr/>
        <a:lstStyle/>
        <a:p>
          <a:endParaRPr lang="en-US"/>
        </a:p>
      </dgm:t>
    </dgm:pt>
    <dgm:pt modelId="{A29424F8-1EAE-4387-AE6C-BB8741CB6684}" type="sibTrans" cxnId="{E7E38B2F-772E-4C87-AC28-CED8FDDB5C21}">
      <dgm:prSet/>
      <dgm:spPr/>
      <dgm:t>
        <a:bodyPr/>
        <a:lstStyle/>
        <a:p>
          <a:endParaRPr lang="en-US"/>
        </a:p>
      </dgm:t>
    </dgm:pt>
    <dgm:pt modelId="{6965A9E9-7D1D-4526-AC3D-4F67C234D037}">
      <dgm:prSet phldrT="[Text]"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3600" dirty="0" smtClean="0">
              <a:solidFill>
                <a:schemeClr val="tx1">
                  <a:lumMod val="75000"/>
                </a:schemeClr>
              </a:solidFill>
            </a:rPr>
            <a:t>I-</a:t>
          </a:r>
          <a:r>
            <a:rPr lang="en-US" sz="3600" b="1" dirty="0" smtClean="0">
              <a:solidFill>
                <a:schemeClr val="tx1">
                  <a:lumMod val="75000"/>
                </a:schemeClr>
              </a:solidFill>
            </a:rPr>
            <a:t>QuantLib Presentation</a:t>
          </a:r>
          <a:r>
            <a:rPr lang="en-US" sz="3600" dirty="0" smtClean="0">
              <a:solidFill>
                <a:schemeClr val="tx1">
                  <a:lumMod val="75000"/>
                </a:schemeClr>
              </a:solidFill>
            </a:rPr>
            <a:t> </a:t>
          </a:r>
          <a:endParaRPr lang="en-US" sz="3600" dirty="0">
            <a:solidFill>
              <a:schemeClr val="tx1">
                <a:lumMod val="75000"/>
              </a:schemeClr>
            </a:solidFill>
          </a:endParaRPr>
        </a:p>
      </dgm:t>
    </dgm:pt>
    <dgm:pt modelId="{058F3EBC-0793-44F0-8BC8-27729EE5DAAF}" type="parTrans" cxnId="{326734E3-0048-4A95-9CD3-3B086DFF48FE}">
      <dgm:prSet/>
      <dgm:spPr/>
      <dgm:t>
        <a:bodyPr/>
        <a:lstStyle/>
        <a:p>
          <a:endParaRPr lang="en-US"/>
        </a:p>
      </dgm:t>
    </dgm:pt>
    <dgm:pt modelId="{0231198A-87DC-46EE-A3D8-F511E24C6DBE}" type="sibTrans" cxnId="{326734E3-0048-4A95-9CD3-3B086DFF48FE}">
      <dgm:prSet/>
      <dgm:spPr/>
      <dgm:t>
        <a:bodyPr/>
        <a:lstStyle/>
        <a:p>
          <a:endParaRPr lang="en-US"/>
        </a:p>
      </dgm:t>
    </dgm:pt>
    <dgm:pt modelId="{1EECF149-7A76-4C15-B14C-F06875EB4D75}">
      <dgm:prSet phldrT="[Text]" custT="1"/>
      <dgm:spPr/>
      <dgm:t>
        <a:bodyPr/>
        <a:lstStyle/>
        <a:p>
          <a:endParaRPr lang="en-US" sz="3600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0ACD2AF6-740D-4014-917E-8B0B20FAD948}" type="parTrans" cxnId="{7CBCAA00-4623-4628-8B0B-C6751DF01BE4}">
      <dgm:prSet/>
      <dgm:spPr/>
      <dgm:t>
        <a:bodyPr/>
        <a:lstStyle/>
        <a:p>
          <a:endParaRPr lang="en-US"/>
        </a:p>
      </dgm:t>
    </dgm:pt>
    <dgm:pt modelId="{A1E9EB9D-5A06-4C81-8536-4377F9B66C57}" type="sibTrans" cxnId="{7CBCAA00-4623-4628-8B0B-C6751DF01BE4}">
      <dgm:prSet/>
      <dgm:spPr/>
      <dgm:t>
        <a:bodyPr/>
        <a:lstStyle/>
        <a:p>
          <a:endParaRPr lang="en-US"/>
        </a:p>
      </dgm:t>
    </dgm:pt>
    <dgm:pt modelId="{885755C5-982A-4DE5-B141-3DF88E43641B}">
      <dgm:prSet phldrT="[Text]" custT="1"/>
      <dgm:spPr/>
      <dgm:t>
        <a:bodyPr/>
        <a:lstStyle/>
        <a:p>
          <a:endParaRPr lang="en-US" sz="3600" dirty="0">
            <a:solidFill>
              <a:schemeClr val="tx1">
                <a:lumMod val="75000"/>
              </a:schemeClr>
            </a:solidFill>
          </a:endParaRPr>
        </a:p>
      </dgm:t>
    </dgm:pt>
    <dgm:pt modelId="{231D4BC0-B307-4531-B3BB-D525237B1B29}" type="parTrans" cxnId="{E10EE016-9C84-4394-A60C-F968C19245E2}">
      <dgm:prSet/>
      <dgm:spPr/>
      <dgm:t>
        <a:bodyPr/>
        <a:lstStyle/>
        <a:p>
          <a:endParaRPr lang="en-US"/>
        </a:p>
      </dgm:t>
    </dgm:pt>
    <dgm:pt modelId="{BDF1DE11-6C9F-453A-B110-4C527D6E7303}" type="sibTrans" cxnId="{E10EE016-9C84-4394-A60C-F968C19245E2}">
      <dgm:prSet/>
      <dgm:spPr/>
      <dgm:t>
        <a:bodyPr/>
        <a:lstStyle/>
        <a:p>
          <a:endParaRPr lang="en-US"/>
        </a:p>
      </dgm:t>
    </dgm:pt>
    <dgm:pt modelId="{7B5B3069-EFAE-4C94-921D-D6D3B7C28BB1}">
      <dgm:prSet custT="1"/>
      <dgm:spPr/>
      <dgm:t>
        <a:bodyPr/>
        <a:lstStyle/>
        <a:p>
          <a:endParaRPr lang="en-US" sz="3600" b="1" dirty="0" smtClean="0">
            <a:solidFill>
              <a:schemeClr val="tx1">
                <a:lumMod val="75000"/>
              </a:schemeClr>
            </a:solidFill>
          </a:endParaRPr>
        </a:p>
      </dgm:t>
    </dgm:pt>
    <dgm:pt modelId="{43DF23F0-5780-4289-94E2-06D88C921A65}" type="parTrans" cxnId="{774D652A-5903-4471-B929-F3BD71637E42}">
      <dgm:prSet/>
      <dgm:spPr/>
      <dgm:t>
        <a:bodyPr/>
        <a:lstStyle/>
        <a:p>
          <a:endParaRPr lang="en-US"/>
        </a:p>
      </dgm:t>
    </dgm:pt>
    <dgm:pt modelId="{5FB3A044-CF8B-464B-B94E-A473F34034FF}" type="sibTrans" cxnId="{774D652A-5903-4471-B929-F3BD71637E42}">
      <dgm:prSet/>
      <dgm:spPr/>
      <dgm:t>
        <a:bodyPr/>
        <a:lstStyle/>
        <a:p>
          <a:endParaRPr lang="en-US"/>
        </a:p>
      </dgm:t>
    </dgm:pt>
    <dgm:pt modelId="{1D401610-B815-437E-A4BB-1F07B9E46326}">
      <dgm:prSet custT="1"/>
      <dgm:spPr/>
      <dgm:t>
        <a:bodyPr/>
        <a:lstStyle/>
        <a:p>
          <a:endParaRPr lang="en-US" sz="3600" b="1" dirty="0" smtClean="0">
            <a:solidFill>
              <a:schemeClr val="tx1">
                <a:lumMod val="75000"/>
              </a:schemeClr>
            </a:solidFill>
          </a:endParaRPr>
        </a:p>
      </dgm:t>
    </dgm:pt>
    <dgm:pt modelId="{A065899F-8DF3-4BF5-81D3-CCAB2CF4E6DC}" type="parTrans" cxnId="{CD31F1AC-3B9A-4560-85DB-71A0279713F8}">
      <dgm:prSet/>
      <dgm:spPr/>
      <dgm:t>
        <a:bodyPr/>
        <a:lstStyle/>
        <a:p>
          <a:endParaRPr lang="en-US"/>
        </a:p>
      </dgm:t>
    </dgm:pt>
    <dgm:pt modelId="{60823CD2-4541-4D09-BD0F-61B215A1E742}" type="sibTrans" cxnId="{CD31F1AC-3B9A-4560-85DB-71A0279713F8}">
      <dgm:prSet/>
      <dgm:spPr/>
      <dgm:t>
        <a:bodyPr/>
        <a:lstStyle/>
        <a:p>
          <a:endParaRPr lang="en-US"/>
        </a:p>
      </dgm:t>
    </dgm:pt>
    <dgm:pt modelId="{7AF6DB63-6D9D-4C50-9DD7-ECCE3A23BA6F}" type="pres">
      <dgm:prSet presAssocID="{E42F0122-757C-4C37-88A0-FB81BA512B4D}" presName="linearFlow" presStyleCnt="0">
        <dgm:presLayoutVars>
          <dgm:dir/>
          <dgm:animLvl val="lvl"/>
          <dgm:resizeHandles val="exact"/>
        </dgm:presLayoutVars>
      </dgm:prSet>
      <dgm:spPr/>
    </dgm:pt>
    <dgm:pt modelId="{52AE4C21-0F3C-46FC-A703-8C30012A3A65}" type="pres">
      <dgm:prSet presAssocID="{1EECF149-7A76-4C15-B14C-F06875EB4D75}" presName="composite" presStyleCnt="0"/>
      <dgm:spPr/>
    </dgm:pt>
    <dgm:pt modelId="{889AD724-97DC-4930-B9DB-DBAB3D123053}" type="pres">
      <dgm:prSet presAssocID="{1EECF149-7A76-4C15-B14C-F06875EB4D75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20245F-33D4-466F-898E-F5BB18451CED}" type="pres">
      <dgm:prSet presAssocID="{1EECF149-7A76-4C15-B14C-F06875EB4D75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E19D74-4821-48BF-A576-70329B132646}" type="pres">
      <dgm:prSet presAssocID="{A1E9EB9D-5A06-4C81-8536-4377F9B66C57}" presName="sp" presStyleCnt="0"/>
      <dgm:spPr/>
    </dgm:pt>
    <dgm:pt modelId="{FFCB98C8-82A2-4716-BC9F-35CA11AF948A}" type="pres">
      <dgm:prSet presAssocID="{885755C5-982A-4DE5-B141-3DF88E43641B}" presName="composite" presStyleCnt="0"/>
      <dgm:spPr/>
    </dgm:pt>
    <dgm:pt modelId="{50E7F155-0B28-4EB8-A3DA-F62B28ED4788}" type="pres">
      <dgm:prSet presAssocID="{885755C5-982A-4DE5-B141-3DF88E43641B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5D21B0F4-0BFF-4375-93B3-BD56BB6213EC}" type="pres">
      <dgm:prSet presAssocID="{885755C5-982A-4DE5-B141-3DF88E43641B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71CF00-72A0-44C0-954B-90A6D44C27ED}" type="pres">
      <dgm:prSet presAssocID="{BDF1DE11-6C9F-453A-B110-4C527D6E7303}" presName="sp" presStyleCnt="0"/>
      <dgm:spPr/>
    </dgm:pt>
    <dgm:pt modelId="{FCA75C7B-57D7-4F43-9004-4C8E28689022}" type="pres">
      <dgm:prSet presAssocID="{7B5B3069-EFAE-4C94-921D-D6D3B7C28BB1}" presName="composite" presStyleCnt="0"/>
      <dgm:spPr/>
    </dgm:pt>
    <dgm:pt modelId="{F19540CE-E2C5-4FD1-A90C-A623A7080392}" type="pres">
      <dgm:prSet presAssocID="{7B5B3069-EFAE-4C94-921D-D6D3B7C28BB1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3FF88047-6236-47E6-998D-4E3EA0983E72}" type="pres">
      <dgm:prSet presAssocID="{7B5B3069-EFAE-4C94-921D-D6D3B7C28BB1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B51FF0-9FE7-42A3-BB2A-C2AE5E75E43C}" type="pres">
      <dgm:prSet presAssocID="{5FB3A044-CF8B-464B-B94E-A473F34034FF}" presName="sp" presStyleCnt="0"/>
      <dgm:spPr/>
    </dgm:pt>
    <dgm:pt modelId="{7A46B177-869F-42B2-A9C9-378BC65F37C4}" type="pres">
      <dgm:prSet presAssocID="{1D401610-B815-437E-A4BB-1F07B9E46326}" presName="composite" presStyleCnt="0"/>
      <dgm:spPr/>
    </dgm:pt>
    <dgm:pt modelId="{B42C3359-B3EE-455E-8DA8-EEADBB34ADA4}" type="pres">
      <dgm:prSet presAssocID="{1D401610-B815-437E-A4BB-1F07B9E46326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0053D2EA-E96A-485A-9B47-065EB2ECE275}" type="pres">
      <dgm:prSet presAssocID="{1D401610-B815-437E-A4BB-1F07B9E46326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40DDB7B8-96D2-4133-A976-3D219E9E6121}" type="presOf" srcId="{DF3886B3-D9F0-4449-97A7-82FBFE04BDB1}" destId="{0053D2EA-E96A-485A-9B47-065EB2ECE275}" srcOrd="0" destOrd="0" presId="urn:microsoft.com/office/officeart/2005/8/layout/chevron2"/>
    <dgm:cxn modelId="{669133A1-0926-46A5-BF9B-ACB75A21F02E}" type="presOf" srcId="{3D661867-E1C8-4021-8727-E93C87587F62}" destId="{5D21B0F4-0BFF-4375-93B3-BD56BB6213EC}" srcOrd="0" destOrd="0" presId="urn:microsoft.com/office/officeart/2005/8/layout/chevron2"/>
    <dgm:cxn modelId="{D3975777-760C-4AB4-BA55-42F632808929}" srcId="{7B5B3069-EFAE-4C94-921D-D6D3B7C28BB1}" destId="{2EA11D65-00CA-4A78-B78B-D77872EDCBD9}" srcOrd="0" destOrd="0" parTransId="{1CA6863B-F056-4DFB-93B2-51C9DD6B7CEB}" sibTransId="{DF648B09-2058-4DB1-9CFD-BEA71015B7D5}"/>
    <dgm:cxn modelId="{37E27C8A-AEF0-40F0-8F7A-5C03254F2FEF}" type="presOf" srcId="{6965A9E9-7D1D-4526-AC3D-4F67C234D037}" destId="{CF20245F-33D4-466F-898E-F5BB18451CED}" srcOrd="0" destOrd="0" presId="urn:microsoft.com/office/officeart/2005/8/layout/chevron2"/>
    <dgm:cxn modelId="{83605A20-A67A-4C7E-9A0D-7990D0FC4F80}" type="presOf" srcId="{E42F0122-757C-4C37-88A0-FB81BA512B4D}" destId="{7AF6DB63-6D9D-4C50-9DD7-ECCE3A23BA6F}" srcOrd="0" destOrd="0" presId="urn:microsoft.com/office/officeart/2005/8/layout/chevron2"/>
    <dgm:cxn modelId="{7CBCAA00-4623-4628-8B0B-C6751DF01BE4}" srcId="{E42F0122-757C-4C37-88A0-FB81BA512B4D}" destId="{1EECF149-7A76-4C15-B14C-F06875EB4D75}" srcOrd="0" destOrd="0" parTransId="{0ACD2AF6-740D-4014-917E-8B0B20FAD948}" sibTransId="{A1E9EB9D-5A06-4C81-8536-4377F9B66C57}"/>
    <dgm:cxn modelId="{B3DE9EC0-48CB-4328-B882-46AB1640ED0C}" type="presOf" srcId="{1D401610-B815-437E-A4BB-1F07B9E46326}" destId="{B42C3359-B3EE-455E-8DA8-EEADBB34ADA4}" srcOrd="0" destOrd="0" presId="urn:microsoft.com/office/officeart/2005/8/layout/chevron2"/>
    <dgm:cxn modelId="{4B3A80E3-44FF-4159-90A3-D24332A56200}" type="presOf" srcId="{7B5B3069-EFAE-4C94-921D-D6D3B7C28BB1}" destId="{F19540CE-E2C5-4FD1-A90C-A623A7080392}" srcOrd="0" destOrd="0" presId="urn:microsoft.com/office/officeart/2005/8/layout/chevron2"/>
    <dgm:cxn modelId="{ADA404A4-2709-4F6B-955B-134B6B2111D0}" type="presOf" srcId="{885755C5-982A-4DE5-B141-3DF88E43641B}" destId="{50E7F155-0B28-4EB8-A3DA-F62B28ED4788}" srcOrd="0" destOrd="0" presId="urn:microsoft.com/office/officeart/2005/8/layout/chevron2"/>
    <dgm:cxn modelId="{E10EE016-9C84-4394-A60C-F968C19245E2}" srcId="{E42F0122-757C-4C37-88A0-FB81BA512B4D}" destId="{885755C5-982A-4DE5-B141-3DF88E43641B}" srcOrd="1" destOrd="0" parTransId="{231D4BC0-B307-4531-B3BB-D525237B1B29}" sibTransId="{BDF1DE11-6C9F-453A-B110-4C527D6E7303}"/>
    <dgm:cxn modelId="{B2FB4DA1-268C-45B5-AA69-88810A648ABC}" type="presOf" srcId="{2EA11D65-00CA-4A78-B78B-D77872EDCBD9}" destId="{3FF88047-6236-47E6-998D-4E3EA0983E72}" srcOrd="0" destOrd="0" presId="urn:microsoft.com/office/officeart/2005/8/layout/chevron2"/>
    <dgm:cxn modelId="{774D652A-5903-4471-B929-F3BD71637E42}" srcId="{E42F0122-757C-4C37-88A0-FB81BA512B4D}" destId="{7B5B3069-EFAE-4C94-921D-D6D3B7C28BB1}" srcOrd="2" destOrd="0" parTransId="{43DF23F0-5780-4289-94E2-06D88C921A65}" sibTransId="{5FB3A044-CF8B-464B-B94E-A473F34034FF}"/>
    <dgm:cxn modelId="{326734E3-0048-4A95-9CD3-3B086DFF48FE}" srcId="{1EECF149-7A76-4C15-B14C-F06875EB4D75}" destId="{6965A9E9-7D1D-4526-AC3D-4F67C234D037}" srcOrd="0" destOrd="0" parTransId="{058F3EBC-0793-44F0-8BC8-27729EE5DAAF}" sibTransId="{0231198A-87DC-46EE-A3D8-F511E24C6DBE}"/>
    <dgm:cxn modelId="{5A023A98-8DD0-49B8-8CD5-158700635EDE}" type="presOf" srcId="{1EECF149-7A76-4C15-B14C-F06875EB4D75}" destId="{889AD724-97DC-4930-B9DB-DBAB3D123053}" srcOrd="0" destOrd="0" presId="urn:microsoft.com/office/officeart/2005/8/layout/chevron2"/>
    <dgm:cxn modelId="{1A30709A-9FCB-4E92-9921-7978C9A47D9C}" srcId="{885755C5-982A-4DE5-B141-3DF88E43641B}" destId="{3D661867-E1C8-4021-8727-E93C87587F62}" srcOrd="0" destOrd="0" parTransId="{46034F4C-58A5-4F47-A178-C87E8026F23A}" sibTransId="{7CEC64C7-C80B-44C0-A26D-876C874B7D55}"/>
    <dgm:cxn modelId="{CD31F1AC-3B9A-4560-85DB-71A0279713F8}" srcId="{E42F0122-757C-4C37-88A0-FB81BA512B4D}" destId="{1D401610-B815-437E-A4BB-1F07B9E46326}" srcOrd="3" destOrd="0" parTransId="{A065899F-8DF3-4BF5-81D3-CCAB2CF4E6DC}" sibTransId="{60823CD2-4541-4D09-BD0F-61B215A1E742}"/>
    <dgm:cxn modelId="{E7E38B2F-772E-4C87-AC28-CED8FDDB5C21}" srcId="{1D401610-B815-437E-A4BB-1F07B9E46326}" destId="{DF3886B3-D9F0-4449-97A7-82FBFE04BDB1}" srcOrd="0" destOrd="0" parTransId="{88FAFEC4-219F-4CD8-9A78-8CFED220EC4B}" sibTransId="{A29424F8-1EAE-4387-AE6C-BB8741CB6684}"/>
    <dgm:cxn modelId="{7B30810B-7DF3-4DE6-AC37-0E36A748131E}" type="presParOf" srcId="{7AF6DB63-6D9D-4C50-9DD7-ECCE3A23BA6F}" destId="{52AE4C21-0F3C-46FC-A703-8C30012A3A65}" srcOrd="0" destOrd="0" presId="urn:microsoft.com/office/officeart/2005/8/layout/chevron2"/>
    <dgm:cxn modelId="{6A2722F9-D5A9-477C-BC5A-ADDA627EB8C4}" type="presParOf" srcId="{52AE4C21-0F3C-46FC-A703-8C30012A3A65}" destId="{889AD724-97DC-4930-B9DB-DBAB3D123053}" srcOrd="0" destOrd="0" presId="urn:microsoft.com/office/officeart/2005/8/layout/chevron2"/>
    <dgm:cxn modelId="{3DC27FD3-6064-43A1-95C6-868D7B019C6F}" type="presParOf" srcId="{52AE4C21-0F3C-46FC-A703-8C30012A3A65}" destId="{CF20245F-33D4-466F-898E-F5BB18451CED}" srcOrd="1" destOrd="0" presId="urn:microsoft.com/office/officeart/2005/8/layout/chevron2"/>
    <dgm:cxn modelId="{426293F6-0C1D-4049-9B13-7783AC1A9327}" type="presParOf" srcId="{7AF6DB63-6D9D-4C50-9DD7-ECCE3A23BA6F}" destId="{65E19D74-4821-48BF-A576-70329B132646}" srcOrd="1" destOrd="0" presId="urn:microsoft.com/office/officeart/2005/8/layout/chevron2"/>
    <dgm:cxn modelId="{A2986A01-FF85-4B2F-97CA-7501B9EF58F9}" type="presParOf" srcId="{7AF6DB63-6D9D-4C50-9DD7-ECCE3A23BA6F}" destId="{FFCB98C8-82A2-4716-BC9F-35CA11AF948A}" srcOrd="2" destOrd="0" presId="urn:microsoft.com/office/officeart/2005/8/layout/chevron2"/>
    <dgm:cxn modelId="{2C60219A-8E14-4515-9BD6-4054E5DE3D8E}" type="presParOf" srcId="{FFCB98C8-82A2-4716-BC9F-35CA11AF948A}" destId="{50E7F155-0B28-4EB8-A3DA-F62B28ED4788}" srcOrd="0" destOrd="0" presId="urn:microsoft.com/office/officeart/2005/8/layout/chevron2"/>
    <dgm:cxn modelId="{33EFA07E-0525-4836-8CFC-F2547E69A454}" type="presParOf" srcId="{FFCB98C8-82A2-4716-BC9F-35CA11AF948A}" destId="{5D21B0F4-0BFF-4375-93B3-BD56BB6213EC}" srcOrd="1" destOrd="0" presId="urn:microsoft.com/office/officeart/2005/8/layout/chevron2"/>
    <dgm:cxn modelId="{A20AC7FC-20A2-437D-92AE-4EF0A008A128}" type="presParOf" srcId="{7AF6DB63-6D9D-4C50-9DD7-ECCE3A23BA6F}" destId="{7F71CF00-72A0-44C0-954B-90A6D44C27ED}" srcOrd="3" destOrd="0" presId="urn:microsoft.com/office/officeart/2005/8/layout/chevron2"/>
    <dgm:cxn modelId="{1F9CDBB9-9613-4E80-A79F-9104FFA9A7AE}" type="presParOf" srcId="{7AF6DB63-6D9D-4C50-9DD7-ECCE3A23BA6F}" destId="{FCA75C7B-57D7-4F43-9004-4C8E28689022}" srcOrd="4" destOrd="0" presId="urn:microsoft.com/office/officeart/2005/8/layout/chevron2"/>
    <dgm:cxn modelId="{5ADCD4F2-95F0-40E4-966A-0C65B7421B89}" type="presParOf" srcId="{FCA75C7B-57D7-4F43-9004-4C8E28689022}" destId="{F19540CE-E2C5-4FD1-A90C-A623A7080392}" srcOrd="0" destOrd="0" presId="urn:microsoft.com/office/officeart/2005/8/layout/chevron2"/>
    <dgm:cxn modelId="{EEA78189-5CE8-4448-9E9B-CB4D1B4A276A}" type="presParOf" srcId="{FCA75C7B-57D7-4F43-9004-4C8E28689022}" destId="{3FF88047-6236-47E6-998D-4E3EA0983E72}" srcOrd="1" destOrd="0" presId="urn:microsoft.com/office/officeart/2005/8/layout/chevron2"/>
    <dgm:cxn modelId="{DBBA1B44-A59B-4535-ABA2-F9CE43C8BFD5}" type="presParOf" srcId="{7AF6DB63-6D9D-4C50-9DD7-ECCE3A23BA6F}" destId="{A9B51FF0-9FE7-42A3-BB2A-C2AE5E75E43C}" srcOrd="5" destOrd="0" presId="urn:microsoft.com/office/officeart/2005/8/layout/chevron2"/>
    <dgm:cxn modelId="{574BFE4D-C635-4848-ADD7-D5F30C710DF5}" type="presParOf" srcId="{7AF6DB63-6D9D-4C50-9DD7-ECCE3A23BA6F}" destId="{7A46B177-869F-42B2-A9C9-378BC65F37C4}" srcOrd="6" destOrd="0" presId="urn:microsoft.com/office/officeart/2005/8/layout/chevron2"/>
    <dgm:cxn modelId="{5B610610-ACC9-411B-8B58-079480B2D875}" type="presParOf" srcId="{7A46B177-869F-42B2-A9C9-378BC65F37C4}" destId="{B42C3359-B3EE-455E-8DA8-EEADBB34ADA4}" srcOrd="0" destOrd="0" presId="urn:microsoft.com/office/officeart/2005/8/layout/chevron2"/>
    <dgm:cxn modelId="{8F8A01E5-B147-470C-B877-AD49B64ED23E}" type="presParOf" srcId="{7A46B177-869F-42B2-A9C9-378BC65F37C4}" destId="{0053D2EA-E96A-485A-9B47-065EB2ECE27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9AD724-97DC-4930-B9DB-DBAB3D123053}">
      <dsp:nvSpPr>
        <dsp:cNvPr id="0" name=""/>
        <dsp:cNvSpPr/>
      </dsp:nvSpPr>
      <dsp:spPr>
        <a:xfrm rot="5400000">
          <a:off x="-177206" y="177241"/>
          <a:ext cx="1181378" cy="82696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>
            <a:solidFill>
              <a:schemeClr val="bg1">
                <a:lumMod val="95000"/>
                <a:lumOff val="5000"/>
              </a:schemeClr>
            </a:solidFill>
          </a:endParaRPr>
        </a:p>
      </dsp:txBody>
      <dsp:txXfrm rot="-5400000">
        <a:off x="1" y="413518"/>
        <a:ext cx="826965" cy="354413"/>
      </dsp:txXfrm>
    </dsp:sp>
    <dsp:sp modelId="{CF20245F-33D4-466F-898E-F5BB18451CED}">
      <dsp:nvSpPr>
        <dsp:cNvPr id="0" name=""/>
        <dsp:cNvSpPr/>
      </dsp:nvSpPr>
      <dsp:spPr>
        <a:xfrm rot="5400000">
          <a:off x="6125534" y="-5298534"/>
          <a:ext cx="767896" cy="11365035"/>
        </a:xfrm>
        <a:prstGeom prst="round2SameRect">
          <a:avLst/>
        </a:prstGeom>
        <a:solidFill>
          <a:schemeClr val="dk1"/>
        </a:solidFill>
        <a:ln w="15875" cap="rnd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>
              <a:solidFill>
                <a:schemeClr val="tx1">
                  <a:lumMod val="75000"/>
                </a:schemeClr>
              </a:solidFill>
            </a:rPr>
            <a:t>I-</a:t>
          </a:r>
          <a:r>
            <a:rPr lang="en-US" sz="3600" b="1" kern="1200" dirty="0" smtClean="0">
              <a:solidFill>
                <a:schemeClr val="tx1">
                  <a:lumMod val="75000"/>
                </a:schemeClr>
              </a:solidFill>
            </a:rPr>
            <a:t>QuantLib Presentation</a:t>
          </a:r>
          <a:r>
            <a:rPr lang="en-US" sz="3600" kern="1200" dirty="0" smtClean="0">
              <a:solidFill>
                <a:schemeClr val="tx1">
                  <a:lumMod val="75000"/>
                </a:schemeClr>
              </a:solidFill>
            </a:rPr>
            <a:t> </a:t>
          </a:r>
          <a:endParaRPr lang="en-US" sz="3600" kern="1200" dirty="0">
            <a:solidFill>
              <a:schemeClr val="tx1">
                <a:lumMod val="75000"/>
              </a:schemeClr>
            </a:solidFill>
          </a:endParaRPr>
        </a:p>
      </dsp:txBody>
      <dsp:txXfrm rot="-5400000">
        <a:off x="826965" y="37521"/>
        <a:ext cx="11327549" cy="692924"/>
      </dsp:txXfrm>
    </dsp:sp>
    <dsp:sp modelId="{50E7F155-0B28-4EB8-A3DA-F62B28ED4788}">
      <dsp:nvSpPr>
        <dsp:cNvPr id="0" name=""/>
        <dsp:cNvSpPr/>
      </dsp:nvSpPr>
      <dsp:spPr>
        <a:xfrm rot="5400000">
          <a:off x="-177206" y="1210837"/>
          <a:ext cx="1181378" cy="82696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>
            <a:solidFill>
              <a:schemeClr val="tx1">
                <a:lumMod val="75000"/>
              </a:schemeClr>
            </a:solidFill>
          </a:endParaRPr>
        </a:p>
      </dsp:txBody>
      <dsp:txXfrm rot="-5400000">
        <a:off x="1" y="1447114"/>
        <a:ext cx="826965" cy="354413"/>
      </dsp:txXfrm>
    </dsp:sp>
    <dsp:sp modelId="{5D21B0F4-0BFF-4375-93B3-BD56BB6213EC}">
      <dsp:nvSpPr>
        <dsp:cNvPr id="0" name=""/>
        <dsp:cNvSpPr/>
      </dsp:nvSpPr>
      <dsp:spPr>
        <a:xfrm rot="5400000">
          <a:off x="6125534" y="-4264938"/>
          <a:ext cx="767896" cy="11365035"/>
        </a:xfrm>
        <a:prstGeom prst="round2SameRect">
          <a:avLst/>
        </a:prstGeom>
        <a:solidFill>
          <a:schemeClr val="dk1"/>
        </a:solidFill>
        <a:ln w="15875" cap="rnd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>
              <a:solidFill>
                <a:schemeClr val="tx1">
                  <a:lumMod val="75000"/>
                </a:schemeClr>
              </a:solidFill>
            </a:rPr>
            <a:t>II-</a:t>
          </a:r>
          <a:r>
            <a:rPr lang="en-US" sz="3600" b="1" kern="1200" dirty="0" smtClean="0">
              <a:solidFill>
                <a:schemeClr val="tx1">
                  <a:lumMod val="75000"/>
                </a:schemeClr>
              </a:solidFill>
            </a:rPr>
            <a:t>Some specifications about QuantLib</a:t>
          </a:r>
          <a:endParaRPr lang="en-US" sz="3600" b="1" kern="1200" dirty="0" smtClean="0">
            <a:solidFill>
              <a:schemeClr val="tx1">
                <a:lumMod val="75000"/>
              </a:schemeClr>
            </a:solidFill>
          </a:endParaRPr>
        </a:p>
      </dsp:txBody>
      <dsp:txXfrm rot="-5400000">
        <a:off x="826965" y="1071117"/>
        <a:ext cx="11327549" cy="692924"/>
      </dsp:txXfrm>
    </dsp:sp>
    <dsp:sp modelId="{F19540CE-E2C5-4FD1-A90C-A623A7080392}">
      <dsp:nvSpPr>
        <dsp:cNvPr id="0" name=""/>
        <dsp:cNvSpPr/>
      </dsp:nvSpPr>
      <dsp:spPr>
        <a:xfrm rot="5400000">
          <a:off x="-177206" y="2244433"/>
          <a:ext cx="1181378" cy="82696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b="1" kern="1200" dirty="0" smtClean="0">
            <a:solidFill>
              <a:schemeClr val="tx1">
                <a:lumMod val="75000"/>
              </a:schemeClr>
            </a:solidFill>
          </a:endParaRPr>
        </a:p>
      </dsp:txBody>
      <dsp:txXfrm rot="-5400000">
        <a:off x="1" y="2480710"/>
        <a:ext cx="826965" cy="354413"/>
      </dsp:txXfrm>
    </dsp:sp>
    <dsp:sp modelId="{3FF88047-6236-47E6-998D-4E3EA0983E72}">
      <dsp:nvSpPr>
        <dsp:cNvPr id="0" name=""/>
        <dsp:cNvSpPr/>
      </dsp:nvSpPr>
      <dsp:spPr>
        <a:xfrm rot="5400000">
          <a:off x="6125534" y="-3231342"/>
          <a:ext cx="767896" cy="11365035"/>
        </a:xfrm>
        <a:prstGeom prst="round2SameRect">
          <a:avLst/>
        </a:prstGeom>
        <a:solidFill>
          <a:schemeClr val="dk1"/>
        </a:solidFill>
        <a:ln w="15875" cap="rnd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>
              <a:solidFill>
                <a:schemeClr val="tx1">
                  <a:lumMod val="75000"/>
                </a:schemeClr>
              </a:solidFill>
            </a:rPr>
            <a:t>III-</a:t>
          </a:r>
          <a:r>
            <a:rPr lang="en-US" sz="3600" b="1" kern="1200" dirty="0" smtClean="0">
              <a:solidFill>
                <a:schemeClr val="tx1">
                  <a:lumMod val="75000"/>
                </a:schemeClr>
              </a:solidFill>
            </a:rPr>
            <a:t>Library components</a:t>
          </a:r>
          <a:endParaRPr lang="en-US" sz="3600" b="1" kern="1200" dirty="0" smtClean="0">
            <a:solidFill>
              <a:schemeClr val="tx1">
                <a:lumMod val="75000"/>
              </a:schemeClr>
            </a:solidFill>
          </a:endParaRPr>
        </a:p>
      </dsp:txBody>
      <dsp:txXfrm rot="-5400000">
        <a:off x="826965" y="2104713"/>
        <a:ext cx="11327549" cy="692924"/>
      </dsp:txXfrm>
    </dsp:sp>
    <dsp:sp modelId="{B42C3359-B3EE-455E-8DA8-EEADBB34ADA4}">
      <dsp:nvSpPr>
        <dsp:cNvPr id="0" name=""/>
        <dsp:cNvSpPr/>
      </dsp:nvSpPr>
      <dsp:spPr>
        <a:xfrm rot="5400000">
          <a:off x="-177206" y="3278029"/>
          <a:ext cx="1181378" cy="82696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b="1" kern="1200" dirty="0" smtClean="0">
            <a:solidFill>
              <a:schemeClr val="tx1">
                <a:lumMod val="75000"/>
              </a:schemeClr>
            </a:solidFill>
          </a:endParaRPr>
        </a:p>
      </dsp:txBody>
      <dsp:txXfrm rot="-5400000">
        <a:off x="1" y="3514306"/>
        <a:ext cx="826965" cy="354413"/>
      </dsp:txXfrm>
    </dsp:sp>
    <dsp:sp modelId="{0053D2EA-E96A-485A-9B47-065EB2ECE275}">
      <dsp:nvSpPr>
        <dsp:cNvPr id="0" name=""/>
        <dsp:cNvSpPr/>
      </dsp:nvSpPr>
      <dsp:spPr>
        <a:xfrm rot="5400000">
          <a:off x="6125534" y="-2197746"/>
          <a:ext cx="767896" cy="11365035"/>
        </a:xfrm>
        <a:prstGeom prst="round2SameRect">
          <a:avLst/>
        </a:prstGeom>
        <a:solidFill>
          <a:schemeClr val="dk1"/>
        </a:solidFill>
        <a:ln w="15875" cap="rnd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>
              <a:solidFill>
                <a:schemeClr val="tx1">
                  <a:lumMod val="75000"/>
                </a:schemeClr>
              </a:solidFill>
            </a:rPr>
            <a:t>IV-</a:t>
          </a:r>
          <a:r>
            <a:rPr lang="en-US" sz="3600" b="1" kern="1200" dirty="0" smtClean="0">
              <a:solidFill>
                <a:schemeClr val="tx1">
                  <a:lumMod val="75000"/>
                </a:schemeClr>
              </a:solidFill>
            </a:rPr>
            <a:t>Work flow</a:t>
          </a:r>
          <a:endParaRPr lang="en-US" sz="3600" b="1" kern="1200" dirty="0" smtClean="0">
            <a:solidFill>
              <a:schemeClr val="tx1">
                <a:lumMod val="75000"/>
              </a:schemeClr>
            </a:solidFill>
          </a:endParaRPr>
        </a:p>
      </dsp:txBody>
      <dsp:txXfrm rot="-5400000">
        <a:off x="826965" y="3138309"/>
        <a:ext cx="11327549" cy="6929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B79866-9979-4A08-95CB-AFF34DA103C3}" type="datetimeFigureOut">
              <a:rPr lang="en-US" smtClean="0"/>
              <a:t>1/12/2014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FE3A97-0B40-47F5-A976-A7C7A0FD8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7887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D1A2D-D097-4BDF-A626-3A1EA74F97C2}" type="datetimeFigureOut">
              <a:rPr lang="en-US" smtClean="0"/>
              <a:t>1/12/2014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41965-3D40-4735-8368-97257CDCD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5133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41965-3D40-4735-8368-97257CDCD3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45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9263-B010-43F4-9452-A080E1AD4039}" type="datetimeFigureOut">
              <a:rPr lang="en-US" smtClean="0"/>
              <a:t>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3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9263-B010-43F4-9452-A080E1AD4039}" type="datetimeFigureOut">
              <a:rPr lang="en-US" smtClean="0"/>
              <a:t>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2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9263-B010-43F4-9452-A080E1AD4039}" type="datetimeFigureOut">
              <a:rPr lang="en-US" smtClean="0"/>
              <a:t>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62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9263-B010-43F4-9452-A080E1AD4039}" type="datetimeFigureOut">
              <a:rPr lang="en-US" smtClean="0"/>
              <a:t>1/12/2014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06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9263-B010-43F4-9452-A080E1AD4039}" type="datetimeFigureOut">
              <a:rPr lang="en-US" smtClean="0"/>
              <a:t>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5918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9263-B010-43F4-9452-A080E1AD4039}" type="datetimeFigureOut">
              <a:rPr lang="en-US" smtClean="0"/>
              <a:t>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997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9263-B010-43F4-9452-A080E1AD4039}" type="datetimeFigureOut">
              <a:rPr lang="en-US" smtClean="0"/>
              <a:t>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136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9263-B010-43F4-9452-A080E1AD4039}" type="datetimeFigureOut">
              <a:rPr lang="en-US" smtClean="0"/>
              <a:t>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53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9263-B010-43F4-9452-A080E1AD4039}" type="datetimeFigureOut">
              <a:rPr lang="en-US" smtClean="0"/>
              <a:t>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728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9263-B010-43F4-9452-A080E1AD4039}" type="datetimeFigureOut">
              <a:rPr lang="en-US" smtClean="0"/>
              <a:t>1/12/2014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65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9263-B010-43F4-9452-A080E1AD4039}" type="datetimeFigureOut">
              <a:rPr lang="en-US" smtClean="0"/>
              <a:t>1/12/2014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72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9263-B010-43F4-9452-A080E1AD4039}" type="datetimeFigureOut">
              <a:rPr lang="en-US" smtClean="0"/>
              <a:t>1/12/2014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79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9263-B010-43F4-9452-A080E1AD4039}" type="datetimeFigureOut">
              <a:rPr lang="en-US" smtClean="0"/>
              <a:t>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60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009C9263-B010-43F4-9452-A080E1AD4039}" type="datetimeFigureOut">
              <a:rPr lang="en-US" smtClean="0"/>
              <a:t>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91CCA55A-3F50-488D-A5E8-01F096964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31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09C9263-B010-43F4-9452-A080E1AD4039}" type="datetimeFigureOut">
              <a:rPr lang="en-US" smtClean="0"/>
              <a:t>1/12/2014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91CCA55A-3F50-488D-A5E8-01F096964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585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END OF STUDIES 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PROJECT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dist="38100" dir="2700000" algn="tl">
                    <a:schemeClr val="accent2"/>
                  </a:outerShdw>
                </a:effectLst>
              </a:rPr>
              <a:t>QuantLib 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dist="38100" dir="2700000" algn="tl">
                    <a:schemeClr val="accent2"/>
                  </a:outerShdw>
                </a:effectLst>
              </a:rPr>
              <a:t>1.3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dist="38100" dir="2700000" algn="tl">
                  <a:schemeClr val="accent2"/>
                </a:outerShdw>
              </a:effectLst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027785"/>
              </p:ext>
            </p:extLst>
          </p:nvPr>
        </p:nvGraphicFramePr>
        <p:xfrm>
          <a:off x="421565" y="5250722"/>
          <a:ext cx="11520226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1259"/>
                <a:gridCol w="4544704"/>
                <a:gridCol w="2047165"/>
                <a:gridCol w="305709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Presented by: 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Ahmed Ayadi</a:t>
                      </a:r>
                    </a:p>
                    <a:p>
                      <a:r>
                        <a:rPr lang="en-US" sz="200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Nathan D.Kruck</a:t>
                      </a:r>
                    </a:p>
                    <a:p>
                      <a:r>
                        <a:rPr lang="en-US" sz="200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Nolan Potier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kern="120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Supervised by:</a:t>
                      </a:r>
                      <a:endParaRPr lang="en-US" sz="2000" b="1" kern="120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kern="120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Mme. Anne Marie HUGUES</a:t>
                      </a:r>
                    </a:p>
                    <a:p>
                      <a:r>
                        <a:rPr lang="en-US" sz="2000" b="1" kern="120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</a:p>
                    <a:p>
                      <a:r>
                        <a:rPr lang="en-US" sz="2000" b="1" kern="120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Mr. Luigi BALLABIO</a:t>
                      </a:r>
                      <a:endParaRPr lang="en-US" sz="2000" b="1" kern="120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8" name="Picture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441" y="1449147"/>
            <a:ext cx="6421120" cy="1203325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008728" y="6060742"/>
            <a:ext cx="1759126" cy="797258"/>
          </a:xfrm>
        </p:spPr>
        <p:txBody>
          <a:bodyPr/>
          <a:lstStyle/>
          <a:p>
            <a:pPr algn="ctr"/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IMAFA2</a:t>
            </a:r>
          </a:p>
          <a:p>
            <a:pPr algn="ctr"/>
            <a:fld id="{F7D1FE2A-FD33-421D-9B7A-E01FDB112184}" type="datetime1">
              <a:rPr lang="en-US" sz="24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pPr algn="ctr"/>
              <a:t>1/12/2014</a:t>
            </a:fld>
            <a:endParaRPr 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337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895178172"/>
              </p:ext>
            </p:extLst>
          </p:nvPr>
        </p:nvGraphicFramePr>
        <p:xfrm>
          <a:off x="-1" y="2210937"/>
          <a:ext cx="12192001" cy="4282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1141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89AD724-97DC-4930-B9DB-DBAB3D1230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889AD724-97DC-4930-B9DB-DBAB3D1230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889AD724-97DC-4930-B9DB-DBAB3D1230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F20245F-33D4-466F-898E-F5BB18451C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graphicEl>
                                              <a:dgm id="{CF20245F-33D4-466F-898E-F5BB18451C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graphicEl>
                                              <a:dgm id="{CF20245F-33D4-466F-898E-F5BB18451C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0E7F155-0B28-4EB8-A3DA-F62B28ED47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graphicEl>
                                              <a:dgm id="{50E7F155-0B28-4EB8-A3DA-F62B28ED47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graphicEl>
                                              <a:dgm id="{50E7F155-0B28-4EB8-A3DA-F62B28ED47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D21B0F4-0BFF-4375-93B3-BD56BB6213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5D21B0F4-0BFF-4375-93B3-BD56BB6213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graphicEl>
                                              <a:dgm id="{5D21B0F4-0BFF-4375-93B3-BD56BB6213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19540CE-E2C5-4FD1-A90C-A623A70803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graphicEl>
                                              <a:dgm id="{F19540CE-E2C5-4FD1-A90C-A623A70803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dgm id="{F19540CE-E2C5-4FD1-A90C-A623A70803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FF88047-6236-47E6-998D-4E3EA0983E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graphicEl>
                                              <a:dgm id="{3FF88047-6236-47E6-998D-4E3EA0983E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graphicEl>
                                              <a:dgm id="{3FF88047-6236-47E6-998D-4E3EA0983E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42C3359-B3EE-455E-8DA8-EEADBB34AD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graphicEl>
                                              <a:dgm id="{B42C3359-B3EE-455E-8DA8-EEADBB34AD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graphicEl>
                                              <a:dgm id="{B42C3359-B3EE-455E-8DA8-EEADBB34AD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053D2EA-E96A-485A-9B47-065EB2ECE2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graphicEl>
                                              <a:dgm id="{0053D2EA-E96A-485A-9B47-065EB2ECE2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graphicEl>
                                              <a:dgm id="{0053D2EA-E96A-485A-9B47-065EB2ECE2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I-QuantLib 1.3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48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II-QuantLib </a:t>
            </a:r>
            <a:r>
              <a:rPr lang="en-US" dirty="0"/>
              <a:t>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05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III-Library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4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IV-Work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13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97325" y="2967335"/>
            <a:ext cx="439735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 </a:t>
            </a:r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Wingdings" panose="05000000000000000000" pitchFamily="2" charset="2"/>
              </a:rPr>
              <a:t></a:t>
            </a:r>
          </a:p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Wingdings" panose="05000000000000000000" pitchFamily="2" charset="2"/>
              </a:rPr>
              <a:t>Questions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4658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TC103457503[[fn=Quotable]]</Template>
  <TotalTime>30</TotalTime>
  <Words>52</Words>
  <Application>Microsoft Office PowerPoint</Application>
  <PresentationFormat>Widescreen</PresentationFormat>
  <Paragraphs>23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Century Gothic</vt:lpstr>
      <vt:lpstr>Wingdings</vt:lpstr>
      <vt:lpstr>Wingdings 2</vt:lpstr>
      <vt:lpstr>Quotable</vt:lpstr>
      <vt:lpstr>END OF STUDIES PROJECT QuantLib 1.3</vt:lpstr>
      <vt:lpstr>Plan</vt:lpstr>
      <vt:lpstr>I-QuantLib 1.3</vt:lpstr>
      <vt:lpstr>II-QuantLib Specifications</vt:lpstr>
      <vt:lpstr>III-Library components</vt:lpstr>
      <vt:lpstr>IV-Work flow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 OF STUDIES PROJECT QuantLib 1.3</dc:title>
  <dc:creator>Compte Microsoft</dc:creator>
  <cp:lastModifiedBy>Compte Microsoft</cp:lastModifiedBy>
  <cp:revision>15</cp:revision>
  <dcterms:created xsi:type="dcterms:W3CDTF">2014-01-12T09:53:46Z</dcterms:created>
  <dcterms:modified xsi:type="dcterms:W3CDTF">2014-01-12T10:23:50Z</dcterms:modified>
</cp:coreProperties>
</file>