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76" autoAdjust="0"/>
  </p:normalViewPr>
  <p:slideViewPr>
    <p:cSldViewPr snapToGrid="0">
      <p:cViewPr varScale="1">
        <p:scale>
          <a:sx n="42" d="100"/>
          <a:sy n="42" d="100"/>
        </p:scale>
        <p:origin x="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Architecture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en-US" sz="3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</dgm:pt>
    <dgm:pt modelId="{889AD724-97DC-4930-B9DB-DBAB3D123053}" type="pres">
      <dgm:prSet presAssocID="{1EECF149-7A76-4C15-B14C-F06875EB4D7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</dgm:pt>
    <dgm:pt modelId="{FFCB98C8-82A2-4716-BC9F-35CA11AF948A}" type="pres">
      <dgm:prSet presAssocID="{885755C5-982A-4DE5-B141-3DF88E43641B}" presName="composite" presStyleCnt="0"/>
      <dgm:spPr/>
    </dgm:pt>
    <dgm:pt modelId="{50E7F155-0B28-4EB8-A3DA-F62B28ED4788}" type="pres">
      <dgm:prSet presAssocID="{885755C5-982A-4DE5-B141-3DF88E4364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</dgm:pt>
    <dgm:pt modelId="{FCA75C7B-57D7-4F43-9004-4C8E28689022}" type="pres">
      <dgm:prSet presAssocID="{7B5B3069-EFAE-4C94-921D-D6D3B7C28BB1}" presName="composite" presStyleCnt="0"/>
      <dgm:spPr/>
    </dgm:pt>
    <dgm:pt modelId="{F19540CE-E2C5-4FD1-A90C-A623A7080392}" type="pres">
      <dgm:prSet presAssocID="{7B5B3069-EFAE-4C94-921D-D6D3B7C28BB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</dgm:pt>
    <dgm:pt modelId="{7A46B177-869F-42B2-A9C9-378BC65F37C4}" type="pres">
      <dgm:prSet presAssocID="{1D401610-B815-437E-A4BB-1F07B9E46326}" presName="composite" presStyleCnt="0"/>
      <dgm:spPr/>
    </dgm:pt>
    <dgm:pt modelId="{B42C3359-B3EE-455E-8DA8-EEADBB34ADA4}" type="pres">
      <dgm:prSet presAssocID="{1D401610-B815-437E-A4BB-1F07B9E463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CD31F1AC-3B9A-4560-85DB-71A0279713F8}" srcId="{E42F0122-757C-4C37-88A0-FB81BA512B4D}" destId="{1D401610-B815-437E-A4BB-1F07B9E46326}" srcOrd="3" destOrd="0" parTransId="{A065899F-8DF3-4BF5-81D3-CCAB2CF4E6DC}" sibTransId="{60823CD2-4541-4D09-BD0F-61B215A1E742}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74BFE4D-C635-4848-ADD7-D5F30C710DF5}" type="presParOf" srcId="{7AF6DB63-6D9D-4C50-9DD7-ECCE3A23BA6F}" destId="{7A46B177-869F-42B2-A9C9-378BC65F37C4}" srcOrd="6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77206" y="177241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413518"/>
        <a:ext cx="826965" cy="354413"/>
      </dsp:txXfrm>
    </dsp:sp>
    <dsp:sp modelId="{CF20245F-33D4-466F-898E-F5BB18451CED}">
      <dsp:nvSpPr>
        <dsp:cNvPr id="0" name=""/>
        <dsp:cNvSpPr/>
      </dsp:nvSpPr>
      <dsp:spPr>
        <a:xfrm rot="5400000">
          <a:off x="6125534" y="-5298534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37521"/>
        <a:ext cx="11327549" cy="692924"/>
      </dsp:txXfrm>
    </dsp:sp>
    <dsp:sp modelId="{50E7F155-0B28-4EB8-A3DA-F62B28ED4788}">
      <dsp:nvSpPr>
        <dsp:cNvPr id="0" name=""/>
        <dsp:cNvSpPr/>
      </dsp:nvSpPr>
      <dsp:spPr>
        <a:xfrm rot="5400000">
          <a:off x="-177206" y="1210837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447114"/>
        <a:ext cx="826965" cy="354413"/>
      </dsp:txXfrm>
    </dsp:sp>
    <dsp:sp modelId="{5D21B0F4-0BFF-4375-93B3-BD56BB6213EC}">
      <dsp:nvSpPr>
        <dsp:cNvPr id="0" name=""/>
        <dsp:cNvSpPr/>
      </dsp:nvSpPr>
      <dsp:spPr>
        <a:xfrm rot="5400000">
          <a:off x="6125534" y="-4264938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Architecture</a:t>
          </a:r>
        </a:p>
      </dsp:txBody>
      <dsp:txXfrm rot="-5400000">
        <a:off x="826965" y="1071117"/>
        <a:ext cx="11327549" cy="692924"/>
      </dsp:txXfrm>
    </dsp:sp>
    <dsp:sp modelId="{F19540CE-E2C5-4FD1-A90C-A623A7080392}">
      <dsp:nvSpPr>
        <dsp:cNvPr id="0" name=""/>
        <dsp:cNvSpPr/>
      </dsp:nvSpPr>
      <dsp:spPr>
        <a:xfrm rot="5400000">
          <a:off x="-177206" y="2244433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480710"/>
        <a:ext cx="826965" cy="354413"/>
      </dsp:txXfrm>
    </dsp:sp>
    <dsp:sp modelId="{3FF88047-6236-47E6-998D-4E3EA0983E72}">
      <dsp:nvSpPr>
        <dsp:cNvPr id="0" name=""/>
        <dsp:cNvSpPr/>
      </dsp:nvSpPr>
      <dsp:spPr>
        <a:xfrm rot="5400000">
          <a:off x="6125534" y="-3231342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sp:txBody>
      <dsp:txXfrm rot="-5400000">
        <a:off x="826965" y="2104713"/>
        <a:ext cx="11327549" cy="692924"/>
      </dsp:txXfrm>
    </dsp:sp>
    <dsp:sp modelId="{B42C3359-B3EE-455E-8DA8-EEADBB34ADA4}">
      <dsp:nvSpPr>
        <dsp:cNvPr id="0" name=""/>
        <dsp:cNvSpPr/>
      </dsp:nvSpPr>
      <dsp:spPr>
        <a:xfrm rot="5400000">
          <a:off x="-177206" y="3278029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3514306"/>
        <a:ext cx="826965" cy="354413"/>
      </dsp:txXfrm>
    </dsp:sp>
    <dsp:sp modelId="{0053D2EA-E96A-485A-9B47-065EB2ECE275}">
      <dsp:nvSpPr>
        <dsp:cNvPr id="0" name=""/>
        <dsp:cNvSpPr/>
      </dsp:nvSpPr>
      <dsp:spPr>
        <a:xfrm rot="5400000">
          <a:off x="6125534" y="-2197746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sp:txBody>
      <dsp:txXfrm rot="-5400000">
        <a:off x="826965" y="3138309"/>
        <a:ext cx="11327549" cy="69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Ametrano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Luigi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Instruments </a:t>
            </a:r>
            <a:r>
              <a:rPr lang="fr-FR" dirty="0" err="1" smtClean="0"/>
              <a:t>allow</a:t>
            </a:r>
            <a:r>
              <a:rPr lang="fr-FR" dirty="0" smtClean="0"/>
              <a:t> to </a:t>
            </a:r>
            <a:r>
              <a:rPr lang="fr-FR" dirty="0" err="1" smtClean="0"/>
              <a:t>represent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financial</a:t>
            </a:r>
            <a:r>
              <a:rPr lang="fr-FR" baseline="0" dirty="0" smtClean="0"/>
              <a:t> instrument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Vanilla</a:t>
            </a:r>
            <a:r>
              <a:rPr lang="fr-FR" baseline="0" dirty="0" smtClean="0"/>
              <a:t> Option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volatility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strike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maturity</a:t>
            </a:r>
            <a:r>
              <a:rPr lang="fr-FR" baseline="0" dirty="0" smtClean="0"/>
              <a:t> …)</a:t>
            </a:r>
            <a:endParaRPr lang="fr-FR" baseline="0" dirty="0" smtClean="0"/>
          </a:p>
          <a:p>
            <a:r>
              <a:rPr lang="fr-FR" baseline="0" dirty="0" err="1" smtClean="0"/>
              <a:t>Pricing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Engine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the instrument values.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STUDIES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1.3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7785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Presented by: 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Supervised by: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078173"/>
            <a:ext cx="6421120" cy="157429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8728" y="6060742"/>
            <a:ext cx="1759126" cy="797258"/>
          </a:xfrm>
        </p:spPr>
        <p:txBody>
          <a:bodyPr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IMAFA2</a:t>
            </a:r>
          </a:p>
          <a:p>
            <a:pPr algn="ctr"/>
            <a:fld id="{F7D1FE2A-FD33-421D-9B7A-E01FDB112184}" type="datetime1">
              <a:rPr lang="en-US" sz="2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 algn="ctr"/>
              <a:t>1/12/2014</a:t>
            </a:fld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7675187"/>
              </p:ext>
            </p:extLst>
          </p:nvPr>
        </p:nvGraphicFramePr>
        <p:xfrm>
          <a:off x="-1" y="2210937"/>
          <a:ext cx="12192001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Quants and </a:t>
            </a:r>
            <a:r>
              <a:rPr lang="en-US" sz="3200" b="1" dirty="0" smtClean="0"/>
              <a:t>Developers</a:t>
            </a:r>
            <a:endParaRPr lang="fr-FR" sz="3200" b="1" dirty="0" smtClean="0"/>
          </a:p>
          <a:p>
            <a:r>
              <a:rPr lang="fr-FR" sz="3200" b="1" dirty="0" smtClean="0"/>
              <a:t>C</a:t>
            </a:r>
            <a:r>
              <a:rPr lang="fr-FR" sz="3200" b="1" dirty="0"/>
              <a:t>++ </a:t>
            </a:r>
            <a:r>
              <a:rPr lang="fr-FR" sz="3200" b="1" dirty="0" smtClean="0"/>
              <a:t>, 2000</a:t>
            </a:r>
          </a:p>
          <a:p>
            <a:r>
              <a:rPr lang="en-US" sz="3200" b="1" dirty="0" smtClean="0"/>
              <a:t>Ferdinando </a:t>
            </a:r>
            <a:r>
              <a:rPr lang="en-US" sz="3200" b="1" dirty="0" err="1" smtClean="0"/>
              <a:t>Ametrano</a:t>
            </a:r>
            <a:r>
              <a:rPr lang="en-US" sz="3200" b="1" dirty="0" smtClean="0"/>
              <a:t> </a:t>
            </a:r>
            <a:r>
              <a:rPr lang="en-US" sz="3200" b="1" dirty="0"/>
              <a:t>and Luigi </a:t>
            </a:r>
            <a:r>
              <a:rPr lang="en-US" sz="3200" b="1" dirty="0" err="1"/>
              <a:t>Ballabio</a:t>
            </a:r>
            <a:endParaRPr lang="en-US" sz="3200" b="1" dirty="0" smtClean="0"/>
          </a:p>
          <a:p>
            <a:r>
              <a:rPr lang="en-US" sz="3200" b="1" dirty="0" smtClean="0"/>
              <a:t>Open </a:t>
            </a:r>
            <a:r>
              <a:rPr lang="en-US" sz="3200" b="1" dirty="0"/>
              <a:t>Source </a:t>
            </a:r>
            <a:r>
              <a:rPr lang="en-US" sz="3200" b="1" dirty="0" smtClean="0"/>
              <a:t>Initiative Certified</a:t>
            </a:r>
          </a:p>
          <a:p>
            <a:r>
              <a:rPr lang="en-US" sz="3200" b="1" dirty="0" smtClean="0"/>
              <a:t>Boost </a:t>
            </a:r>
            <a:r>
              <a:rPr lang="en-US" sz="3200" b="1" dirty="0"/>
              <a:t>library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5" y="447188"/>
            <a:ext cx="10571998" cy="970450"/>
          </a:xfrm>
        </p:spPr>
        <p:txBody>
          <a:bodyPr/>
          <a:lstStyle/>
          <a:p>
            <a:r>
              <a:rPr lang="en-US" dirty="0" smtClean="0"/>
              <a:t>II-QuantLib </a:t>
            </a:r>
            <a:r>
              <a:rPr lang="en-US" dirty="0"/>
              <a:t>Architecture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Instruments</a:t>
            </a:r>
            <a:endParaRPr lang="fr-FR" sz="3200" b="1" dirty="0" smtClean="0"/>
          </a:p>
          <a:p>
            <a:r>
              <a:rPr lang="fr-FR" sz="3200" b="1" dirty="0" err="1" smtClean="0"/>
              <a:t>Pricing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Engine</a:t>
            </a:r>
            <a:endParaRPr lang="fr-FR" sz="3200" b="1" dirty="0" smtClean="0"/>
          </a:p>
          <a:p>
            <a:r>
              <a:rPr lang="en-US" sz="3200" b="1" dirty="0" smtClean="0"/>
              <a:t>Pattern allow to add new financial instrument</a:t>
            </a:r>
          </a:p>
          <a:p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6" y="0"/>
            <a:ext cx="8312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III-Library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IV-Work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7325" y="2967335"/>
            <a:ext cx="43973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107</TotalTime>
  <Words>142</Words>
  <Application>Microsoft Office PowerPoint</Application>
  <PresentationFormat>Grand écran</PresentationFormat>
  <Paragraphs>38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</vt:lpstr>
      <vt:lpstr>Wingdings 2</vt:lpstr>
      <vt:lpstr>Quotable</vt:lpstr>
      <vt:lpstr>END OF STUDIES PROJECT QuantLib 1.3</vt:lpstr>
      <vt:lpstr>Plan</vt:lpstr>
      <vt:lpstr>I-QuantLib 1.3</vt:lpstr>
      <vt:lpstr>II-QuantLib Architecture</vt:lpstr>
      <vt:lpstr>Présentation PowerPoint</vt:lpstr>
      <vt:lpstr>III-Library components</vt:lpstr>
      <vt:lpstr>IV-Work flow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Nolan Potier</cp:lastModifiedBy>
  <cp:revision>35</cp:revision>
  <dcterms:created xsi:type="dcterms:W3CDTF">2014-01-12T09:53:46Z</dcterms:created>
  <dcterms:modified xsi:type="dcterms:W3CDTF">2014-01-12T16:02:00Z</dcterms:modified>
</cp:coreProperties>
</file>