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59" r:id="rId6"/>
    <p:sldId id="263" r:id="rId7"/>
    <p:sldId id="266" r:id="rId8"/>
    <p:sldId id="267" r:id="rId9"/>
    <p:sldId id="265" r:id="rId10"/>
    <p:sldId id="264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60" autoAdjust="0"/>
  </p:normalViewPr>
  <p:slideViewPr>
    <p:cSldViewPr snapToGrid="0">
      <p:cViewPr varScale="1">
        <p:scale>
          <a:sx n="63" d="100"/>
          <a:sy n="63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F0122-757C-4C37-88A0-FB81BA512B4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661867-E1C8-4021-8727-E93C87587F62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Library components</a:t>
          </a:r>
        </a:p>
      </dgm:t>
    </dgm:pt>
    <dgm:pt modelId="{46034F4C-58A5-4F47-A178-C87E8026F23A}" type="parTrans" cxnId="{1A30709A-9FCB-4E92-9921-7978C9A47D9C}">
      <dgm:prSet/>
      <dgm:spPr/>
      <dgm:t>
        <a:bodyPr/>
        <a:lstStyle/>
        <a:p>
          <a:endParaRPr lang="en-US"/>
        </a:p>
      </dgm:t>
    </dgm:pt>
    <dgm:pt modelId="{7CEC64C7-C80B-44C0-A26D-876C874B7D55}" type="sibTrans" cxnId="{1A30709A-9FCB-4E92-9921-7978C9A47D9C}">
      <dgm:prSet/>
      <dgm:spPr/>
      <dgm:t>
        <a:bodyPr/>
        <a:lstStyle/>
        <a:p>
          <a:endParaRPr lang="en-US"/>
        </a:p>
      </dgm:t>
    </dgm:pt>
    <dgm:pt modelId="{2EA11D65-00CA-4A78-B78B-D77872EDCBD9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III-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Barrier Options</a:t>
          </a:r>
        </a:p>
      </dgm:t>
    </dgm:pt>
    <dgm:pt modelId="{1CA6863B-F056-4DFB-93B2-51C9DD6B7CEB}" type="parTrans" cxnId="{D3975777-760C-4AB4-BA55-42F632808929}">
      <dgm:prSet/>
      <dgm:spPr/>
      <dgm:t>
        <a:bodyPr/>
        <a:lstStyle/>
        <a:p>
          <a:endParaRPr lang="en-US"/>
        </a:p>
      </dgm:t>
    </dgm:pt>
    <dgm:pt modelId="{DF648B09-2058-4DB1-9CFD-BEA71015B7D5}" type="sibTrans" cxnId="{D3975777-760C-4AB4-BA55-42F632808929}">
      <dgm:prSet/>
      <dgm:spPr/>
      <dgm:t>
        <a:bodyPr/>
        <a:lstStyle/>
        <a:p>
          <a:endParaRPr lang="en-US"/>
        </a:p>
      </dgm:t>
    </dgm:pt>
    <dgm:pt modelId="{DF3886B3-D9F0-4449-97A7-82FBFE04BDB1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V-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Work 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flow</a:t>
          </a:r>
        </a:p>
      </dgm:t>
    </dgm:pt>
    <dgm:pt modelId="{88FAFEC4-219F-4CD8-9A78-8CFED220EC4B}" type="parTrans" cxnId="{E7E38B2F-772E-4C87-AC28-CED8FDDB5C21}">
      <dgm:prSet/>
      <dgm:spPr/>
      <dgm:t>
        <a:bodyPr/>
        <a:lstStyle/>
        <a:p>
          <a:endParaRPr lang="en-US"/>
        </a:p>
      </dgm:t>
    </dgm:pt>
    <dgm:pt modelId="{A29424F8-1EAE-4387-AE6C-BB8741CB6684}" type="sibTrans" cxnId="{E7E38B2F-772E-4C87-AC28-CED8FDDB5C21}">
      <dgm:prSet/>
      <dgm:spPr/>
      <dgm:t>
        <a:bodyPr/>
        <a:lstStyle/>
        <a:p>
          <a:endParaRPr lang="en-US"/>
        </a:p>
      </dgm:t>
    </dgm:pt>
    <dgm:pt modelId="{6965A9E9-7D1D-4526-AC3D-4F67C234D037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QuantLib Presentation</a:t>
          </a:r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 </a:t>
          </a:r>
          <a:endParaRPr lang="en-US" sz="3600" dirty="0">
            <a:solidFill>
              <a:schemeClr val="tx1">
                <a:lumMod val="75000"/>
              </a:schemeClr>
            </a:solidFill>
          </a:endParaRPr>
        </a:p>
      </dgm:t>
    </dgm:pt>
    <dgm:pt modelId="{058F3EBC-0793-44F0-8BC8-27729EE5DAAF}" type="parTrans" cxnId="{326734E3-0048-4A95-9CD3-3B086DFF48FE}">
      <dgm:prSet/>
      <dgm:spPr/>
      <dgm:t>
        <a:bodyPr/>
        <a:lstStyle/>
        <a:p>
          <a:endParaRPr lang="en-US"/>
        </a:p>
      </dgm:t>
    </dgm:pt>
    <dgm:pt modelId="{0231198A-87DC-46EE-A3D8-F511E24C6DBE}" type="sibTrans" cxnId="{326734E3-0048-4A95-9CD3-3B086DFF48FE}">
      <dgm:prSet/>
      <dgm:spPr/>
      <dgm:t>
        <a:bodyPr/>
        <a:lstStyle/>
        <a:p>
          <a:endParaRPr lang="en-US"/>
        </a:p>
      </dgm:t>
    </dgm:pt>
    <dgm:pt modelId="{1EECF149-7A76-4C15-B14C-F06875EB4D75}">
      <dgm:prSet phldrT="[Text]" custT="1"/>
      <dgm:spPr/>
      <dgm:t>
        <a:bodyPr/>
        <a:lstStyle/>
        <a:p>
          <a:endParaRPr lang="en-US" sz="36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ACD2AF6-740D-4014-917E-8B0B20FAD948}" type="parTrans" cxnId="{7CBCAA00-4623-4628-8B0B-C6751DF01BE4}">
      <dgm:prSet/>
      <dgm:spPr/>
      <dgm:t>
        <a:bodyPr/>
        <a:lstStyle/>
        <a:p>
          <a:endParaRPr lang="en-US"/>
        </a:p>
      </dgm:t>
    </dgm:pt>
    <dgm:pt modelId="{A1E9EB9D-5A06-4C81-8536-4377F9B66C57}" type="sibTrans" cxnId="{7CBCAA00-4623-4628-8B0B-C6751DF01BE4}">
      <dgm:prSet/>
      <dgm:spPr/>
      <dgm:t>
        <a:bodyPr/>
        <a:lstStyle/>
        <a:p>
          <a:endParaRPr lang="en-US"/>
        </a:p>
      </dgm:t>
    </dgm:pt>
    <dgm:pt modelId="{885755C5-982A-4DE5-B141-3DF88E43641B}">
      <dgm:prSet phldrT="[Text]" custT="1"/>
      <dgm:spPr/>
      <dgm:t>
        <a:bodyPr/>
        <a:lstStyle/>
        <a:p>
          <a:endParaRPr lang="en-US" sz="3600" dirty="0">
            <a:solidFill>
              <a:schemeClr val="tx1">
                <a:lumMod val="75000"/>
              </a:schemeClr>
            </a:solidFill>
          </a:endParaRPr>
        </a:p>
      </dgm:t>
    </dgm:pt>
    <dgm:pt modelId="{231D4BC0-B307-4531-B3BB-D525237B1B29}" type="parTrans" cxnId="{E10EE016-9C84-4394-A60C-F968C19245E2}">
      <dgm:prSet/>
      <dgm:spPr/>
      <dgm:t>
        <a:bodyPr/>
        <a:lstStyle/>
        <a:p>
          <a:endParaRPr lang="en-US"/>
        </a:p>
      </dgm:t>
    </dgm:pt>
    <dgm:pt modelId="{BDF1DE11-6C9F-453A-B110-4C527D6E7303}" type="sibTrans" cxnId="{E10EE016-9C84-4394-A60C-F968C19245E2}">
      <dgm:prSet/>
      <dgm:spPr/>
      <dgm:t>
        <a:bodyPr/>
        <a:lstStyle/>
        <a:p>
          <a:endParaRPr lang="en-US"/>
        </a:p>
      </dgm:t>
    </dgm:pt>
    <dgm:pt modelId="{7B5B3069-EFAE-4C94-921D-D6D3B7C28BB1}">
      <dgm:prSet custT="1"/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43DF23F0-5780-4289-94E2-06D88C921A65}" type="parTrans" cxnId="{774D652A-5903-4471-B929-F3BD71637E42}">
      <dgm:prSet/>
      <dgm:spPr/>
      <dgm:t>
        <a:bodyPr/>
        <a:lstStyle/>
        <a:p>
          <a:endParaRPr lang="en-US"/>
        </a:p>
      </dgm:t>
    </dgm:pt>
    <dgm:pt modelId="{5FB3A044-CF8B-464B-B94E-A473F34034FF}" type="sibTrans" cxnId="{774D652A-5903-4471-B929-F3BD71637E42}">
      <dgm:prSet/>
      <dgm:spPr/>
      <dgm:t>
        <a:bodyPr/>
        <a:lstStyle/>
        <a:p>
          <a:endParaRPr lang="en-US"/>
        </a:p>
      </dgm:t>
    </dgm:pt>
    <dgm:pt modelId="{1D401610-B815-437E-A4BB-1F07B9E46326}">
      <dgm:prSet custT="1"/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A065899F-8DF3-4BF5-81D3-CCAB2CF4E6DC}" type="parTrans" cxnId="{CD31F1AC-3B9A-4560-85DB-71A0279713F8}">
      <dgm:prSet/>
      <dgm:spPr/>
      <dgm:t>
        <a:bodyPr/>
        <a:lstStyle/>
        <a:p>
          <a:endParaRPr lang="en-US"/>
        </a:p>
      </dgm:t>
    </dgm:pt>
    <dgm:pt modelId="{60823CD2-4541-4D09-BD0F-61B215A1E742}" type="sibTrans" cxnId="{CD31F1AC-3B9A-4560-85DB-71A0279713F8}">
      <dgm:prSet/>
      <dgm:spPr/>
      <dgm:t>
        <a:bodyPr/>
        <a:lstStyle/>
        <a:p>
          <a:endParaRPr lang="en-US"/>
        </a:p>
      </dgm:t>
    </dgm:pt>
    <dgm:pt modelId="{9CB0A8F5-1980-4068-9CC1-40FA56BD43D0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b="0" dirty="0" smtClean="0">
              <a:solidFill>
                <a:schemeClr val="tx1">
                  <a:lumMod val="75000"/>
                </a:schemeClr>
              </a:solidFill>
            </a:rPr>
            <a:t>IV-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Partial-Time Barriers</a:t>
          </a:r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C6524B4D-7A59-44E9-A5A5-D5702AFAF48F}" type="parTrans" cxnId="{184D39D7-F755-4DE4-9B48-06ED85E8AE5B}">
      <dgm:prSet/>
      <dgm:spPr/>
    </dgm:pt>
    <dgm:pt modelId="{F19D15A0-2CC6-46D0-8D94-AC3B4044370F}" type="sibTrans" cxnId="{184D39D7-F755-4DE4-9B48-06ED85E8AE5B}">
      <dgm:prSet/>
      <dgm:spPr/>
    </dgm:pt>
    <dgm:pt modelId="{85AB4DCC-A184-4667-8FA8-A2A32DFE6220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DD0824FD-88DD-4540-82A2-9EEAE8B4599B}" type="parTrans" cxnId="{0813311E-E578-4D32-8979-2C51CF645B1D}">
      <dgm:prSet/>
      <dgm:spPr/>
    </dgm:pt>
    <dgm:pt modelId="{5B136187-5275-48E0-A906-484E6785145E}" type="sibTrans" cxnId="{0813311E-E578-4D32-8979-2C51CF645B1D}">
      <dgm:prSet/>
      <dgm:spPr/>
    </dgm:pt>
    <dgm:pt modelId="{7AF6DB63-6D9D-4C50-9DD7-ECCE3A23BA6F}" type="pres">
      <dgm:prSet presAssocID="{E42F0122-757C-4C37-88A0-FB81BA512B4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AE4C21-0F3C-46FC-A703-8C30012A3A65}" type="pres">
      <dgm:prSet presAssocID="{1EECF149-7A76-4C15-B14C-F06875EB4D75}" presName="composite" presStyleCnt="0"/>
      <dgm:spPr/>
    </dgm:pt>
    <dgm:pt modelId="{889AD724-97DC-4930-B9DB-DBAB3D123053}" type="pres">
      <dgm:prSet presAssocID="{1EECF149-7A76-4C15-B14C-F06875EB4D7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0245F-33D4-466F-898E-F5BB18451CED}" type="pres">
      <dgm:prSet presAssocID="{1EECF149-7A76-4C15-B14C-F06875EB4D7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19D74-4821-48BF-A576-70329B132646}" type="pres">
      <dgm:prSet presAssocID="{A1E9EB9D-5A06-4C81-8536-4377F9B66C57}" presName="sp" presStyleCnt="0"/>
      <dgm:spPr/>
    </dgm:pt>
    <dgm:pt modelId="{FFCB98C8-82A2-4716-BC9F-35CA11AF948A}" type="pres">
      <dgm:prSet presAssocID="{885755C5-982A-4DE5-B141-3DF88E43641B}" presName="composite" presStyleCnt="0"/>
      <dgm:spPr/>
    </dgm:pt>
    <dgm:pt modelId="{50E7F155-0B28-4EB8-A3DA-F62B28ED4788}" type="pres">
      <dgm:prSet presAssocID="{885755C5-982A-4DE5-B141-3DF88E43641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1B0F4-0BFF-4375-93B3-BD56BB6213EC}" type="pres">
      <dgm:prSet presAssocID="{885755C5-982A-4DE5-B141-3DF88E43641B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1CF00-72A0-44C0-954B-90A6D44C27ED}" type="pres">
      <dgm:prSet presAssocID="{BDF1DE11-6C9F-453A-B110-4C527D6E7303}" presName="sp" presStyleCnt="0"/>
      <dgm:spPr/>
    </dgm:pt>
    <dgm:pt modelId="{FCA75C7B-57D7-4F43-9004-4C8E28689022}" type="pres">
      <dgm:prSet presAssocID="{7B5B3069-EFAE-4C94-921D-D6D3B7C28BB1}" presName="composite" presStyleCnt="0"/>
      <dgm:spPr/>
    </dgm:pt>
    <dgm:pt modelId="{F19540CE-E2C5-4FD1-A90C-A623A7080392}" type="pres">
      <dgm:prSet presAssocID="{7B5B3069-EFAE-4C94-921D-D6D3B7C28BB1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88047-6236-47E6-998D-4E3EA0983E72}" type="pres">
      <dgm:prSet presAssocID="{7B5B3069-EFAE-4C94-921D-D6D3B7C28BB1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51FF0-9FE7-42A3-BB2A-C2AE5E75E43C}" type="pres">
      <dgm:prSet presAssocID="{5FB3A044-CF8B-464B-B94E-A473F34034FF}" presName="sp" presStyleCnt="0"/>
      <dgm:spPr/>
    </dgm:pt>
    <dgm:pt modelId="{3C0D4DEB-0D77-4627-AA3B-0CFDE23BFBC3}" type="pres">
      <dgm:prSet presAssocID="{85AB4DCC-A184-4667-8FA8-A2A32DFE6220}" presName="composite" presStyleCnt="0"/>
      <dgm:spPr/>
    </dgm:pt>
    <dgm:pt modelId="{A6CE0B11-D65A-4EA5-AC61-673ADCCD0CA0}" type="pres">
      <dgm:prSet presAssocID="{85AB4DCC-A184-4667-8FA8-A2A32DFE6220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5A1D8-F846-4952-91D5-8A7FE5012D93}" type="pres">
      <dgm:prSet presAssocID="{85AB4DCC-A184-4667-8FA8-A2A32DFE622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13098-B9D0-4A07-9974-2E7E07B08C20}" type="pres">
      <dgm:prSet presAssocID="{5B136187-5275-48E0-A906-484E6785145E}" presName="sp" presStyleCnt="0"/>
      <dgm:spPr/>
    </dgm:pt>
    <dgm:pt modelId="{7A46B177-869F-42B2-A9C9-378BC65F37C4}" type="pres">
      <dgm:prSet presAssocID="{1D401610-B815-437E-A4BB-1F07B9E46326}" presName="composite" presStyleCnt="0"/>
      <dgm:spPr/>
    </dgm:pt>
    <dgm:pt modelId="{B42C3359-B3EE-455E-8DA8-EEADBB34ADA4}" type="pres">
      <dgm:prSet presAssocID="{1D401610-B815-437E-A4BB-1F07B9E4632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3D2EA-E96A-485A-9B47-065EB2ECE275}" type="pres">
      <dgm:prSet presAssocID="{1D401610-B815-437E-A4BB-1F07B9E4632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DE9EC0-48CB-4328-B882-46AB1640ED0C}" type="presOf" srcId="{1D401610-B815-437E-A4BB-1F07B9E46326}" destId="{B42C3359-B3EE-455E-8DA8-EEADBB34ADA4}" srcOrd="0" destOrd="0" presId="urn:microsoft.com/office/officeart/2005/8/layout/chevron2"/>
    <dgm:cxn modelId="{83605A20-A67A-4C7E-9A0D-7990D0FC4F80}" type="presOf" srcId="{E42F0122-757C-4C37-88A0-FB81BA512B4D}" destId="{7AF6DB63-6D9D-4C50-9DD7-ECCE3A23BA6F}" srcOrd="0" destOrd="0" presId="urn:microsoft.com/office/officeart/2005/8/layout/chevron2"/>
    <dgm:cxn modelId="{40DDB7B8-96D2-4133-A976-3D219E9E6121}" type="presOf" srcId="{DF3886B3-D9F0-4449-97A7-82FBFE04BDB1}" destId="{0053D2EA-E96A-485A-9B47-065EB2ECE275}" srcOrd="0" destOrd="0" presId="urn:microsoft.com/office/officeart/2005/8/layout/chevron2"/>
    <dgm:cxn modelId="{D3975777-760C-4AB4-BA55-42F632808929}" srcId="{7B5B3069-EFAE-4C94-921D-D6D3B7C28BB1}" destId="{2EA11D65-00CA-4A78-B78B-D77872EDCBD9}" srcOrd="0" destOrd="0" parTransId="{1CA6863B-F056-4DFB-93B2-51C9DD6B7CEB}" sibTransId="{DF648B09-2058-4DB1-9CFD-BEA71015B7D5}"/>
    <dgm:cxn modelId="{E7E38B2F-772E-4C87-AC28-CED8FDDB5C21}" srcId="{1D401610-B815-437E-A4BB-1F07B9E46326}" destId="{DF3886B3-D9F0-4449-97A7-82FBFE04BDB1}" srcOrd="0" destOrd="0" parTransId="{88FAFEC4-219F-4CD8-9A78-8CFED220EC4B}" sibTransId="{A29424F8-1EAE-4387-AE6C-BB8741CB6684}"/>
    <dgm:cxn modelId="{7CBCAA00-4623-4628-8B0B-C6751DF01BE4}" srcId="{E42F0122-757C-4C37-88A0-FB81BA512B4D}" destId="{1EECF149-7A76-4C15-B14C-F06875EB4D75}" srcOrd="0" destOrd="0" parTransId="{0ACD2AF6-740D-4014-917E-8B0B20FAD948}" sibTransId="{A1E9EB9D-5A06-4C81-8536-4377F9B66C57}"/>
    <dgm:cxn modelId="{774D652A-5903-4471-B929-F3BD71637E42}" srcId="{E42F0122-757C-4C37-88A0-FB81BA512B4D}" destId="{7B5B3069-EFAE-4C94-921D-D6D3B7C28BB1}" srcOrd="2" destOrd="0" parTransId="{43DF23F0-5780-4289-94E2-06D88C921A65}" sibTransId="{5FB3A044-CF8B-464B-B94E-A473F34034FF}"/>
    <dgm:cxn modelId="{1A30709A-9FCB-4E92-9921-7978C9A47D9C}" srcId="{885755C5-982A-4DE5-B141-3DF88E43641B}" destId="{3D661867-E1C8-4021-8727-E93C87587F62}" srcOrd="0" destOrd="0" parTransId="{46034F4C-58A5-4F47-A178-C87E8026F23A}" sibTransId="{7CEC64C7-C80B-44C0-A26D-876C874B7D55}"/>
    <dgm:cxn modelId="{E10EE016-9C84-4394-A60C-F968C19245E2}" srcId="{E42F0122-757C-4C37-88A0-FB81BA512B4D}" destId="{885755C5-982A-4DE5-B141-3DF88E43641B}" srcOrd="1" destOrd="0" parTransId="{231D4BC0-B307-4531-B3BB-D525237B1B29}" sibTransId="{BDF1DE11-6C9F-453A-B110-4C527D6E7303}"/>
    <dgm:cxn modelId="{184D39D7-F755-4DE4-9B48-06ED85E8AE5B}" srcId="{85AB4DCC-A184-4667-8FA8-A2A32DFE6220}" destId="{9CB0A8F5-1980-4068-9CC1-40FA56BD43D0}" srcOrd="0" destOrd="0" parTransId="{C6524B4D-7A59-44E9-A5A5-D5702AFAF48F}" sibTransId="{F19D15A0-2CC6-46D0-8D94-AC3B4044370F}"/>
    <dgm:cxn modelId="{4B3A80E3-44FF-4159-90A3-D24332A56200}" type="presOf" srcId="{7B5B3069-EFAE-4C94-921D-D6D3B7C28BB1}" destId="{F19540CE-E2C5-4FD1-A90C-A623A7080392}" srcOrd="0" destOrd="0" presId="urn:microsoft.com/office/officeart/2005/8/layout/chevron2"/>
    <dgm:cxn modelId="{0813311E-E578-4D32-8979-2C51CF645B1D}" srcId="{E42F0122-757C-4C37-88A0-FB81BA512B4D}" destId="{85AB4DCC-A184-4667-8FA8-A2A32DFE6220}" srcOrd="3" destOrd="0" parTransId="{DD0824FD-88DD-4540-82A2-9EEAE8B4599B}" sibTransId="{5B136187-5275-48E0-A906-484E6785145E}"/>
    <dgm:cxn modelId="{37E27C8A-AEF0-40F0-8F7A-5C03254F2FEF}" type="presOf" srcId="{6965A9E9-7D1D-4526-AC3D-4F67C234D037}" destId="{CF20245F-33D4-466F-898E-F5BB18451CED}" srcOrd="0" destOrd="0" presId="urn:microsoft.com/office/officeart/2005/8/layout/chevron2"/>
    <dgm:cxn modelId="{669133A1-0926-46A5-BF9B-ACB75A21F02E}" type="presOf" srcId="{3D661867-E1C8-4021-8727-E93C87587F62}" destId="{5D21B0F4-0BFF-4375-93B3-BD56BB6213EC}" srcOrd="0" destOrd="0" presId="urn:microsoft.com/office/officeart/2005/8/layout/chevron2"/>
    <dgm:cxn modelId="{AB04F998-B988-4854-948A-7ED8494B8BCA}" type="presOf" srcId="{9CB0A8F5-1980-4068-9CC1-40FA56BD43D0}" destId="{8AB5A1D8-F846-4952-91D5-8A7FE5012D93}" srcOrd="0" destOrd="0" presId="urn:microsoft.com/office/officeart/2005/8/layout/chevron2"/>
    <dgm:cxn modelId="{5A023A98-8DD0-49B8-8CD5-158700635EDE}" type="presOf" srcId="{1EECF149-7A76-4C15-B14C-F06875EB4D75}" destId="{889AD724-97DC-4930-B9DB-DBAB3D123053}" srcOrd="0" destOrd="0" presId="urn:microsoft.com/office/officeart/2005/8/layout/chevron2"/>
    <dgm:cxn modelId="{326734E3-0048-4A95-9CD3-3B086DFF48FE}" srcId="{1EECF149-7A76-4C15-B14C-F06875EB4D75}" destId="{6965A9E9-7D1D-4526-AC3D-4F67C234D037}" srcOrd="0" destOrd="0" parTransId="{058F3EBC-0793-44F0-8BC8-27729EE5DAAF}" sibTransId="{0231198A-87DC-46EE-A3D8-F511E24C6DBE}"/>
    <dgm:cxn modelId="{3299DEDE-CE00-4563-878A-86B312E36129}" type="presOf" srcId="{85AB4DCC-A184-4667-8FA8-A2A32DFE6220}" destId="{A6CE0B11-D65A-4EA5-AC61-673ADCCD0CA0}" srcOrd="0" destOrd="0" presId="urn:microsoft.com/office/officeart/2005/8/layout/chevron2"/>
    <dgm:cxn modelId="{CD31F1AC-3B9A-4560-85DB-71A0279713F8}" srcId="{E42F0122-757C-4C37-88A0-FB81BA512B4D}" destId="{1D401610-B815-437E-A4BB-1F07B9E46326}" srcOrd="4" destOrd="0" parTransId="{A065899F-8DF3-4BF5-81D3-CCAB2CF4E6DC}" sibTransId="{60823CD2-4541-4D09-BD0F-61B215A1E742}"/>
    <dgm:cxn modelId="{B2FB4DA1-268C-45B5-AA69-88810A648ABC}" type="presOf" srcId="{2EA11D65-00CA-4A78-B78B-D77872EDCBD9}" destId="{3FF88047-6236-47E6-998D-4E3EA0983E72}" srcOrd="0" destOrd="0" presId="urn:microsoft.com/office/officeart/2005/8/layout/chevron2"/>
    <dgm:cxn modelId="{ADA404A4-2709-4F6B-955B-134B6B2111D0}" type="presOf" srcId="{885755C5-982A-4DE5-B141-3DF88E43641B}" destId="{50E7F155-0B28-4EB8-A3DA-F62B28ED4788}" srcOrd="0" destOrd="0" presId="urn:microsoft.com/office/officeart/2005/8/layout/chevron2"/>
    <dgm:cxn modelId="{7B30810B-7DF3-4DE6-AC37-0E36A748131E}" type="presParOf" srcId="{7AF6DB63-6D9D-4C50-9DD7-ECCE3A23BA6F}" destId="{52AE4C21-0F3C-46FC-A703-8C30012A3A65}" srcOrd="0" destOrd="0" presId="urn:microsoft.com/office/officeart/2005/8/layout/chevron2"/>
    <dgm:cxn modelId="{6A2722F9-D5A9-477C-BC5A-ADDA627EB8C4}" type="presParOf" srcId="{52AE4C21-0F3C-46FC-A703-8C30012A3A65}" destId="{889AD724-97DC-4930-B9DB-DBAB3D123053}" srcOrd="0" destOrd="0" presId="urn:microsoft.com/office/officeart/2005/8/layout/chevron2"/>
    <dgm:cxn modelId="{3DC27FD3-6064-43A1-95C6-868D7B019C6F}" type="presParOf" srcId="{52AE4C21-0F3C-46FC-A703-8C30012A3A65}" destId="{CF20245F-33D4-466F-898E-F5BB18451CED}" srcOrd="1" destOrd="0" presId="urn:microsoft.com/office/officeart/2005/8/layout/chevron2"/>
    <dgm:cxn modelId="{426293F6-0C1D-4049-9B13-7783AC1A9327}" type="presParOf" srcId="{7AF6DB63-6D9D-4C50-9DD7-ECCE3A23BA6F}" destId="{65E19D74-4821-48BF-A576-70329B132646}" srcOrd="1" destOrd="0" presId="urn:microsoft.com/office/officeart/2005/8/layout/chevron2"/>
    <dgm:cxn modelId="{A2986A01-FF85-4B2F-97CA-7501B9EF58F9}" type="presParOf" srcId="{7AF6DB63-6D9D-4C50-9DD7-ECCE3A23BA6F}" destId="{FFCB98C8-82A2-4716-BC9F-35CA11AF948A}" srcOrd="2" destOrd="0" presId="urn:microsoft.com/office/officeart/2005/8/layout/chevron2"/>
    <dgm:cxn modelId="{2C60219A-8E14-4515-9BD6-4054E5DE3D8E}" type="presParOf" srcId="{FFCB98C8-82A2-4716-BC9F-35CA11AF948A}" destId="{50E7F155-0B28-4EB8-A3DA-F62B28ED4788}" srcOrd="0" destOrd="0" presId="urn:microsoft.com/office/officeart/2005/8/layout/chevron2"/>
    <dgm:cxn modelId="{33EFA07E-0525-4836-8CFC-F2547E69A454}" type="presParOf" srcId="{FFCB98C8-82A2-4716-BC9F-35CA11AF948A}" destId="{5D21B0F4-0BFF-4375-93B3-BD56BB6213EC}" srcOrd="1" destOrd="0" presId="urn:microsoft.com/office/officeart/2005/8/layout/chevron2"/>
    <dgm:cxn modelId="{A20AC7FC-20A2-437D-92AE-4EF0A008A128}" type="presParOf" srcId="{7AF6DB63-6D9D-4C50-9DD7-ECCE3A23BA6F}" destId="{7F71CF00-72A0-44C0-954B-90A6D44C27ED}" srcOrd="3" destOrd="0" presId="urn:microsoft.com/office/officeart/2005/8/layout/chevron2"/>
    <dgm:cxn modelId="{1F9CDBB9-9613-4E80-A79F-9104FFA9A7AE}" type="presParOf" srcId="{7AF6DB63-6D9D-4C50-9DD7-ECCE3A23BA6F}" destId="{FCA75C7B-57D7-4F43-9004-4C8E28689022}" srcOrd="4" destOrd="0" presId="urn:microsoft.com/office/officeart/2005/8/layout/chevron2"/>
    <dgm:cxn modelId="{5ADCD4F2-95F0-40E4-966A-0C65B7421B89}" type="presParOf" srcId="{FCA75C7B-57D7-4F43-9004-4C8E28689022}" destId="{F19540CE-E2C5-4FD1-A90C-A623A7080392}" srcOrd="0" destOrd="0" presId="urn:microsoft.com/office/officeart/2005/8/layout/chevron2"/>
    <dgm:cxn modelId="{EEA78189-5CE8-4448-9E9B-CB4D1B4A276A}" type="presParOf" srcId="{FCA75C7B-57D7-4F43-9004-4C8E28689022}" destId="{3FF88047-6236-47E6-998D-4E3EA0983E72}" srcOrd="1" destOrd="0" presId="urn:microsoft.com/office/officeart/2005/8/layout/chevron2"/>
    <dgm:cxn modelId="{DBBA1B44-A59B-4535-ABA2-F9CE43C8BFD5}" type="presParOf" srcId="{7AF6DB63-6D9D-4C50-9DD7-ECCE3A23BA6F}" destId="{A9B51FF0-9FE7-42A3-BB2A-C2AE5E75E43C}" srcOrd="5" destOrd="0" presId="urn:microsoft.com/office/officeart/2005/8/layout/chevron2"/>
    <dgm:cxn modelId="{5EDB84A4-0165-49FD-8802-041B2A3D4D0C}" type="presParOf" srcId="{7AF6DB63-6D9D-4C50-9DD7-ECCE3A23BA6F}" destId="{3C0D4DEB-0D77-4627-AA3B-0CFDE23BFBC3}" srcOrd="6" destOrd="0" presId="urn:microsoft.com/office/officeart/2005/8/layout/chevron2"/>
    <dgm:cxn modelId="{CA3B7D52-BC1F-4EB8-B588-0C357E484DF7}" type="presParOf" srcId="{3C0D4DEB-0D77-4627-AA3B-0CFDE23BFBC3}" destId="{A6CE0B11-D65A-4EA5-AC61-673ADCCD0CA0}" srcOrd="0" destOrd="0" presId="urn:microsoft.com/office/officeart/2005/8/layout/chevron2"/>
    <dgm:cxn modelId="{22EA0B35-4B2D-430C-B79C-3A94F4630D42}" type="presParOf" srcId="{3C0D4DEB-0D77-4627-AA3B-0CFDE23BFBC3}" destId="{8AB5A1D8-F846-4952-91D5-8A7FE5012D93}" srcOrd="1" destOrd="0" presId="urn:microsoft.com/office/officeart/2005/8/layout/chevron2"/>
    <dgm:cxn modelId="{102CA2B0-9AB2-4C57-B0C5-4F03F5D53E06}" type="presParOf" srcId="{7AF6DB63-6D9D-4C50-9DD7-ECCE3A23BA6F}" destId="{B6913098-B9D0-4A07-9974-2E7E07B08C20}" srcOrd="7" destOrd="0" presId="urn:microsoft.com/office/officeart/2005/8/layout/chevron2"/>
    <dgm:cxn modelId="{574BFE4D-C635-4848-ADD7-D5F30C710DF5}" type="presParOf" srcId="{7AF6DB63-6D9D-4C50-9DD7-ECCE3A23BA6F}" destId="{7A46B177-869F-42B2-A9C9-378BC65F37C4}" srcOrd="8" destOrd="0" presId="urn:microsoft.com/office/officeart/2005/8/layout/chevron2"/>
    <dgm:cxn modelId="{5B610610-ACC9-411B-8B58-079480B2D875}" type="presParOf" srcId="{7A46B177-869F-42B2-A9C9-378BC65F37C4}" destId="{B42C3359-B3EE-455E-8DA8-EEADBB34ADA4}" srcOrd="0" destOrd="0" presId="urn:microsoft.com/office/officeart/2005/8/layout/chevron2"/>
    <dgm:cxn modelId="{8F8A01E5-B147-470C-B877-AD49B64ED23E}" type="presParOf" srcId="{7A46B177-869F-42B2-A9C9-378BC65F37C4}" destId="{0053D2EA-E96A-485A-9B47-065EB2ECE2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495203-B470-42B2-964A-C44909A03B0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62F99D0-6AB3-4C76-936E-755766763C1D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pPr rtl="0"/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Macros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&lt;ql/</a:t>
          </a:r>
        </a:p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qldefines.hpp&gt;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5ED5535B-65A7-4496-99FD-A661532CFDAE}" type="parTrans" cxnId="{CCF6B7CA-2576-464A-B788-6A9CEE01A7C9}">
      <dgm:prSet/>
      <dgm:spPr/>
      <dgm:t>
        <a:bodyPr/>
        <a:lstStyle/>
        <a:p>
          <a:endParaRPr lang="en-US"/>
        </a:p>
      </dgm:t>
    </dgm:pt>
    <dgm:pt modelId="{28AE290C-DF1F-40C7-AE8F-56B3E4016A1E}" type="sibTrans" cxnId="{CCF6B7CA-2576-464A-B788-6A9CEE01A7C9}">
      <dgm:prSet/>
      <dgm:spPr/>
      <dgm:t>
        <a:bodyPr/>
        <a:lstStyle/>
        <a:p>
          <a:endParaRPr lang="en-US"/>
        </a:p>
      </dgm:t>
    </dgm:pt>
    <dgm:pt modelId="{F5FA9416-192F-4DEE-AA7D-AA0CD3B2E886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Design patterns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&lt;ql/patterns&gt;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34D663A-6FEE-43D7-99FB-126EFC9E0533}" type="parTrans" cxnId="{D95C9A6B-116D-4FAF-B0F9-93572A4F88D7}">
      <dgm:prSet/>
      <dgm:spPr/>
      <dgm:t>
        <a:bodyPr/>
        <a:lstStyle/>
        <a:p>
          <a:endParaRPr lang="en-US"/>
        </a:p>
      </dgm:t>
    </dgm:pt>
    <dgm:pt modelId="{2EBDF58F-3360-41AB-88C0-61EFB1808C8C}" type="sibTrans" cxnId="{D95C9A6B-116D-4FAF-B0F9-93572A4F88D7}">
      <dgm:prSet/>
      <dgm:spPr/>
      <dgm:t>
        <a:bodyPr/>
        <a:lstStyle/>
        <a:p>
          <a:endParaRPr lang="en-US"/>
        </a:p>
      </dgm:t>
    </dgm:pt>
    <dgm:pt modelId="{0E96282A-0062-402E-91AF-7B600A4ADD58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Utilities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/utilities&gt;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F4EBF6EF-D3BA-452F-9992-51264D611D25}" type="parTrans" cxnId="{827E4305-CFB7-4438-BD61-5E2263822395}">
      <dgm:prSet/>
      <dgm:spPr/>
      <dgm:t>
        <a:bodyPr/>
        <a:lstStyle/>
        <a:p>
          <a:endParaRPr lang="en-US"/>
        </a:p>
      </dgm:t>
    </dgm:pt>
    <dgm:pt modelId="{CC3F135B-47E5-4011-A137-FB29A2878EEA}" type="sibTrans" cxnId="{827E4305-CFB7-4438-BD61-5E2263822395}">
      <dgm:prSet/>
      <dgm:spPr/>
      <dgm:t>
        <a:bodyPr/>
        <a:lstStyle/>
        <a:p>
          <a:endParaRPr lang="en-US"/>
        </a:p>
      </dgm:t>
    </dgm:pt>
    <dgm:pt modelId="{E56B29C0-77D9-4022-BB79-3AD166AF2748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Numeric types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/types.hpp&gt;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81073A3-D400-48EA-A1BA-7AFD51255304}" type="parTrans" cxnId="{ECD0D5EA-5EC0-4FA0-941C-8288CC1F9D97}">
      <dgm:prSet/>
      <dgm:spPr/>
      <dgm:t>
        <a:bodyPr/>
        <a:lstStyle/>
        <a:p>
          <a:endParaRPr lang="en-US"/>
        </a:p>
      </dgm:t>
    </dgm:pt>
    <dgm:pt modelId="{8583F6E0-E596-415C-B0AD-D90C9736B651}" type="sibTrans" cxnId="{ECD0D5EA-5EC0-4FA0-941C-8288CC1F9D97}">
      <dgm:prSet/>
      <dgm:spPr/>
      <dgm:t>
        <a:bodyPr/>
        <a:lstStyle/>
        <a:p>
          <a:endParaRPr lang="en-US"/>
        </a:p>
      </dgm:t>
    </dgm:pt>
    <dgm:pt modelId="{39EEEC24-1E6A-46D4-97D7-D7BE4DCDA6B7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Financial instruments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&lt;ql/instruments&gt;</a:t>
          </a:r>
          <a:endParaRPr lang="en-US" sz="1800" b="1" dirty="0">
            <a:solidFill>
              <a:srgbClr val="00B0F0"/>
            </a:solidFill>
          </a:endParaRPr>
        </a:p>
      </dgm:t>
    </dgm:pt>
    <dgm:pt modelId="{BF0B2BFB-25A7-4C20-ABBE-8B9BA71DB3BC}" type="parTrans" cxnId="{1A162A32-37EC-4847-B92F-C0B9159B9132}">
      <dgm:prSet/>
      <dgm:spPr/>
      <dgm:t>
        <a:bodyPr/>
        <a:lstStyle/>
        <a:p>
          <a:endParaRPr lang="en-US"/>
        </a:p>
      </dgm:t>
    </dgm:pt>
    <dgm:pt modelId="{A05C6022-B239-4085-B6AF-4171E73217DC}" type="sibTrans" cxnId="{1A162A32-37EC-4847-B92F-C0B9159B9132}">
      <dgm:prSet/>
      <dgm:spPr/>
      <dgm:t>
        <a:bodyPr/>
        <a:lstStyle/>
        <a:p>
          <a:endParaRPr lang="en-US"/>
        </a:p>
      </dgm:t>
    </dgm:pt>
    <dgm:pt modelId="{6E6B3509-C532-4E3E-BABC-19A5EC8EFD53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Models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</a:t>
          </a:r>
          <a:r>
            <a:rPr lang="en-US" sz="1800" b="1" dirty="0" err="1" smtClean="0">
              <a:solidFill>
                <a:srgbClr val="00B0F0"/>
              </a:solidFill>
            </a:rPr>
            <a:t>ql</a:t>
          </a:r>
          <a:r>
            <a:rPr lang="en-US" sz="1800" b="1" dirty="0" smtClean="0">
              <a:solidFill>
                <a:srgbClr val="00B0F0"/>
              </a:solidFill>
            </a:rPr>
            <a:t>/models&gt;</a:t>
          </a:r>
          <a:endParaRPr lang="en-US" sz="1800" b="1" dirty="0">
            <a:solidFill>
              <a:srgbClr val="00B0F0"/>
            </a:solidFill>
          </a:endParaRPr>
        </a:p>
      </dgm:t>
    </dgm:pt>
    <dgm:pt modelId="{4960678D-B486-4853-98E6-A35D2D7CB403}" type="parTrans" cxnId="{7CA861F2-D86B-482C-BDB1-7B2D087BF67B}">
      <dgm:prSet/>
      <dgm:spPr/>
      <dgm:t>
        <a:bodyPr/>
        <a:lstStyle/>
        <a:p>
          <a:endParaRPr lang="en-US"/>
        </a:p>
      </dgm:t>
    </dgm:pt>
    <dgm:pt modelId="{9ACE6B4D-4845-4A9B-B136-B737CC63C6FD}" type="sibTrans" cxnId="{7CA861F2-D86B-482C-BDB1-7B2D087BF67B}">
      <dgm:prSet/>
      <dgm:spPr/>
      <dgm:t>
        <a:bodyPr/>
        <a:lstStyle/>
        <a:p>
          <a:endParaRPr lang="en-US"/>
        </a:p>
      </dgm:t>
    </dgm:pt>
    <dgm:pt modelId="{6DA3FD95-9326-4DC7-91A0-F3F876E31698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Methods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&lt;ql/methods&gt;</a:t>
          </a:r>
          <a:endParaRPr lang="en-US" sz="1800" b="1" dirty="0">
            <a:solidFill>
              <a:srgbClr val="00B0F0"/>
            </a:solidFill>
          </a:endParaRPr>
        </a:p>
      </dgm:t>
    </dgm:pt>
    <dgm:pt modelId="{5F5FD9BA-5F79-4021-AFD2-5BCCF293F993}" type="parTrans" cxnId="{2E2F88F7-BBB5-418E-9F7B-23F1AB3E1BCF}">
      <dgm:prSet/>
      <dgm:spPr/>
      <dgm:t>
        <a:bodyPr/>
        <a:lstStyle/>
        <a:p>
          <a:endParaRPr lang="en-US"/>
        </a:p>
      </dgm:t>
    </dgm:pt>
    <dgm:pt modelId="{DD08ECC5-CFDE-447A-AE70-3B4F8F9D9A39}" type="sibTrans" cxnId="{2E2F88F7-BBB5-418E-9F7B-23F1AB3E1BCF}">
      <dgm:prSet/>
      <dgm:spPr/>
      <dgm:t>
        <a:bodyPr/>
        <a:lstStyle/>
        <a:p>
          <a:endParaRPr lang="en-US"/>
        </a:p>
      </dgm:t>
    </dgm:pt>
    <dgm:pt modelId="{DF941110-61E7-45C9-ADD3-7C84EF4E37B2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Pricing engines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&lt;ql/</a:t>
          </a:r>
        </a:p>
        <a:p>
          <a:r>
            <a:rPr lang="en-US" sz="1800" b="1" dirty="0" smtClean="0">
              <a:solidFill>
                <a:srgbClr val="00B0F0"/>
              </a:solidFill>
            </a:rPr>
            <a:t>pricingengines&gt;</a:t>
          </a:r>
          <a:endParaRPr lang="en-US" sz="1800" b="1" dirty="0">
            <a:solidFill>
              <a:srgbClr val="00B0F0"/>
            </a:solidFill>
          </a:endParaRPr>
        </a:p>
      </dgm:t>
    </dgm:pt>
    <dgm:pt modelId="{9E7F0F06-ED90-4781-9EAC-2DAEC61CE6A1}" type="parTrans" cxnId="{7A72D317-89D7-4D91-8A23-43FB0C8D4611}">
      <dgm:prSet/>
      <dgm:spPr/>
      <dgm:t>
        <a:bodyPr/>
        <a:lstStyle/>
        <a:p>
          <a:endParaRPr lang="en-US"/>
        </a:p>
      </dgm:t>
    </dgm:pt>
    <dgm:pt modelId="{2ADA857A-60AF-45CC-8D83-F2A67AA2DD30}" type="sibTrans" cxnId="{7A72D317-89D7-4D91-8A23-43FB0C8D4611}">
      <dgm:prSet/>
      <dgm:spPr/>
      <dgm:t>
        <a:bodyPr/>
        <a:lstStyle/>
        <a:p>
          <a:endParaRPr lang="en-US"/>
        </a:p>
      </dgm:t>
    </dgm:pt>
    <dgm:pt modelId="{B573758B-C48A-49B0-8E59-82049D1F1BB3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800" b="1" dirty="0" smtClean="0">
              <a:solidFill>
                <a:srgbClr val="FFC000"/>
              </a:solidFill>
            </a:rPr>
            <a:t>Most important Modules</a:t>
          </a:r>
          <a:endParaRPr lang="en-US" sz="1800" b="1" dirty="0">
            <a:solidFill>
              <a:srgbClr val="FFC000"/>
            </a:solidFill>
          </a:endParaRPr>
        </a:p>
      </dgm:t>
    </dgm:pt>
    <dgm:pt modelId="{DB536C94-5302-4F88-84C4-E19F5385FC54}" type="parTrans" cxnId="{46258753-224F-4104-8B0D-3FEEFF4C605A}">
      <dgm:prSet/>
      <dgm:spPr/>
      <dgm:t>
        <a:bodyPr/>
        <a:lstStyle/>
        <a:p>
          <a:endParaRPr lang="en-US"/>
        </a:p>
      </dgm:t>
    </dgm:pt>
    <dgm:pt modelId="{68530CAD-5C9B-4F77-9DDB-73E785293411}" type="sibTrans" cxnId="{46258753-224F-4104-8B0D-3FEEFF4C605A}">
      <dgm:prSet/>
      <dgm:spPr/>
      <dgm:t>
        <a:bodyPr/>
        <a:lstStyle/>
        <a:p>
          <a:endParaRPr lang="en-US"/>
        </a:p>
      </dgm:t>
    </dgm:pt>
    <dgm:pt modelId="{3297FF5F-844D-4E17-A855-154B429740AE}" type="pres">
      <dgm:prSet presAssocID="{28495203-B470-42B2-964A-C44909A03B0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755BD8-DC67-46EF-9D15-700F438CC005}" type="pres">
      <dgm:prSet presAssocID="{562F99D0-6AB3-4C76-936E-755766763C1D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76895-2CAD-4037-9B59-D657F3BDE8D2}" type="pres">
      <dgm:prSet presAssocID="{28AE290C-DF1F-40C7-AE8F-56B3E4016A1E}" presName="sibTrans" presStyleCnt="0"/>
      <dgm:spPr/>
      <dgm:t>
        <a:bodyPr/>
        <a:lstStyle/>
        <a:p>
          <a:endParaRPr lang="en-US"/>
        </a:p>
      </dgm:t>
    </dgm:pt>
    <dgm:pt modelId="{E1B0E9A4-80BC-4BE1-AFC6-851C9D5AEC53}" type="pres">
      <dgm:prSet presAssocID="{F5FA9416-192F-4DEE-AA7D-AA0CD3B2E886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A45991-4AA5-4915-869E-FBCFB4E101C4}" type="pres">
      <dgm:prSet presAssocID="{2EBDF58F-3360-41AB-88C0-61EFB1808C8C}" presName="sibTrans" presStyleCnt="0"/>
      <dgm:spPr/>
      <dgm:t>
        <a:bodyPr/>
        <a:lstStyle/>
        <a:p>
          <a:endParaRPr lang="en-US"/>
        </a:p>
      </dgm:t>
    </dgm:pt>
    <dgm:pt modelId="{F330022E-AEF2-4F3F-987D-D67ADFE6F099}" type="pres">
      <dgm:prSet presAssocID="{0E96282A-0062-402E-91AF-7B600A4ADD5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52AF4-73EE-426B-9943-8DDBE935866C}" type="pres">
      <dgm:prSet presAssocID="{CC3F135B-47E5-4011-A137-FB29A2878EEA}" presName="sibTrans" presStyleCnt="0"/>
      <dgm:spPr/>
      <dgm:t>
        <a:bodyPr/>
        <a:lstStyle/>
        <a:p>
          <a:endParaRPr lang="en-US"/>
        </a:p>
      </dgm:t>
    </dgm:pt>
    <dgm:pt modelId="{6D247183-54AA-470A-818E-1A1184FF6399}" type="pres">
      <dgm:prSet presAssocID="{E56B29C0-77D9-4022-BB79-3AD166AF2748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4BA85-5AEF-412B-B2FC-B59DD9946C0A}" type="pres">
      <dgm:prSet presAssocID="{8583F6E0-E596-415C-B0AD-D90C9736B651}" presName="sibTrans" presStyleCnt="0"/>
      <dgm:spPr/>
      <dgm:t>
        <a:bodyPr/>
        <a:lstStyle/>
        <a:p>
          <a:endParaRPr lang="en-US"/>
        </a:p>
      </dgm:t>
    </dgm:pt>
    <dgm:pt modelId="{1DEEB5A0-2741-46DF-84D1-3FCD8FDAB590}" type="pres">
      <dgm:prSet presAssocID="{B573758B-C48A-49B0-8E59-82049D1F1BB3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1F30F-54BD-4AC6-8B1B-E5D662DDE898}" type="pres">
      <dgm:prSet presAssocID="{68530CAD-5C9B-4F77-9DDB-73E785293411}" presName="sibTrans" presStyleCnt="0"/>
      <dgm:spPr/>
    </dgm:pt>
    <dgm:pt modelId="{4EF6EB47-A064-400A-807C-204EE74E3E61}" type="pres">
      <dgm:prSet presAssocID="{39EEEC24-1E6A-46D4-97D7-D7BE4DCDA6B7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71E4F-EA3D-4314-9969-373E871C26D4}" type="pres">
      <dgm:prSet presAssocID="{A05C6022-B239-4085-B6AF-4171E73217DC}" presName="sibTrans" presStyleCnt="0"/>
      <dgm:spPr/>
      <dgm:t>
        <a:bodyPr/>
        <a:lstStyle/>
        <a:p>
          <a:endParaRPr lang="en-US"/>
        </a:p>
      </dgm:t>
    </dgm:pt>
    <dgm:pt modelId="{25EF8A6E-5345-4F34-9AFD-D8E4DF2CC5DA}" type="pres">
      <dgm:prSet presAssocID="{6E6B3509-C532-4E3E-BABC-19A5EC8EFD5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C84A0-D884-426C-B97E-BFB718A6487E}" type="pres">
      <dgm:prSet presAssocID="{9ACE6B4D-4845-4A9B-B136-B737CC63C6FD}" presName="sibTrans" presStyleCnt="0"/>
      <dgm:spPr/>
      <dgm:t>
        <a:bodyPr/>
        <a:lstStyle/>
        <a:p>
          <a:endParaRPr lang="en-US"/>
        </a:p>
      </dgm:t>
    </dgm:pt>
    <dgm:pt modelId="{3E1C0D1B-A561-4DCF-A5F1-08D512C181E2}" type="pres">
      <dgm:prSet presAssocID="{6DA3FD95-9326-4DC7-91A0-F3F876E3169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95CB8-9972-407D-A5D0-7E1D98E6E23E}" type="pres">
      <dgm:prSet presAssocID="{DD08ECC5-CFDE-447A-AE70-3B4F8F9D9A39}" presName="sibTrans" presStyleCnt="0"/>
      <dgm:spPr/>
      <dgm:t>
        <a:bodyPr/>
        <a:lstStyle/>
        <a:p>
          <a:endParaRPr lang="en-US"/>
        </a:p>
      </dgm:t>
    </dgm:pt>
    <dgm:pt modelId="{3D17B0CD-4579-410F-A86F-1AE519060AAD}" type="pres">
      <dgm:prSet presAssocID="{DF941110-61E7-45C9-ADD3-7C84EF4E37B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9722AD-1E43-42FA-BED2-4333ADD98A8B}" type="presOf" srcId="{F5FA9416-192F-4DEE-AA7D-AA0CD3B2E886}" destId="{E1B0E9A4-80BC-4BE1-AFC6-851C9D5AEC53}" srcOrd="0" destOrd="0" presId="urn:microsoft.com/office/officeart/2005/8/layout/default"/>
    <dgm:cxn modelId="{E5802E37-D108-434B-B399-4DACB4243DE1}" type="presOf" srcId="{E56B29C0-77D9-4022-BB79-3AD166AF2748}" destId="{6D247183-54AA-470A-818E-1A1184FF6399}" srcOrd="0" destOrd="0" presId="urn:microsoft.com/office/officeart/2005/8/layout/default"/>
    <dgm:cxn modelId="{ECD0D5EA-5EC0-4FA0-941C-8288CC1F9D97}" srcId="{28495203-B470-42B2-964A-C44909A03B01}" destId="{E56B29C0-77D9-4022-BB79-3AD166AF2748}" srcOrd="3" destOrd="0" parTransId="{181073A3-D400-48EA-A1BA-7AFD51255304}" sibTransId="{8583F6E0-E596-415C-B0AD-D90C9736B651}"/>
    <dgm:cxn modelId="{D7DBCB06-4AA6-4B9F-AE85-53C662986B73}" type="presOf" srcId="{0E96282A-0062-402E-91AF-7B600A4ADD58}" destId="{F330022E-AEF2-4F3F-987D-D67ADFE6F099}" srcOrd="0" destOrd="0" presId="urn:microsoft.com/office/officeart/2005/8/layout/default"/>
    <dgm:cxn modelId="{827E4305-CFB7-4438-BD61-5E2263822395}" srcId="{28495203-B470-42B2-964A-C44909A03B01}" destId="{0E96282A-0062-402E-91AF-7B600A4ADD58}" srcOrd="2" destOrd="0" parTransId="{F4EBF6EF-D3BA-452F-9992-51264D611D25}" sibTransId="{CC3F135B-47E5-4011-A137-FB29A2878EEA}"/>
    <dgm:cxn modelId="{7CA861F2-D86B-482C-BDB1-7B2D087BF67B}" srcId="{28495203-B470-42B2-964A-C44909A03B01}" destId="{6E6B3509-C532-4E3E-BABC-19A5EC8EFD53}" srcOrd="6" destOrd="0" parTransId="{4960678D-B486-4853-98E6-A35D2D7CB403}" sibTransId="{9ACE6B4D-4845-4A9B-B136-B737CC63C6FD}"/>
    <dgm:cxn modelId="{9E2286B0-1A52-4CF7-BEB7-113576E9D3D0}" type="presOf" srcId="{6DA3FD95-9326-4DC7-91A0-F3F876E31698}" destId="{3E1C0D1B-A561-4DCF-A5F1-08D512C181E2}" srcOrd="0" destOrd="0" presId="urn:microsoft.com/office/officeart/2005/8/layout/default"/>
    <dgm:cxn modelId="{46258753-224F-4104-8B0D-3FEEFF4C605A}" srcId="{28495203-B470-42B2-964A-C44909A03B01}" destId="{B573758B-C48A-49B0-8E59-82049D1F1BB3}" srcOrd="4" destOrd="0" parTransId="{DB536C94-5302-4F88-84C4-E19F5385FC54}" sibTransId="{68530CAD-5C9B-4F77-9DDB-73E785293411}"/>
    <dgm:cxn modelId="{4FB7C848-7784-4092-A42E-C034DB2630A8}" type="presOf" srcId="{562F99D0-6AB3-4C76-936E-755766763C1D}" destId="{AC755BD8-DC67-46EF-9D15-700F438CC005}" srcOrd="0" destOrd="0" presId="urn:microsoft.com/office/officeart/2005/8/layout/default"/>
    <dgm:cxn modelId="{95E4EE2F-E116-4C67-B46B-44F8CD56C0E3}" type="presOf" srcId="{6E6B3509-C532-4E3E-BABC-19A5EC8EFD53}" destId="{25EF8A6E-5345-4F34-9AFD-D8E4DF2CC5DA}" srcOrd="0" destOrd="0" presId="urn:microsoft.com/office/officeart/2005/8/layout/default"/>
    <dgm:cxn modelId="{857B140F-7CF7-473A-8122-F777B4E82001}" type="presOf" srcId="{28495203-B470-42B2-964A-C44909A03B01}" destId="{3297FF5F-844D-4E17-A855-154B429740AE}" srcOrd="0" destOrd="0" presId="urn:microsoft.com/office/officeart/2005/8/layout/default"/>
    <dgm:cxn modelId="{2E2F88F7-BBB5-418E-9F7B-23F1AB3E1BCF}" srcId="{28495203-B470-42B2-964A-C44909A03B01}" destId="{6DA3FD95-9326-4DC7-91A0-F3F876E31698}" srcOrd="7" destOrd="0" parTransId="{5F5FD9BA-5F79-4021-AFD2-5BCCF293F993}" sibTransId="{DD08ECC5-CFDE-447A-AE70-3B4F8F9D9A39}"/>
    <dgm:cxn modelId="{EB6DDF11-F27D-494E-8BBB-4AE4EA99E88D}" type="presOf" srcId="{B573758B-C48A-49B0-8E59-82049D1F1BB3}" destId="{1DEEB5A0-2741-46DF-84D1-3FCD8FDAB590}" srcOrd="0" destOrd="0" presId="urn:microsoft.com/office/officeart/2005/8/layout/default"/>
    <dgm:cxn modelId="{D95C9A6B-116D-4FAF-B0F9-93572A4F88D7}" srcId="{28495203-B470-42B2-964A-C44909A03B01}" destId="{F5FA9416-192F-4DEE-AA7D-AA0CD3B2E886}" srcOrd="1" destOrd="0" parTransId="{334D663A-6FEE-43D7-99FB-126EFC9E0533}" sibTransId="{2EBDF58F-3360-41AB-88C0-61EFB1808C8C}"/>
    <dgm:cxn modelId="{9B6AE4E9-06BC-488C-A859-1641181D8039}" type="presOf" srcId="{DF941110-61E7-45C9-ADD3-7C84EF4E37B2}" destId="{3D17B0CD-4579-410F-A86F-1AE519060AAD}" srcOrd="0" destOrd="0" presId="urn:microsoft.com/office/officeart/2005/8/layout/default"/>
    <dgm:cxn modelId="{CCF6B7CA-2576-464A-B788-6A9CEE01A7C9}" srcId="{28495203-B470-42B2-964A-C44909A03B01}" destId="{562F99D0-6AB3-4C76-936E-755766763C1D}" srcOrd="0" destOrd="0" parTransId="{5ED5535B-65A7-4496-99FD-A661532CFDAE}" sibTransId="{28AE290C-DF1F-40C7-AE8F-56B3E4016A1E}"/>
    <dgm:cxn modelId="{7A72D317-89D7-4D91-8A23-43FB0C8D4611}" srcId="{28495203-B470-42B2-964A-C44909A03B01}" destId="{DF941110-61E7-45C9-ADD3-7C84EF4E37B2}" srcOrd="8" destOrd="0" parTransId="{9E7F0F06-ED90-4781-9EAC-2DAEC61CE6A1}" sibTransId="{2ADA857A-60AF-45CC-8D83-F2A67AA2DD30}"/>
    <dgm:cxn modelId="{1A162A32-37EC-4847-B92F-C0B9159B9132}" srcId="{28495203-B470-42B2-964A-C44909A03B01}" destId="{39EEEC24-1E6A-46D4-97D7-D7BE4DCDA6B7}" srcOrd="5" destOrd="0" parTransId="{BF0B2BFB-25A7-4C20-ABBE-8B9BA71DB3BC}" sibTransId="{A05C6022-B239-4085-B6AF-4171E73217DC}"/>
    <dgm:cxn modelId="{285E0963-D645-40A7-B0F0-C43E1EDA3F94}" type="presOf" srcId="{39EEEC24-1E6A-46D4-97D7-D7BE4DCDA6B7}" destId="{4EF6EB47-A064-400A-807C-204EE74E3E61}" srcOrd="0" destOrd="0" presId="urn:microsoft.com/office/officeart/2005/8/layout/default"/>
    <dgm:cxn modelId="{2B92CF67-E05E-4131-952A-319689522389}" type="presParOf" srcId="{3297FF5F-844D-4E17-A855-154B429740AE}" destId="{AC755BD8-DC67-46EF-9D15-700F438CC005}" srcOrd="0" destOrd="0" presId="urn:microsoft.com/office/officeart/2005/8/layout/default"/>
    <dgm:cxn modelId="{CC0E8FAC-39D7-4946-B8FB-4BEB8819491A}" type="presParOf" srcId="{3297FF5F-844D-4E17-A855-154B429740AE}" destId="{75276895-2CAD-4037-9B59-D657F3BDE8D2}" srcOrd="1" destOrd="0" presId="urn:microsoft.com/office/officeart/2005/8/layout/default"/>
    <dgm:cxn modelId="{EE38A66B-EEAF-4980-8877-9D2F947D2125}" type="presParOf" srcId="{3297FF5F-844D-4E17-A855-154B429740AE}" destId="{E1B0E9A4-80BC-4BE1-AFC6-851C9D5AEC53}" srcOrd="2" destOrd="0" presId="urn:microsoft.com/office/officeart/2005/8/layout/default"/>
    <dgm:cxn modelId="{3031A8C6-5DA2-4DCA-9ACE-7CA07F5FC4BF}" type="presParOf" srcId="{3297FF5F-844D-4E17-A855-154B429740AE}" destId="{97A45991-4AA5-4915-869E-FBCFB4E101C4}" srcOrd="3" destOrd="0" presId="urn:microsoft.com/office/officeart/2005/8/layout/default"/>
    <dgm:cxn modelId="{17952672-ADBE-4A3B-AC85-7C64C7AAD553}" type="presParOf" srcId="{3297FF5F-844D-4E17-A855-154B429740AE}" destId="{F330022E-AEF2-4F3F-987D-D67ADFE6F099}" srcOrd="4" destOrd="0" presId="urn:microsoft.com/office/officeart/2005/8/layout/default"/>
    <dgm:cxn modelId="{F9E86264-E9F2-4284-986F-63DB3C3946F5}" type="presParOf" srcId="{3297FF5F-844D-4E17-A855-154B429740AE}" destId="{AA452AF4-73EE-426B-9943-8DDBE935866C}" srcOrd="5" destOrd="0" presId="urn:microsoft.com/office/officeart/2005/8/layout/default"/>
    <dgm:cxn modelId="{6CB2A009-8B68-44E6-9F1A-3035C798C32E}" type="presParOf" srcId="{3297FF5F-844D-4E17-A855-154B429740AE}" destId="{6D247183-54AA-470A-818E-1A1184FF6399}" srcOrd="6" destOrd="0" presId="urn:microsoft.com/office/officeart/2005/8/layout/default"/>
    <dgm:cxn modelId="{B2A85B6A-C05B-43AF-89D4-521CDBC78F46}" type="presParOf" srcId="{3297FF5F-844D-4E17-A855-154B429740AE}" destId="{8064BA85-5AEF-412B-B2FC-B59DD9946C0A}" srcOrd="7" destOrd="0" presId="urn:microsoft.com/office/officeart/2005/8/layout/default"/>
    <dgm:cxn modelId="{A1C5A221-3A68-496E-97B2-1ADEA0995BE2}" type="presParOf" srcId="{3297FF5F-844D-4E17-A855-154B429740AE}" destId="{1DEEB5A0-2741-46DF-84D1-3FCD8FDAB590}" srcOrd="8" destOrd="0" presId="urn:microsoft.com/office/officeart/2005/8/layout/default"/>
    <dgm:cxn modelId="{E3432069-1898-4878-880A-C816472BC7FD}" type="presParOf" srcId="{3297FF5F-844D-4E17-A855-154B429740AE}" destId="{A081F30F-54BD-4AC6-8B1B-E5D662DDE898}" srcOrd="9" destOrd="0" presId="urn:microsoft.com/office/officeart/2005/8/layout/default"/>
    <dgm:cxn modelId="{457CDBFC-9768-4DE3-A38B-4328F955832D}" type="presParOf" srcId="{3297FF5F-844D-4E17-A855-154B429740AE}" destId="{4EF6EB47-A064-400A-807C-204EE74E3E61}" srcOrd="10" destOrd="0" presId="urn:microsoft.com/office/officeart/2005/8/layout/default"/>
    <dgm:cxn modelId="{D5C7F625-A081-4A4B-89BF-97EF2260A642}" type="presParOf" srcId="{3297FF5F-844D-4E17-A855-154B429740AE}" destId="{87771E4F-EA3D-4314-9969-373E871C26D4}" srcOrd="11" destOrd="0" presId="urn:microsoft.com/office/officeart/2005/8/layout/default"/>
    <dgm:cxn modelId="{EC7C0914-5980-43B7-855B-52F708467AE1}" type="presParOf" srcId="{3297FF5F-844D-4E17-A855-154B429740AE}" destId="{25EF8A6E-5345-4F34-9AFD-D8E4DF2CC5DA}" srcOrd="12" destOrd="0" presId="urn:microsoft.com/office/officeart/2005/8/layout/default"/>
    <dgm:cxn modelId="{E71E0E12-3760-400B-8988-2D740C88FF44}" type="presParOf" srcId="{3297FF5F-844D-4E17-A855-154B429740AE}" destId="{30DC84A0-D884-426C-B97E-BFB718A6487E}" srcOrd="13" destOrd="0" presId="urn:microsoft.com/office/officeart/2005/8/layout/default"/>
    <dgm:cxn modelId="{1F4716B2-3251-4F69-8778-24C80A00E9D2}" type="presParOf" srcId="{3297FF5F-844D-4E17-A855-154B429740AE}" destId="{3E1C0D1B-A561-4DCF-A5F1-08D512C181E2}" srcOrd="14" destOrd="0" presId="urn:microsoft.com/office/officeart/2005/8/layout/default"/>
    <dgm:cxn modelId="{9E7C0D5F-BA09-4347-9E07-7FA0955C0BD6}" type="presParOf" srcId="{3297FF5F-844D-4E17-A855-154B429740AE}" destId="{FD295CB8-9972-407D-A5D0-7E1D98E6E23E}" srcOrd="15" destOrd="0" presId="urn:microsoft.com/office/officeart/2005/8/layout/default"/>
    <dgm:cxn modelId="{B317C3BF-3EC5-4472-BDDA-806C2414CCA4}" type="presParOf" srcId="{3297FF5F-844D-4E17-A855-154B429740AE}" destId="{3D17B0CD-4579-410F-A86F-1AE519060AA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AD724-97DC-4930-B9DB-DBAB3D123053}">
      <dsp:nvSpPr>
        <dsp:cNvPr id="0" name=""/>
        <dsp:cNvSpPr/>
      </dsp:nvSpPr>
      <dsp:spPr>
        <a:xfrm rot="5400000">
          <a:off x="-142706" y="143407"/>
          <a:ext cx="951375" cy="665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1" y="333683"/>
        <a:ext cx="665963" cy="285412"/>
      </dsp:txXfrm>
    </dsp:sp>
    <dsp:sp modelId="{CF20245F-33D4-466F-898E-F5BB18451CED}">
      <dsp:nvSpPr>
        <dsp:cNvPr id="0" name=""/>
        <dsp:cNvSpPr/>
      </dsp:nvSpPr>
      <dsp:spPr>
        <a:xfrm rot="5400000">
          <a:off x="6119784" y="-5453121"/>
          <a:ext cx="618394" cy="11526037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QuantLib Presentation</a:t>
          </a: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 </a:t>
          </a:r>
          <a:endParaRPr lang="en-US" sz="3600" kern="120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665963" y="30888"/>
        <a:ext cx="11495849" cy="558018"/>
      </dsp:txXfrm>
    </dsp:sp>
    <dsp:sp modelId="{50E7F155-0B28-4EB8-A3DA-F62B28ED4788}">
      <dsp:nvSpPr>
        <dsp:cNvPr id="0" name=""/>
        <dsp:cNvSpPr/>
      </dsp:nvSpPr>
      <dsp:spPr>
        <a:xfrm rot="5400000">
          <a:off x="-142706" y="975771"/>
          <a:ext cx="951375" cy="665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1166047"/>
        <a:ext cx="665963" cy="285412"/>
      </dsp:txXfrm>
    </dsp:sp>
    <dsp:sp modelId="{5D21B0F4-0BFF-4375-93B3-BD56BB6213EC}">
      <dsp:nvSpPr>
        <dsp:cNvPr id="0" name=""/>
        <dsp:cNvSpPr/>
      </dsp:nvSpPr>
      <dsp:spPr>
        <a:xfrm rot="5400000">
          <a:off x="6119784" y="-4620756"/>
          <a:ext cx="618394" cy="11526037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Library components</a:t>
          </a:r>
        </a:p>
      </dsp:txBody>
      <dsp:txXfrm rot="-5400000">
        <a:off x="665963" y="863253"/>
        <a:ext cx="11495849" cy="558018"/>
      </dsp:txXfrm>
    </dsp:sp>
    <dsp:sp modelId="{F19540CE-E2C5-4FD1-A90C-A623A7080392}">
      <dsp:nvSpPr>
        <dsp:cNvPr id="0" name=""/>
        <dsp:cNvSpPr/>
      </dsp:nvSpPr>
      <dsp:spPr>
        <a:xfrm rot="5400000">
          <a:off x="-142706" y="1808136"/>
          <a:ext cx="951375" cy="665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1998412"/>
        <a:ext cx="665963" cy="285412"/>
      </dsp:txXfrm>
    </dsp:sp>
    <dsp:sp modelId="{3FF88047-6236-47E6-998D-4E3EA0983E72}">
      <dsp:nvSpPr>
        <dsp:cNvPr id="0" name=""/>
        <dsp:cNvSpPr/>
      </dsp:nvSpPr>
      <dsp:spPr>
        <a:xfrm rot="5400000">
          <a:off x="6119784" y="-3788391"/>
          <a:ext cx="618394" cy="11526037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III-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Barrier Options</a:t>
          </a:r>
        </a:p>
      </dsp:txBody>
      <dsp:txXfrm rot="-5400000">
        <a:off x="665963" y="1695618"/>
        <a:ext cx="11495849" cy="558018"/>
      </dsp:txXfrm>
    </dsp:sp>
    <dsp:sp modelId="{A6CE0B11-D65A-4EA5-AC61-673ADCCD0CA0}">
      <dsp:nvSpPr>
        <dsp:cNvPr id="0" name=""/>
        <dsp:cNvSpPr/>
      </dsp:nvSpPr>
      <dsp:spPr>
        <a:xfrm rot="5400000">
          <a:off x="-142706" y="2640501"/>
          <a:ext cx="951375" cy="665963"/>
        </a:xfrm>
        <a:prstGeom prst="chevron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2830777"/>
        <a:ext cx="665963" cy="285412"/>
      </dsp:txXfrm>
    </dsp:sp>
    <dsp:sp modelId="{8AB5A1D8-F846-4952-91D5-8A7FE5012D93}">
      <dsp:nvSpPr>
        <dsp:cNvPr id="0" name=""/>
        <dsp:cNvSpPr/>
      </dsp:nvSpPr>
      <dsp:spPr>
        <a:xfrm rot="5400000">
          <a:off x="6119784" y="-2956026"/>
          <a:ext cx="618394" cy="11526037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b="0" kern="1200" dirty="0" smtClean="0">
              <a:solidFill>
                <a:schemeClr val="tx1">
                  <a:lumMod val="75000"/>
                </a:schemeClr>
              </a:solidFill>
            </a:rPr>
            <a:t>IV-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Partial-Time Barriers</a:t>
          </a: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665963" y="2527983"/>
        <a:ext cx="11495849" cy="558018"/>
      </dsp:txXfrm>
    </dsp:sp>
    <dsp:sp modelId="{B42C3359-B3EE-455E-8DA8-EEADBB34ADA4}">
      <dsp:nvSpPr>
        <dsp:cNvPr id="0" name=""/>
        <dsp:cNvSpPr/>
      </dsp:nvSpPr>
      <dsp:spPr>
        <a:xfrm rot="5400000">
          <a:off x="-142706" y="3472866"/>
          <a:ext cx="951375" cy="665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3663142"/>
        <a:ext cx="665963" cy="285412"/>
      </dsp:txXfrm>
    </dsp:sp>
    <dsp:sp modelId="{0053D2EA-E96A-485A-9B47-065EB2ECE275}">
      <dsp:nvSpPr>
        <dsp:cNvPr id="0" name=""/>
        <dsp:cNvSpPr/>
      </dsp:nvSpPr>
      <dsp:spPr>
        <a:xfrm rot="5400000">
          <a:off x="6119784" y="-2123661"/>
          <a:ext cx="618394" cy="11526037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V-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Work 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flow</a:t>
          </a:r>
        </a:p>
      </dsp:txBody>
      <dsp:txXfrm rot="-5400000">
        <a:off x="665963" y="3360348"/>
        <a:ext cx="11495849" cy="558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55BD8-DC67-46EF-9D15-700F438CC005}">
      <dsp:nvSpPr>
        <dsp:cNvPr id="0" name=""/>
        <dsp:cNvSpPr/>
      </dsp:nvSpPr>
      <dsp:spPr>
        <a:xfrm>
          <a:off x="315138" y="3580"/>
          <a:ext cx="2429196" cy="145751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Macros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&lt;ql/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qldefines.hpp&gt;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15138" y="3580"/>
        <a:ext cx="2429196" cy="1457517"/>
      </dsp:txXfrm>
    </dsp:sp>
    <dsp:sp modelId="{E1B0E9A4-80BC-4BE1-AFC6-851C9D5AEC53}">
      <dsp:nvSpPr>
        <dsp:cNvPr id="0" name=""/>
        <dsp:cNvSpPr/>
      </dsp:nvSpPr>
      <dsp:spPr>
        <a:xfrm>
          <a:off x="2987254" y="3580"/>
          <a:ext cx="2429196" cy="145751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Design patterns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&lt;ql/patterns&gt;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2987254" y="3580"/>
        <a:ext cx="2429196" cy="1457517"/>
      </dsp:txXfrm>
    </dsp:sp>
    <dsp:sp modelId="{F330022E-AEF2-4F3F-987D-D67ADFE6F099}">
      <dsp:nvSpPr>
        <dsp:cNvPr id="0" name=""/>
        <dsp:cNvSpPr/>
      </dsp:nvSpPr>
      <dsp:spPr>
        <a:xfrm>
          <a:off x="5659370" y="3580"/>
          <a:ext cx="2429196" cy="145751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Utilities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/utilities&gt;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5659370" y="3580"/>
        <a:ext cx="2429196" cy="1457517"/>
      </dsp:txXfrm>
    </dsp:sp>
    <dsp:sp modelId="{6D247183-54AA-470A-818E-1A1184FF6399}">
      <dsp:nvSpPr>
        <dsp:cNvPr id="0" name=""/>
        <dsp:cNvSpPr/>
      </dsp:nvSpPr>
      <dsp:spPr>
        <a:xfrm>
          <a:off x="315138" y="1704017"/>
          <a:ext cx="2429196" cy="145751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Numeric types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/types.hpp&gt;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15138" y="1704017"/>
        <a:ext cx="2429196" cy="1457517"/>
      </dsp:txXfrm>
    </dsp:sp>
    <dsp:sp modelId="{1DEEB5A0-2741-46DF-84D1-3FCD8FDAB590}">
      <dsp:nvSpPr>
        <dsp:cNvPr id="0" name=""/>
        <dsp:cNvSpPr/>
      </dsp:nvSpPr>
      <dsp:spPr>
        <a:xfrm>
          <a:off x="2987254" y="1704017"/>
          <a:ext cx="2429196" cy="1457517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C000"/>
              </a:solidFill>
            </a:rPr>
            <a:t>Most important Modules</a:t>
          </a:r>
          <a:endParaRPr lang="en-US" sz="1800" b="1" kern="1200" dirty="0">
            <a:solidFill>
              <a:srgbClr val="FFC000"/>
            </a:solidFill>
          </a:endParaRPr>
        </a:p>
      </dsp:txBody>
      <dsp:txXfrm>
        <a:off x="2987254" y="1704017"/>
        <a:ext cx="2429196" cy="1457517"/>
      </dsp:txXfrm>
    </dsp:sp>
    <dsp:sp modelId="{4EF6EB47-A064-400A-807C-204EE74E3E61}">
      <dsp:nvSpPr>
        <dsp:cNvPr id="0" name=""/>
        <dsp:cNvSpPr/>
      </dsp:nvSpPr>
      <dsp:spPr>
        <a:xfrm>
          <a:off x="5659370" y="1704017"/>
          <a:ext cx="2429196" cy="1457517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Financial instruments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&lt;ql/instruments&gt;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5659370" y="1704017"/>
        <a:ext cx="2429196" cy="1457517"/>
      </dsp:txXfrm>
    </dsp:sp>
    <dsp:sp modelId="{25EF8A6E-5345-4F34-9AFD-D8E4DF2CC5DA}">
      <dsp:nvSpPr>
        <dsp:cNvPr id="0" name=""/>
        <dsp:cNvSpPr/>
      </dsp:nvSpPr>
      <dsp:spPr>
        <a:xfrm>
          <a:off x="315138" y="3404455"/>
          <a:ext cx="2429196" cy="1457517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Models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</a:t>
          </a:r>
          <a:r>
            <a:rPr lang="en-US" sz="1800" b="1" kern="1200" dirty="0" err="1" smtClean="0">
              <a:solidFill>
                <a:srgbClr val="00B0F0"/>
              </a:solidFill>
            </a:rPr>
            <a:t>ql</a:t>
          </a:r>
          <a:r>
            <a:rPr lang="en-US" sz="1800" b="1" kern="1200" dirty="0" smtClean="0">
              <a:solidFill>
                <a:srgbClr val="00B0F0"/>
              </a:solidFill>
            </a:rPr>
            <a:t>/models&gt;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315138" y="3404455"/>
        <a:ext cx="2429196" cy="1457517"/>
      </dsp:txXfrm>
    </dsp:sp>
    <dsp:sp modelId="{3E1C0D1B-A561-4DCF-A5F1-08D512C181E2}">
      <dsp:nvSpPr>
        <dsp:cNvPr id="0" name=""/>
        <dsp:cNvSpPr/>
      </dsp:nvSpPr>
      <dsp:spPr>
        <a:xfrm>
          <a:off x="2987254" y="3404455"/>
          <a:ext cx="2429196" cy="1457517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Methods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&lt;ql/methods&gt;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2987254" y="3404455"/>
        <a:ext cx="2429196" cy="1457517"/>
      </dsp:txXfrm>
    </dsp:sp>
    <dsp:sp modelId="{3D17B0CD-4579-410F-A86F-1AE519060AAD}">
      <dsp:nvSpPr>
        <dsp:cNvPr id="0" name=""/>
        <dsp:cNvSpPr/>
      </dsp:nvSpPr>
      <dsp:spPr>
        <a:xfrm>
          <a:off x="5659370" y="3404455"/>
          <a:ext cx="2429196" cy="1457517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Pricing engines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&lt;ql/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pricingengines&gt;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5659370" y="3404455"/>
        <a:ext cx="2429196" cy="1457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79866-9979-4A08-95CB-AFF34DA103C3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E3A97-0B40-47F5-A976-A7C7A0FD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1A2D-D097-4BDF-A626-3A1EA74F97C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41965-3D40-4735-8368-97257CDC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3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4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-The initial QuantLib</a:t>
            </a:r>
            <a:r>
              <a:rPr lang="en-US" sz="1200" baseline="0" dirty="0" smtClean="0"/>
              <a:t> </a:t>
            </a:r>
            <a:r>
              <a:rPr lang="en-US" sz="1200" dirty="0" smtClean="0"/>
              <a:t>release  was 0.1.1 in Nov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2000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-Is primarily the work of Ferdinando Ametrano and Luigi Ballabio</a:t>
            </a:r>
            <a:endParaRPr lang="en-US" sz="120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-Boost has been a QuantLib requirement since July 2004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6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-Global definitions and macros</a:t>
            </a:r>
            <a:r>
              <a:rPr lang="en-US" baseline="0" noProof="0" dirty="0" smtClean="0"/>
              <a:t> to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porting the code to different compilers.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-C++ template implementations of some software design patterns used in the QuantLib library</a:t>
            </a:r>
          </a:p>
          <a:p>
            <a:r>
              <a:rPr lang="en-US" sz="1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Various utility classes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data formatting and parsing.</a:t>
            </a:r>
          </a:p>
          <a:p>
            <a:r>
              <a:rPr lang="en-US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 types where defined to add clarity to method declarations.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-Defines a collection of financial instruments.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-Implementation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some widely used mathematical models.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-Methods contains basic building blocks for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implementation of pricing calculations..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-Pricing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engines contains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flexible framework for pricing. It  contains many predefined engines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price is based on the fluctuations in the underlying's value during all or part of the contract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5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1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similar to regular barrier options, the difference being that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barriers can only be knocked in/out within a predefined period, and not over the whole life of the option.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37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5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09C9263-B010-43F4-9452-A080E1AD4039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3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09C9263-B010-43F4-9452-A080E1AD4039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END OF STUDIES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QuantLib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1.3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dist="38100" dir="2700000" algn="tl">
                  <a:schemeClr val="accent2"/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27785"/>
              </p:ext>
            </p:extLst>
          </p:nvPr>
        </p:nvGraphicFramePr>
        <p:xfrm>
          <a:off x="421565" y="5250722"/>
          <a:ext cx="1152022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59"/>
                <a:gridCol w="4544704"/>
                <a:gridCol w="2047165"/>
                <a:gridCol w="30570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Presented by: 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Ahmed Ayadi</a:t>
                      </a:r>
                    </a:p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Nathan D.Kruck</a:t>
                      </a:r>
                    </a:p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Nolan Potier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Supervised by:</a:t>
                      </a:r>
                      <a:endParaRPr lang="en-US" sz="2000" b="1" kern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Mme. Anne Marie HUGUES</a:t>
                      </a:r>
                    </a:p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Mr. Luigi BALLABIO</a:t>
                      </a:r>
                      <a:endParaRPr lang="en-US" sz="2000" b="1" kern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41" y="1078173"/>
            <a:ext cx="6421120" cy="1574299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008728" y="6060742"/>
            <a:ext cx="1759126" cy="797258"/>
          </a:xfrm>
        </p:spPr>
        <p:txBody>
          <a:bodyPr/>
          <a:lstStyle/>
          <a:p>
            <a:pPr algn="ctr"/>
            <a:r>
              <a:rPr 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IMAFA2</a:t>
            </a:r>
          </a:p>
          <a:p>
            <a:pPr algn="ctr"/>
            <a:fld id="{F7D1FE2A-FD33-421D-9B7A-E01FDB112184}" type="datetime1">
              <a:rPr lang="en-US" sz="24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 algn="ctr"/>
              <a:t>1/13/2014</a:t>
            </a:fld>
            <a:endParaRPr 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33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III-Barrier Options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024356"/>
            <a:ext cx="2594382" cy="4666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427" y="1857702"/>
            <a:ext cx="2055571" cy="500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2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V-Work </a:t>
            </a:r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8" y="2878307"/>
            <a:ext cx="11645381" cy="325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3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7325" y="2967335"/>
            <a:ext cx="43973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Questions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65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13666496"/>
              </p:ext>
            </p:extLst>
          </p:nvPr>
        </p:nvGraphicFramePr>
        <p:xfrm>
          <a:off x="-1" y="2210937"/>
          <a:ext cx="12192001" cy="428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14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I-QuantLib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Quants and </a:t>
            </a:r>
            <a:r>
              <a:rPr lang="en-US" sz="3200" b="1" dirty="0" smtClean="0"/>
              <a:t>Developers</a:t>
            </a:r>
            <a:endParaRPr lang="fr-FR" sz="3200" b="1" dirty="0" smtClean="0"/>
          </a:p>
          <a:p>
            <a:r>
              <a:rPr lang="fr-FR" sz="3200" b="1" dirty="0" smtClean="0"/>
              <a:t>C</a:t>
            </a:r>
            <a:r>
              <a:rPr lang="fr-FR" sz="3200" b="1" dirty="0"/>
              <a:t>++ </a:t>
            </a:r>
            <a:r>
              <a:rPr lang="fr-FR" sz="3200" b="1" dirty="0" smtClean="0"/>
              <a:t>, 2000</a:t>
            </a:r>
          </a:p>
          <a:p>
            <a:r>
              <a:rPr lang="en-US" sz="3200" b="1" dirty="0" smtClean="0"/>
              <a:t>Ferdinando Ametrano </a:t>
            </a:r>
            <a:r>
              <a:rPr lang="en-US" sz="3200" b="1" dirty="0"/>
              <a:t>and Luigi Ballabio</a:t>
            </a:r>
            <a:endParaRPr lang="en-US" sz="3200" b="1" dirty="0" smtClean="0"/>
          </a:p>
          <a:p>
            <a:r>
              <a:rPr lang="en-US" sz="3200" b="1" dirty="0" smtClean="0"/>
              <a:t>Open </a:t>
            </a:r>
            <a:r>
              <a:rPr lang="en-US" sz="3200" b="1" dirty="0"/>
              <a:t>Source </a:t>
            </a:r>
            <a:r>
              <a:rPr lang="en-US" sz="3200" b="1" dirty="0" smtClean="0"/>
              <a:t>Initiative Certified</a:t>
            </a:r>
          </a:p>
          <a:p>
            <a:r>
              <a:rPr lang="en-US" sz="3200" b="1" dirty="0" smtClean="0"/>
              <a:t>Boost </a:t>
            </a:r>
            <a:r>
              <a:rPr lang="en-US" sz="3200" b="1" dirty="0"/>
              <a:t>library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II-Library components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Organized </a:t>
            </a:r>
            <a:r>
              <a:rPr lang="en-US" sz="3200" b="1" dirty="0"/>
              <a:t>into </a:t>
            </a:r>
            <a:r>
              <a:rPr lang="en-US" sz="3200" b="1" dirty="0" smtClean="0"/>
              <a:t>modules.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b="1" dirty="0" smtClean="0"/>
              <a:t>Covering </a:t>
            </a:r>
            <a:r>
              <a:rPr lang="en-US" sz="3000" b="1" dirty="0"/>
              <a:t>specific aspect of </a:t>
            </a:r>
            <a:r>
              <a:rPr lang="en-US" sz="3000" b="1" dirty="0" smtClean="0"/>
              <a:t>functionalities</a:t>
            </a:r>
          </a:p>
          <a:p>
            <a:pPr lvl="2"/>
            <a:r>
              <a:rPr lang="en-US" sz="3000" b="1" dirty="0" smtClean="0"/>
              <a:t>Set </a:t>
            </a:r>
            <a:r>
              <a:rPr lang="en-US" sz="3000" b="1" dirty="0"/>
              <a:t>of functions, classes</a:t>
            </a:r>
            <a:r>
              <a:rPr lang="en-US" sz="3000" b="1" dirty="0" smtClean="0"/>
              <a:t>,</a:t>
            </a:r>
            <a:r>
              <a:rPr lang="en-US" sz="3000" b="1" dirty="0"/>
              <a:t>	</a:t>
            </a:r>
            <a:endParaRPr lang="en-US" sz="3000" b="1" dirty="0" smtClean="0"/>
          </a:p>
          <a:p>
            <a:pPr lvl="2"/>
            <a:r>
              <a:rPr lang="en-US" sz="3000" b="1" dirty="0" smtClean="0"/>
              <a:t>Collection </a:t>
            </a:r>
            <a:r>
              <a:rPr lang="en-US" sz="3000" b="1" dirty="0"/>
              <a:t>of macros and </a:t>
            </a:r>
            <a:r>
              <a:rPr lang="en-US" sz="3000" b="1" dirty="0" smtClean="0"/>
              <a:t> typedefs.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85024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75" y="447188"/>
            <a:ext cx="10571998" cy="970450"/>
          </a:xfrm>
        </p:spPr>
        <p:txBody>
          <a:bodyPr/>
          <a:lstStyle/>
          <a:p>
            <a:r>
              <a:rPr lang="en-US" dirty="0" smtClean="0"/>
              <a:t>II-Library </a:t>
            </a:r>
            <a:r>
              <a:rPr lang="en-US" dirty="0"/>
              <a:t>components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38624513"/>
              </p:ext>
            </p:extLst>
          </p:nvPr>
        </p:nvGraphicFramePr>
        <p:xfrm>
          <a:off x="1898534" y="1855287"/>
          <a:ext cx="8403706" cy="4865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905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EEB5A0-2741-46DF-84D1-3FCD8FDAB5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1DEEB5A0-2741-46DF-84D1-3FCD8FDAB5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graphicEl>
                                              <a:dgm id="{1DEEB5A0-2741-46DF-84D1-3FCD8FDAB5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1DEEB5A0-2741-46DF-84D1-3FCD8FDAB5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III-Barrier Options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Path-dependent option</a:t>
            </a:r>
          </a:p>
          <a:p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Traded 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late </a:t>
            </a:r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60s</a:t>
            </a:r>
          </a:p>
          <a:p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types</a:t>
            </a:r>
          </a:p>
          <a:p>
            <a:pPr lvl="1"/>
            <a:r>
              <a:rPr lang="en-US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Initiated </a:t>
            </a:r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Exterminated</a:t>
            </a:r>
            <a:endParaRPr lang="en-US" sz="3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6004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III-Barrier Options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9323"/>
            <a:ext cx="4724400" cy="383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0" y="2419323"/>
            <a:ext cx="4724400" cy="376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IV-Partial-Time Barrier Options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 fontScale="25000" lnSpcReduction="20000"/>
          </a:bodyPr>
          <a:lstStyle/>
          <a:p>
            <a:r>
              <a:rPr lang="en-US" sz="12800" dirty="0" smtClean="0"/>
              <a:t>The behavior </a:t>
            </a:r>
            <a:r>
              <a:rPr lang="en-US" sz="12800" dirty="0"/>
              <a:t>is modified by the addition of a trigger </a:t>
            </a:r>
            <a:r>
              <a:rPr lang="en-US" sz="12800" dirty="0" smtClean="0"/>
              <a:t>window.</a:t>
            </a:r>
          </a:p>
          <a:p>
            <a:r>
              <a:rPr lang="en-US" sz="8000" dirty="0" smtClean="0"/>
              <a:t>It is </a:t>
            </a:r>
            <a:r>
              <a:rPr lang="en-US" sz="8000" dirty="0"/>
              <a:t>monitored for hits only during specific points in time. </a:t>
            </a:r>
            <a:endParaRPr lang="en-US" sz="8000" dirty="0" smtClean="0"/>
          </a:p>
          <a:p>
            <a:pPr lvl="1"/>
            <a:r>
              <a:rPr lang="en-US" sz="7800" dirty="0" smtClean="0"/>
              <a:t>That </a:t>
            </a:r>
            <a:r>
              <a:rPr lang="en-US" sz="7800" dirty="0"/>
              <a:t>means the barrier is inactive for part of the option's lifespan. </a:t>
            </a:r>
            <a:endParaRPr lang="en-US" sz="7800" dirty="0" smtClean="0"/>
          </a:p>
          <a:p>
            <a:r>
              <a:rPr lang="en-US" sz="8000" dirty="0" smtClean="0"/>
              <a:t>The </a:t>
            </a:r>
            <a:r>
              <a:rPr lang="en-US" sz="8000" dirty="0"/>
              <a:t>monitoring period can be at the beginning section or the end section of the option's life.</a:t>
            </a:r>
          </a:p>
          <a:p>
            <a:r>
              <a:rPr lang="en-US" sz="8000" dirty="0" smtClean="0"/>
              <a:t>Two </a:t>
            </a:r>
            <a:r>
              <a:rPr lang="en-US" sz="8000" dirty="0"/>
              <a:t>distinct types: </a:t>
            </a:r>
            <a:endParaRPr lang="en-US" sz="8000" dirty="0" smtClean="0"/>
          </a:p>
          <a:p>
            <a:pPr lvl="1"/>
            <a:r>
              <a:rPr lang="en-US" sz="7800" dirty="0" smtClean="0"/>
              <a:t>partial-time </a:t>
            </a:r>
            <a:r>
              <a:rPr lang="en-US" sz="7800" dirty="0"/>
              <a:t>start options, which have a knock-out barrier at the beginning of the option's life that is removed at some preset point in </a:t>
            </a:r>
            <a:r>
              <a:rPr lang="en-US" sz="7800" dirty="0" smtClean="0"/>
              <a:t>time</a:t>
            </a:r>
          </a:p>
          <a:p>
            <a:pPr lvl="1"/>
            <a:r>
              <a:rPr lang="en-US" sz="7800" dirty="0" smtClean="0"/>
              <a:t>partial-time </a:t>
            </a:r>
            <a:r>
              <a:rPr lang="en-US" sz="7800" dirty="0"/>
              <a:t>end options (or protected barrier options), which cannot be knocked out at the beginning of their lives.</a:t>
            </a:r>
          </a:p>
          <a:p>
            <a:pPr lvl="1"/>
            <a:endParaRPr lang="en-US" sz="8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8376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85" y="1786303"/>
            <a:ext cx="8445074" cy="507169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III-Barrier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8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472</TotalTime>
  <Words>349</Words>
  <Application>Microsoft Office PowerPoint</Application>
  <PresentationFormat>Widescreen</PresentationFormat>
  <Paragraphs>80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Century Gothic</vt:lpstr>
      <vt:lpstr>Times New Roman</vt:lpstr>
      <vt:lpstr>Wingdings</vt:lpstr>
      <vt:lpstr>Wingdings 2</vt:lpstr>
      <vt:lpstr>Quotable</vt:lpstr>
      <vt:lpstr>END OF STUDIES PROJECT QuantLib 1.3</vt:lpstr>
      <vt:lpstr>Plan</vt:lpstr>
      <vt:lpstr>I-QuantLib 1.3</vt:lpstr>
      <vt:lpstr>II-Library components</vt:lpstr>
      <vt:lpstr>II-Library components</vt:lpstr>
      <vt:lpstr>III-Barrier Options</vt:lpstr>
      <vt:lpstr>III-Barrier Options</vt:lpstr>
      <vt:lpstr>IV-Partial-Time Barrier Options</vt:lpstr>
      <vt:lpstr>III-Barrier Options</vt:lpstr>
      <vt:lpstr>III-Barrier Options</vt:lpstr>
      <vt:lpstr>V-Work flow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STUDIES PROJECT QuantLib 1.3</dc:title>
  <dc:creator>Compte Microsoft</dc:creator>
  <cp:lastModifiedBy>Compte Microsoft</cp:lastModifiedBy>
  <cp:revision>123</cp:revision>
  <dcterms:created xsi:type="dcterms:W3CDTF">2014-01-12T09:53:46Z</dcterms:created>
  <dcterms:modified xsi:type="dcterms:W3CDTF">2014-01-13T13:31:34Z</dcterms:modified>
</cp:coreProperties>
</file>