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60" autoAdjust="0"/>
  </p:normalViewPr>
  <p:slideViewPr>
    <p:cSldViewPr snapToGrid="0">
      <p:cViewPr>
        <p:scale>
          <a:sx n="68" d="100"/>
          <a:sy n="68" d="100"/>
        </p:scale>
        <p:origin x="6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3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74BFE4D-C635-4848-ADD7-D5F30C710DF5}" type="presParOf" srcId="{7AF6DB63-6D9D-4C50-9DD7-ECCE3A23BA6F}" destId="{7A46B177-869F-42B2-A9C9-378BC65F37C4}" srcOrd="6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E2B3A366-141A-4002-BB11-51805E584482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Currencies and FX rates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/currencies&gt;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BD7F695-AE50-4BF3-9878-430846ED5BDC}" type="parTrans" cxnId="{D2229DBD-98B6-416D-A243-39F539EC7BB7}">
      <dgm:prSet/>
      <dgm:spPr/>
      <dgm:t>
        <a:bodyPr/>
        <a:lstStyle/>
        <a:p>
          <a:endParaRPr lang="en-US"/>
        </a:p>
      </dgm:t>
    </dgm:pt>
    <dgm:pt modelId="{7F51FEE6-6EC4-4AC9-81C6-6C3C7E54A954}" type="sibTrans" cxnId="{D2229DBD-98B6-416D-A243-39F539EC7BB7}">
      <dgm:prSet/>
      <dgm:spPr/>
      <dgm:t>
        <a:bodyPr/>
        <a:lstStyle/>
        <a:p>
          <a:endParaRPr lang="en-US"/>
        </a:p>
      </dgm:t>
    </dgm:pt>
    <dgm:pt modelId="{ABBAFCB6-97D4-4020-B1F8-28172DC4C1C3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Date and time calculations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/time&gt;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1AF90AF-FD7C-4ACA-9727-B2815BC509BB}" type="parTrans" cxnId="{AF5EE334-40ED-4FA0-8A68-74EFEE76B0CB}">
      <dgm:prSet/>
      <dgm:spPr/>
      <dgm:t>
        <a:bodyPr/>
        <a:lstStyle/>
        <a:p>
          <a:endParaRPr lang="en-US"/>
        </a:p>
      </dgm:t>
    </dgm:pt>
    <dgm:pt modelId="{3D01129D-DB42-4151-807E-FFBF01E67E06}" type="sibTrans" cxnId="{AF5EE334-40ED-4FA0-8A68-74EFEE76B0CB}">
      <dgm:prSet/>
      <dgm:spPr/>
      <dgm:t>
        <a:bodyPr/>
        <a:lstStyle/>
        <a:p>
          <a:endParaRPr lang="en-US"/>
        </a:p>
      </dgm:t>
    </dgm:pt>
    <dgm:pt modelId="{013E46F7-AFAA-45F3-9675-8822F98273A2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Math tools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/math&gt;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A734633-7832-49B8-841F-610AAB57A2DE}" type="parTrans" cxnId="{EC4D7E37-7083-4980-B4B5-DF6CB0BC520D}">
      <dgm:prSet/>
      <dgm:spPr/>
      <dgm:t>
        <a:bodyPr/>
        <a:lstStyle/>
        <a:p>
          <a:endParaRPr lang="en-US"/>
        </a:p>
      </dgm:t>
    </dgm:pt>
    <dgm:pt modelId="{FF576013-B751-4591-A29E-78E9193C8CEE}" type="sibTrans" cxnId="{EC4D7E37-7083-4980-B4B5-DF6CB0BC520D}">
      <dgm:prSet/>
      <dgm:spPr/>
      <dgm:t>
        <a:bodyPr/>
        <a:lstStyle/>
        <a:p>
          <a:endParaRPr lang="en-US"/>
        </a:p>
      </dgm:t>
    </dgm:pt>
    <dgm:pt modelId="{9C8EF1E1-FA61-4EFF-B7C8-EA5617828477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Stochastic 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/processes&gt;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6F386B6-56A2-4022-9F9D-3D82921358B5}" type="parTrans" cxnId="{4B978928-8B26-42ED-933D-1F389B1D5856}">
      <dgm:prSet/>
      <dgm:spPr/>
      <dgm:t>
        <a:bodyPr/>
        <a:lstStyle/>
        <a:p>
          <a:endParaRPr lang="en-US"/>
        </a:p>
      </dgm:t>
    </dgm:pt>
    <dgm:pt modelId="{6CD4722A-0BA0-41FC-86F1-03A2662BE932}" type="sibTrans" cxnId="{4B978928-8B26-42ED-933D-1F389B1D5856}">
      <dgm:prSet/>
      <dgm:spPr/>
      <dgm:t>
        <a:bodyPr/>
        <a:lstStyle/>
        <a:p>
          <a:endParaRPr lang="en-US"/>
        </a:p>
      </dgm:t>
    </dgm:pt>
    <dgm:pt modelId="{EAE68BA2-AA1D-469F-9FFA-1607351824E6}">
      <dgm:prSet custT="1"/>
      <dgm:spPr/>
      <dgm:t>
        <a:bodyPr/>
        <a:lstStyle/>
        <a:p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Cashflows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cashflows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8B671D7-A11B-4319-98F7-35529A6D5D93}" type="parTrans" cxnId="{F703313F-A500-4F29-B4DF-13129CEFED8A}">
      <dgm:prSet/>
      <dgm:spPr/>
      <dgm:t>
        <a:bodyPr/>
        <a:lstStyle/>
        <a:p>
          <a:endParaRPr lang="en-US"/>
        </a:p>
      </dgm:t>
    </dgm:pt>
    <dgm:pt modelId="{D86A8322-548B-4C6B-B4F8-55D6261F11BF}" type="sibTrans" cxnId="{F703313F-A500-4F29-B4DF-13129CEFED8A}">
      <dgm:prSet/>
      <dgm:spPr/>
      <dgm:t>
        <a:bodyPr/>
        <a:lstStyle/>
        <a:p>
          <a:endParaRPr lang="en-US"/>
        </a:p>
      </dgm:t>
    </dgm:pt>
    <dgm:pt modelId="{8106FC76-E90F-4E53-9112-30BF279B7732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Term structures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</a:p>
        <a:p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termstructures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2C33697-2E9F-42F2-96C2-B79C6B21863C}" type="parTrans" cxnId="{BEC76483-E6A7-446E-9D88-FD534A778EA8}">
      <dgm:prSet/>
      <dgm:spPr/>
      <dgm:t>
        <a:bodyPr/>
        <a:lstStyle/>
        <a:p>
          <a:endParaRPr lang="en-US"/>
        </a:p>
      </dgm:t>
    </dgm:pt>
    <dgm:pt modelId="{80833B0A-D777-44FD-BE87-7D308AA08227}" type="sibTrans" cxnId="{BEC76483-E6A7-446E-9D88-FD534A778EA8}">
      <dgm:prSet/>
      <dgm:spPr/>
      <dgm:t>
        <a:bodyPr/>
        <a:lstStyle/>
        <a:p>
          <a:endParaRPr lang="en-US"/>
        </a:p>
      </dgm:t>
    </dgm:pt>
    <dgm:pt modelId="{B8483860-9286-4D21-A9D4-D058515DF723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Indexes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/indexes&gt;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C78E7BF-8222-4DD0-9BFF-0B44B52A682A}" type="parTrans" cxnId="{4E33D1C0-8FB1-42EB-9149-A4CC904D868F}">
      <dgm:prSet/>
      <dgm:spPr/>
      <dgm:t>
        <a:bodyPr/>
        <a:lstStyle/>
        <a:p>
          <a:endParaRPr lang="en-US"/>
        </a:p>
      </dgm:t>
    </dgm:pt>
    <dgm:pt modelId="{5D59D491-8C91-411A-ABFB-6AB275F154A6}" type="sibTrans" cxnId="{4E33D1C0-8FB1-42EB-9149-A4CC904D868F}">
      <dgm:prSet/>
      <dgm:spPr/>
      <dgm:t>
        <a:bodyPr/>
        <a:lstStyle/>
        <a:p>
          <a:endParaRPr lang="en-US"/>
        </a:p>
      </dgm:t>
    </dgm:pt>
    <dgm:pt modelId="{458FFFAC-A97C-4FE0-A9DF-2DBFDDD2BB2C}">
      <dgm:prSet custT="1"/>
      <dgm:spPr/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Quotes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/quotes&gt;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95E19B-1886-4D93-B99F-89B574F9CA61}" type="parTrans" cxnId="{71C310F6-DCB6-4DA7-BF88-A6830291BB09}">
      <dgm:prSet/>
      <dgm:spPr/>
      <dgm:t>
        <a:bodyPr/>
        <a:lstStyle/>
        <a:p>
          <a:endParaRPr lang="en-US"/>
        </a:p>
      </dgm:t>
    </dgm:pt>
    <dgm:pt modelId="{455F2D5B-CC7E-4C48-AF5E-E2D6ECEB08D0}" type="sibTrans" cxnId="{71C310F6-DCB6-4DA7-BF88-A6830291BB09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</a:t>
          </a:r>
        </a:p>
        <a:p>
          <a:r>
            <a:rPr lang="en-US" sz="1800" b="1" dirty="0" err="1" smtClean="0">
              <a:solidFill>
                <a:srgbClr val="00B0F0"/>
              </a:solidFill>
            </a:rPr>
            <a:t>pricingengines</a:t>
          </a:r>
          <a:r>
            <a:rPr lang="en-US" sz="1800" b="1" dirty="0" smtClean="0">
              <a:solidFill>
                <a:srgbClr val="00B0F0"/>
              </a:solidFill>
            </a:rPr>
            <a:t>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6A53CF5B-9893-4B1C-B44C-E79FBB2092FC}" type="pres">
      <dgm:prSet presAssocID="{E2B3A366-141A-4002-BB11-51805E584482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FB8A3-C8D2-44E3-BB79-ED4052AD1F94}" type="pres">
      <dgm:prSet presAssocID="{7F51FEE6-6EC4-4AC9-81C6-6C3C7E54A954}" presName="sibTrans" presStyleCnt="0"/>
      <dgm:spPr/>
      <dgm:t>
        <a:bodyPr/>
        <a:lstStyle/>
        <a:p>
          <a:endParaRPr lang="en-US"/>
        </a:p>
      </dgm:t>
    </dgm:pt>
    <dgm:pt modelId="{2C53E5C2-566A-461A-9257-EDC0680E4DFF}" type="pres">
      <dgm:prSet presAssocID="{ABBAFCB6-97D4-4020-B1F8-28172DC4C1C3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FB127-4CC0-4A84-9293-6354C50CCC40}" type="pres">
      <dgm:prSet presAssocID="{3D01129D-DB42-4151-807E-FFBF01E67E06}" presName="sibTrans" presStyleCnt="0"/>
      <dgm:spPr/>
      <dgm:t>
        <a:bodyPr/>
        <a:lstStyle/>
        <a:p>
          <a:endParaRPr lang="en-US"/>
        </a:p>
      </dgm:t>
    </dgm:pt>
    <dgm:pt modelId="{74DEC44E-F9F0-4333-A04E-3F9D13DDA045}" type="pres">
      <dgm:prSet presAssocID="{013E46F7-AFAA-45F3-9675-8822F98273A2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C9ADF-10B5-4555-8734-D1C4DF6901EE}" type="pres">
      <dgm:prSet presAssocID="{FF576013-B751-4591-A29E-78E9193C8CEE}" presName="sibTrans" presStyleCnt="0"/>
      <dgm:spPr/>
      <dgm:t>
        <a:bodyPr/>
        <a:lstStyle/>
        <a:p>
          <a:endParaRPr lang="en-US"/>
        </a:p>
      </dgm:t>
    </dgm:pt>
    <dgm:pt modelId="{C31FE0EB-84D7-4A83-B6CE-DC7E615AAA5D}" type="pres">
      <dgm:prSet presAssocID="{9C8EF1E1-FA61-4EFF-B7C8-EA5617828477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B26EB-EAD0-4972-A820-E763BA28A267}" type="pres">
      <dgm:prSet presAssocID="{6CD4722A-0BA0-41FC-86F1-03A2662BE932}" presName="sibTrans" presStyleCnt="0"/>
      <dgm:spPr/>
      <dgm:t>
        <a:bodyPr/>
        <a:lstStyle/>
        <a:p>
          <a:endParaRPr lang="en-US"/>
        </a:p>
      </dgm:t>
    </dgm:pt>
    <dgm:pt modelId="{50649DEC-791A-4FF7-9B18-579EC07E270C}" type="pres">
      <dgm:prSet presAssocID="{EAE68BA2-AA1D-469F-9FFA-1607351824E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EC669-2044-450C-8275-9A94005339DB}" type="pres">
      <dgm:prSet presAssocID="{D86A8322-548B-4C6B-B4F8-55D6261F11BF}" presName="sibTrans" presStyleCnt="0"/>
      <dgm:spPr/>
      <dgm:t>
        <a:bodyPr/>
        <a:lstStyle/>
        <a:p>
          <a:endParaRPr lang="en-US"/>
        </a:p>
      </dgm:t>
    </dgm:pt>
    <dgm:pt modelId="{9F8A8351-82EF-4AE4-82D6-56EA0A0B511F}" type="pres">
      <dgm:prSet presAssocID="{8106FC76-E90F-4E53-9112-30BF279B7732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983E8-43DA-478E-98C2-56DA909FF988}" type="pres">
      <dgm:prSet presAssocID="{80833B0A-D777-44FD-BE87-7D308AA08227}" presName="sibTrans" presStyleCnt="0"/>
      <dgm:spPr/>
      <dgm:t>
        <a:bodyPr/>
        <a:lstStyle/>
        <a:p>
          <a:endParaRPr lang="en-US"/>
        </a:p>
      </dgm:t>
    </dgm:pt>
    <dgm:pt modelId="{86017A4D-0547-4BD9-8D95-8425BFFB89D0}" type="pres">
      <dgm:prSet presAssocID="{B8483860-9286-4D21-A9D4-D058515DF723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81113-51B2-40A9-BB34-279AEFB96280}" type="pres">
      <dgm:prSet presAssocID="{5D59D491-8C91-411A-ABFB-6AB275F154A6}" presName="sibTrans" presStyleCnt="0"/>
      <dgm:spPr/>
      <dgm:t>
        <a:bodyPr/>
        <a:lstStyle/>
        <a:p>
          <a:endParaRPr lang="en-US"/>
        </a:p>
      </dgm:t>
    </dgm:pt>
    <dgm:pt modelId="{138AFA0B-F911-438F-9D6E-4483510E0887}" type="pres">
      <dgm:prSet presAssocID="{458FFFAC-A97C-4FE0-A9DF-2DBFDDD2BB2C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4C03F-5FB1-4366-ADBA-E86AB6A1F93A}" type="pres">
      <dgm:prSet presAssocID="{455F2D5B-CC7E-4C48-AF5E-E2D6ECEB08D0}" presName="sibTrans" presStyleCnt="0"/>
      <dgm:spPr/>
      <dgm:t>
        <a:bodyPr/>
        <a:lstStyle/>
        <a:p>
          <a:endParaRPr lang="en-US"/>
        </a:p>
      </dgm:t>
    </dgm:pt>
    <dgm:pt modelId="{4EF6EB47-A064-400A-807C-204EE74E3E61}" type="pres">
      <dgm:prSet presAssocID="{39EEEC24-1E6A-46D4-97D7-D7BE4DCDA6B7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C5BA9F1E-9566-46A9-AD9A-416ADE0C757A}" type="presOf" srcId="{458FFFAC-A97C-4FE0-A9DF-2DBFDDD2BB2C}" destId="{138AFA0B-F911-438F-9D6E-4483510E0887}" srcOrd="0" destOrd="0" presId="urn:microsoft.com/office/officeart/2005/8/layout/default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AF5EE334-40ED-4FA0-8A68-74EFEE76B0CB}" srcId="{28495203-B470-42B2-964A-C44909A03B01}" destId="{ABBAFCB6-97D4-4020-B1F8-28172DC4C1C3}" srcOrd="5" destOrd="0" parTransId="{61AF90AF-FD7C-4ACA-9727-B2815BC509BB}" sibTransId="{3D01129D-DB42-4151-807E-FFBF01E67E06}"/>
    <dgm:cxn modelId="{D2229DBD-98B6-416D-A243-39F539EC7BB7}" srcId="{28495203-B470-42B2-964A-C44909A03B01}" destId="{E2B3A366-141A-4002-BB11-51805E584482}" srcOrd="4" destOrd="0" parTransId="{7BD7F695-AE50-4BF3-9878-430846ED5BDC}" sibTransId="{7F51FEE6-6EC4-4AC9-81C6-6C3C7E54A954}"/>
    <dgm:cxn modelId="{BEC76483-E6A7-446E-9D88-FD534A778EA8}" srcId="{28495203-B470-42B2-964A-C44909A03B01}" destId="{8106FC76-E90F-4E53-9112-30BF279B7732}" srcOrd="9" destOrd="0" parTransId="{32C33697-2E9F-42F2-96C2-B79C6B21863C}" sibTransId="{80833B0A-D777-44FD-BE87-7D308AA08227}"/>
    <dgm:cxn modelId="{1A162A32-37EC-4847-B92F-C0B9159B9132}" srcId="{28495203-B470-42B2-964A-C44909A03B01}" destId="{39EEEC24-1E6A-46D4-97D7-D7BE4DCDA6B7}" srcOrd="12" destOrd="0" parTransId="{BF0B2BFB-25A7-4C20-ABBE-8B9BA71DB3BC}" sibTransId="{A05C6022-B239-4085-B6AF-4171E73217DC}"/>
    <dgm:cxn modelId="{4B978928-8B26-42ED-933D-1F389B1D5856}" srcId="{28495203-B470-42B2-964A-C44909A03B01}" destId="{9C8EF1E1-FA61-4EFF-B7C8-EA5617828477}" srcOrd="7" destOrd="0" parTransId="{D6F386B6-56A2-4022-9F9D-3D82921358B5}" sibTransId="{6CD4722A-0BA0-41FC-86F1-03A2662BE932}"/>
    <dgm:cxn modelId="{440D0FED-8C30-4C1B-9C95-316CC6AC00EC}" type="presOf" srcId="{8106FC76-E90F-4E53-9112-30BF279B7732}" destId="{9F8A8351-82EF-4AE4-82D6-56EA0A0B511F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77954780-7939-489B-826C-45ECF311910B}" type="presOf" srcId="{B8483860-9286-4D21-A9D4-D058515DF723}" destId="{86017A4D-0547-4BD9-8D95-8425BFFB89D0}" srcOrd="0" destOrd="0" presId="urn:microsoft.com/office/officeart/2005/8/layout/default"/>
    <dgm:cxn modelId="{EC4D7E37-7083-4980-B4B5-DF6CB0BC520D}" srcId="{28495203-B470-42B2-964A-C44909A03B01}" destId="{013E46F7-AFAA-45F3-9675-8822F98273A2}" srcOrd="6" destOrd="0" parTransId="{BA734633-7832-49B8-841F-610AAB57A2DE}" sibTransId="{FF576013-B751-4591-A29E-78E9193C8CEE}"/>
    <dgm:cxn modelId="{74536551-0796-4D9D-A5B0-20AD1EB5CBDC}" type="presOf" srcId="{9C8EF1E1-FA61-4EFF-B7C8-EA5617828477}" destId="{C31FE0EB-84D7-4A83-B6CE-DC7E615AAA5D}" srcOrd="0" destOrd="0" presId="urn:microsoft.com/office/officeart/2005/8/layout/default"/>
    <dgm:cxn modelId="{2E2F88F7-BBB5-418E-9F7B-23F1AB3E1BCF}" srcId="{28495203-B470-42B2-964A-C44909A03B01}" destId="{6DA3FD95-9326-4DC7-91A0-F3F876E31698}" srcOrd="14" destOrd="0" parTransId="{5F5FD9BA-5F79-4021-AFD2-5BCCF293F993}" sibTransId="{DD08ECC5-CFDE-447A-AE70-3B4F8F9D9A39}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8FE90030-BA4F-4414-AF0C-EEC564A4992C}" type="presOf" srcId="{ABBAFCB6-97D4-4020-B1F8-28172DC4C1C3}" destId="{2C53E5C2-566A-461A-9257-EDC0680E4DFF}" srcOrd="0" destOrd="0" presId="urn:microsoft.com/office/officeart/2005/8/layout/default"/>
    <dgm:cxn modelId="{BDB82987-A4E4-4906-8A94-77B83D556E4B}" type="presOf" srcId="{013E46F7-AFAA-45F3-9675-8822F98273A2}" destId="{74DEC44E-F9F0-4333-A04E-3F9D13DDA045}" srcOrd="0" destOrd="0" presId="urn:microsoft.com/office/officeart/2005/8/layout/default"/>
    <dgm:cxn modelId="{B8FC86BE-5CE4-427C-810D-B23255B46647}" type="presOf" srcId="{E2B3A366-141A-4002-BB11-51805E584482}" destId="{6A53CF5B-9893-4B1C-B44C-E79FBB2092FC}" srcOrd="0" destOrd="0" presId="urn:microsoft.com/office/officeart/2005/8/layout/default"/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7A72D317-89D7-4D91-8A23-43FB0C8D4611}" srcId="{28495203-B470-42B2-964A-C44909A03B01}" destId="{DF941110-61E7-45C9-ADD3-7C84EF4E37B2}" srcOrd="15" destOrd="0" parTransId="{9E7F0F06-ED90-4781-9EAC-2DAEC61CE6A1}" sibTransId="{2ADA857A-60AF-45CC-8D83-F2A67AA2DD30}"/>
    <dgm:cxn modelId="{4E33D1C0-8FB1-42EB-9149-A4CC904D868F}" srcId="{28495203-B470-42B2-964A-C44909A03B01}" destId="{B8483860-9286-4D21-A9D4-D058515DF723}" srcOrd="10" destOrd="0" parTransId="{FC78E7BF-8222-4DD0-9BFF-0B44B52A682A}" sibTransId="{5D59D491-8C91-411A-ABFB-6AB275F154A6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71C310F6-DCB6-4DA7-BF88-A6830291BB09}" srcId="{28495203-B470-42B2-964A-C44909A03B01}" destId="{458FFFAC-A97C-4FE0-A9DF-2DBFDDD2BB2C}" srcOrd="11" destOrd="0" parTransId="{8795E19B-1886-4D93-B99F-89B574F9CA61}" sibTransId="{455F2D5B-CC7E-4C48-AF5E-E2D6ECEB08D0}"/>
    <dgm:cxn modelId="{F703313F-A500-4F29-B4DF-13129CEFED8A}" srcId="{28495203-B470-42B2-964A-C44909A03B01}" destId="{EAE68BA2-AA1D-469F-9FFA-1607351824E6}" srcOrd="8" destOrd="0" parTransId="{08B671D7-A11B-4319-98F7-35529A6D5D93}" sibTransId="{D86A8322-548B-4C6B-B4F8-55D6261F11BF}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2273884C-03B6-4F2C-AA33-4788FCE715BC}" type="presOf" srcId="{EAE68BA2-AA1D-469F-9FFA-1607351824E6}" destId="{50649DEC-791A-4FF7-9B18-579EC07E270C}" srcOrd="0" destOrd="0" presId="urn:microsoft.com/office/officeart/2005/8/layout/default"/>
    <dgm:cxn modelId="{7CA861F2-D86B-482C-BDB1-7B2D087BF67B}" srcId="{28495203-B470-42B2-964A-C44909A03B01}" destId="{6E6B3509-C532-4E3E-BABC-19A5EC8EFD53}" srcOrd="13" destOrd="0" parTransId="{4960678D-B486-4853-98E6-A35D2D7CB403}" sibTransId="{9ACE6B4D-4845-4A9B-B136-B737CC63C6FD}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0B48A951-2CDD-4646-AB8C-D7CEA501C48C}" type="presParOf" srcId="{3297FF5F-844D-4E17-A855-154B429740AE}" destId="{6A53CF5B-9893-4B1C-B44C-E79FBB2092FC}" srcOrd="8" destOrd="0" presId="urn:microsoft.com/office/officeart/2005/8/layout/default"/>
    <dgm:cxn modelId="{F38D5DAD-B5A7-4441-86D5-F9C5B2F2CAD7}" type="presParOf" srcId="{3297FF5F-844D-4E17-A855-154B429740AE}" destId="{3FDFB8A3-C8D2-44E3-BB79-ED4052AD1F94}" srcOrd="9" destOrd="0" presId="urn:microsoft.com/office/officeart/2005/8/layout/default"/>
    <dgm:cxn modelId="{EAE8F400-7A51-48BB-B88A-C04A24472F25}" type="presParOf" srcId="{3297FF5F-844D-4E17-A855-154B429740AE}" destId="{2C53E5C2-566A-461A-9257-EDC0680E4DFF}" srcOrd="10" destOrd="0" presId="urn:microsoft.com/office/officeart/2005/8/layout/default"/>
    <dgm:cxn modelId="{6F0ABDA0-A8BF-4DAC-B801-2AD77556FB87}" type="presParOf" srcId="{3297FF5F-844D-4E17-A855-154B429740AE}" destId="{06DFB127-4CC0-4A84-9293-6354C50CCC40}" srcOrd="11" destOrd="0" presId="urn:microsoft.com/office/officeart/2005/8/layout/default"/>
    <dgm:cxn modelId="{ACFAB7B6-967F-4910-806F-FBB2F5EABC74}" type="presParOf" srcId="{3297FF5F-844D-4E17-A855-154B429740AE}" destId="{74DEC44E-F9F0-4333-A04E-3F9D13DDA045}" srcOrd="12" destOrd="0" presId="urn:microsoft.com/office/officeart/2005/8/layout/default"/>
    <dgm:cxn modelId="{2A9693FB-6D1D-4C4C-A000-0850C2CEC25A}" type="presParOf" srcId="{3297FF5F-844D-4E17-A855-154B429740AE}" destId="{BE8C9ADF-10B5-4555-8734-D1C4DF6901EE}" srcOrd="13" destOrd="0" presId="urn:microsoft.com/office/officeart/2005/8/layout/default"/>
    <dgm:cxn modelId="{E0041D0B-E79B-4E25-8519-6F3A0BB700A2}" type="presParOf" srcId="{3297FF5F-844D-4E17-A855-154B429740AE}" destId="{C31FE0EB-84D7-4A83-B6CE-DC7E615AAA5D}" srcOrd="14" destOrd="0" presId="urn:microsoft.com/office/officeart/2005/8/layout/default"/>
    <dgm:cxn modelId="{0B257021-3C4C-45F4-9A54-F77C9795E816}" type="presParOf" srcId="{3297FF5F-844D-4E17-A855-154B429740AE}" destId="{0B5B26EB-EAD0-4972-A820-E763BA28A267}" srcOrd="15" destOrd="0" presId="urn:microsoft.com/office/officeart/2005/8/layout/default"/>
    <dgm:cxn modelId="{3D8BDCD2-FB75-472B-8CA7-7C3E51207433}" type="presParOf" srcId="{3297FF5F-844D-4E17-A855-154B429740AE}" destId="{50649DEC-791A-4FF7-9B18-579EC07E270C}" srcOrd="16" destOrd="0" presId="urn:microsoft.com/office/officeart/2005/8/layout/default"/>
    <dgm:cxn modelId="{9F3867C0-0B3C-4D76-A6C3-B56B62856E65}" type="presParOf" srcId="{3297FF5F-844D-4E17-A855-154B429740AE}" destId="{29AEC669-2044-450C-8275-9A94005339DB}" srcOrd="17" destOrd="0" presId="urn:microsoft.com/office/officeart/2005/8/layout/default"/>
    <dgm:cxn modelId="{58E5078B-3775-494E-8211-5C82925B6DCE}" type="presParOf" srcId="{3297FF5F-844D-4E17-A855-154B429740AE}" destId="{9F8A8351-82EF-4AE4-82D6-56EA0A0B511F}" srcOrd="18" destOrd="0" presId="urn:microsoft.com/office/officeart/2005/8/layout/default"/>
    <dgm:cxn modelId="{C9B48BB9-6EDB-49BA-98BA-4BD4B88A8984}" type="presParOf" srcId="{3297FF5F-844D-4E17-A855-154B429740AE}" destId="{81C983E8-43DA-478E-98C2-56DA909FF988}" srcOrd="19" destOrd="0" presId="urn:microsoft.com/office/officeart/2005/8/layout/default"/>
    <dgm:cxn modelId="{D1FB7279-5A6E-49F7-B5EF-59F69339F8FD}" type="presParOf" srcId="{3297FF5F-844D-4E17-A855-154B429740AE}" destId="{86017A4D-0547-4BD9-8D95-8425BFFB89D0}" srcOrd="20" destOrd="0" presId="urn:microsoft.com/office/officeart/2005/8/layout/default"/>
    <dgm:cxn modelId="{112FF2B2-D3D3-4ECF-8DA4-8CEECB136E05}" type="presParOf" srcId="{3297FF5F-844D-4E17-A855-154B429740AE}" destId="{AB181113-51B2-40A9-BB34-279AEFB96280}" srcOrd="21" destOrd="0" presId="urn:microsoft.com/office/officeart/2005/8/layout/default"/>
    <dgm:cxn modelId="{DA54BED3-DA80-4E61-B7F5-1A0838201CEC}" type="presParOf" srcId="{3297FF5F-844D-4E17-A855-154B429740AE}" destId="{138AFA0B-F911-438F-9D6E-4483510E0887}" srcOrd="22" destOrd="0" presId="urn:microsoft.com/office/officeart/2005/8/layout/default"/>
    <dgm:cxn modelId="{0DBF5EAE-4A4A-4CCF-A8A1-250B685B9E20}" type="presParOf" srcId="{3297FF5F-844D-4E17-A855-154B429740AE}" destId="{CF64C03F-5FB1-4366-ADBA-E86AB6A1F93A}" srcOrd="23" destOrd="0" presId="urn:microsoft.com/office/officeart/2005/8/layout/default"/>
    <dgm:cxn modelId="{457CDBFC-9768-4DE3-A38B-4328F955832D}" type="presParOf" srcId="{3297FF5F-844D-4E17-A855-154B429740AE}" destId="{4EF6EB47-A064-400A-807C-204EE74E3E61}" srcOrd="24" destOrd="0" presId="urn:microsoft.com/office/officeart/2005/8/layout/default"/>
    <dgm:cxn modelId="{D5C7F625-A081-4A4B-89BF-97EF2260A642}" type="presParOf" srcId="{3297FF5F-844D-4E17-A855-154B429740AE}" destId="{87771E4F-EA3D-4314-9969-373E871C26D4}" srcOrd="25" destOrd="0" presId="urn:microsoft.com/office/officeart/2005/8/layout/default"/>
    <dgm:cxn modelId="{EC7C0914-5980-43B7-855B-52F708467AE1}" type="presParOf" srcId="{3297FF5F-844D-4E17-A855-154B429740AE}" destId="{25EF8A6E-5345-4F34-9AFD-D8E4DF2CC5DA}" srcOrd="26" destOrd="0" presId="urn:microsoft.com/office/officeart/2005/8/layout/default"/>
    <dgm:cxn modelId="{E71E0E12-3760-400B-8988-2D740C88FF44}" type="presParOf" srcId="{3297FF5F-844D-4E17-A855-154B429740AE}" destId="{30DC84A0-D884-426C-B97E-BFB718A6487E}" srcOrd="27" destOrd="0" presId="urn:microsoft.com/office/officeart/2005/8/layout/default"/>
    <dgm:cxn modelId="{1F4716B2-3251-4F69-8778-24C80A00E9D2}" type="presParOf" srcId="{3297FF5F-844D-4E17-A855-154B429740AE}" destId="{3E1C0D1B-A561-4DCF-A5F1-08D512C181E2}" srcOrd="28" destOrd="0" presId="urn:microsoft.com/office/officeart/2005/8/layout/default"/>
    <dgm:cxn modelId="{9E7C0D5F-BA09-4347-9E07-7FA0955C0BD6}" type="presParOf" srcId="{3297FF5F-844D-4E17-A855-154B429740AE}" destId="{FD295CB8-9972-407D-A5D0-7E1D98E6E23E}" srcOrd="29" destOrd="0" presId="urn:microsoft.com/office/officeart/2005/8/layout/default"/>
    <dgm:cxn modelId="{B317C3BF-3EC5-4472-BDDA-806C2414CCA4}" type="presParOf" srcId="{3297FF5F-844D-4E17-A855-154B429740AE}" destId="{3D17B0CD-4579-410F-A86F-1AE519060AA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77206" y="177241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413518"/>
        <a:ext cx="826965" cy="354413"/>
      </dsp:txXfrm>
    </dsp:sp>
    <dsp:sp modelId="{CF20245F-33D4-466F-898E-F5BB18451CED}">
      <dsp:nvSpPr>
        <dsp:cNvPr id="0" name=""/>
        <dsp:cNvSpPr/>
      </dsp:nvSpPr>
      <dsp:spPr>
        <a:xfrm rot="5400000">
          <a:off x="6125534" y="-5298534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37521"/>
        <a:ext cx="11327549" cy="692924"/>
      </dsp:txXfrm>
    </dsp:sp>
    <dsp:sp modelId="{50E7F155-0B28-4EB8-A3DA-F62B28ED4788}">
      <dsp:nvSpPr>
        <dsp:cNvPr id="0" name=""/>
        <dsp:cNvSpPr/>
      </dsp:nvSpPr>
      <dsp:spPr>
        <a:xfrm rot="5400000">
          <a:off x="-177206" y="1210837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447114"/>
        <a:ext cx="826965" cy="354413"/>
      </dsp:txXfrm>
    </dsp:sp>
    <dsp:sp modelId="{5D21B0F4-0BFF-4375-93B3-BD56BB6213EC}">
      <dsp:nvSpPr>
        <dsp:cNvPr id="0" name=""/>
        <dsp:cNvSpPr/>
      </dsp:nvSpPr>
      <dsp:spPr>
        <a:xfrm rot="5400000">
          <a:off x="6125534" y="-4264938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1071117"/>
        <a:ext cx="11327549" cy="692924"/>
      </dsp:txXfrm>
    </dsp:sp>
    <dsp:sp modelId="{F19540CE-E2C5-4FD1-A90C-A623A7080392}">
      <dsp:nvSpPr>
        <dsp:cNvPr id="0" name=""/>
        <dsp:cNvSpPr/>
      </dsp:nvSpPr>
      <dsp:spPr>
        <a:xfrm rot="5400000">
          <a:off x="-177206" y="2244433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480710"/>
        <a:ext cx="826965" cy="354413"/>
      </dsp:txXfrm>
    </dsp:sp>
    <dsp:sp modelId="{3FF88047-6236-47E6-998D-4E3EA0983E72}">
      <dsp:nvSpPr>
        <dsp:cNvPr id="0" name=""/>
        <dsp:cNvSpPr/>
      </dsp:nvSpPr>
      <dsp:spPr>
        <a:xfrm rot="5400000">
          <a:off x="6125534" y="-3231342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826965" y="2104713"/>
        <a:ext cx="11327549" cy="692924"/>
      </dsp:txXfrm>
    </dsp:sp>
    <dsp:sp modelId="{B42C3359-B3EE-455E-8DA8-EEADBB34ADA4}">
      <dsp:nvSpPr>
        <dsp:cNvPr id="0" name=""/>
        <dsp:cNvSpPr/>
      </dsp:nvSpPr>
      <dsp:spPr>
        <a:xfrm rot="5400000">
          <a:off x="-177206" y="3278029"/>
          <a:ext cx="1181378" cy="826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514306"/>
        <a:ext cx="826965" cy="354413"/>
      </dsp:txXfrm>
    </dsp:sp>
    <dsp:sp modelId="{0053D2EA-E96A-485A-9B47-065EB2ECE275}">
      <dsp:nvSpPr>
        <dsp:cNvPr id="0" name=""/>
        <dsp:cNvSpPr/>
      </dsp:nvSpPr>
      <dsp:spPr>
        <a:xfrm rot="5400000">
          <a:off x="6125534" y="-2197746"/>
          <a:ext cx="767896" cy="11365035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826965" y="3138309"/>
        <a:ext cx="11327549" cy="692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447654" y="737"/>
          <a:ext cx="2006367" cy="120382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47654" y="737"/>
        <a:ext cx="2006367" cy="1203820"/>
      </dsp:txXfrm>
    </dsp:sp>
    <dsp:sp modelId="{E1B0E9A4-80BC-4BE1-AFC6-851C9D5AEC53}">
      <dsp:nvSpPr>
        <dsp:cNvPr id="0" name=""/>
        <dsp:cNvSpPr/>
      </dsp:nvSpPr>
      <dsp:spPr>
        <a:xfrm>
          <a:off x="2654659" y="737"/>
          <a:ext cx="2006367" cy="120382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654659" y="737"/>
        <a:ext cx="2006367" cy="1203820"/>
      </dsp:txXfrm>
    </dsp:sp>
    <dsp:sp modelId="{F330022E-AEF2-4F3F-987D-D67ADFE6F099}">
      <dsp:nvSpPr>
        <dsp:cNvPr id="0" name=""/>
        <dsp:cNvSpPr/>
      </dsp:nvSpPr>
      <dsp:spPr>
        <a:xfrm>
          <a:off x="4861663" y="737"/>
          <a:ext cx="2006367" cy="120382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861663" y="737"/>
        <a:ext cx="2006367" cy="1203820"/>
      </dsp:txXfrm>
    </dsp:sp>
    <dsp:sp modelId="{6D247183-54AA-470A-818E-1A1184FF6399}">
      <dsp:nvSpPr>
        <dsp:cNvPr id="0" name=""/>
        <dsp:cNvSpPr/>
      </dsp:nvSpPr>
      <dsp:spPr>
        <a:xfrm>
          <a:off x="7068667" y="737"/>
          <a:ext cx="2006367" cy="120382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068667" y="737"/>
        <a:ext cx="2006367" cy="1203820"/>
      </dsp:txXfrm>
    </dsp:sp>
    <dsp:sp modelId="{6A53CF5B-9893-4B1C-B44C-E79FBB2092FC}">
      <dsp:nvSpPr>
        <dsp:cNvPr id="0" name=""/>
        <dsp:cNvSpPr/>
      </dsp:nvSpPr>
      <dsp:spPr>
        <a:xfrm>
          <a:off x="447654" y="1405194"/>
          <a:ext cx="2006367" cy="1203820"/>
        </a:xfrm>
        <a:prstGeom prst="rect">
          <a:avLst/>
        </a:prstGeom>
        <a:solidFill>
          <a:schemeClr val="accent5">
            <a:hueOff val="5545649"/>
            <a:satOff val="-151"/>
            <a:lumOff val="-8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Currencies and FX rates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/currencies&gt;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47654" y="1405194"/>
        <a:ext cx="2006367" cy="1203820"/>
      </dsp:txXfrm>
    </dsp:sp>
    <dsp:sp modelId="{2C53E5C2-566A-461A-9257-EDC0680E4DFF}">
      <dsp:nvSpPr>
        <dsp:cNvPr id="0" name=""/>
        <dsp:cNvSpPr/>
      </dsp:nvSpPr>
      <dsp:spPr>
        <a:xfrm>
          <a:off x="2654659" y="1405194"/>
          <a:ext cx="2006367" cy="1203820"/>
        </a:xfrm>
        <a:prstGeom prst="rect">
          <a:avLst/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Date and time calculations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/time&gt;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654659" y="1405194"/>
        <a:ext cx="2006367" cy="1203820"/>
      </dsp:txXfrm>
    </dsp:sp>
    <dsp:sp modelId="{74DEC44E-F9F0-4333-A04E-3F9D13DDA045}">
      <dsp:nvSpPr>
        <dsp:cNvPr id="0" name=""/>
        <dsp:cNvSpPr/>
      </dsp:nvSpPr>
      <dsp:spPr>
        <a:xfrm>
          <a:off x="4861663" y="1405194"/>
          <a:ext cx="2006367" cy="1203820"/>
        </a:xfrm>
        <a:prstGeom prst="rect">
          <a:avLst/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Math tools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/math&gt;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861663" y="1405194"/>
        <a:ext cx="2006367" cy="1203820"/>
      </dsp:txXfrm>
    </dsp:sp>
    <dsp:sp modelId="{C31FE0EB-84D7-4A83-B6CE-DC7E615AAA5D}">
      <dsp:nvSpPr>
        <dsp:cNvPr id="0" name=""/>
        <dsp:cNvSpPr/>
      </dsp:nvSpPr>
      <dsp:spPr>
        <a:xfrm>
          <a:off x="7068667" y="1405194"/>
          <a:ext cx="2006367" cy="1203820"/>
        </a:xfrm>
        <a:prstGeom prst="rect">
          <a:avLst/>
        </a:prstGeom>
        <a:solidFill>
          <a:schemeClr val="accent5">
            <a:hueOff val="9704886"/>
            <a:satOff val="-265"/>
            <a:lumOff val="-14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Stochastic 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/processes&gt;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068667" y="1405194"/>
        <a:ext cx="2006367" cy="1203820"/>
      </dsp:txXfrm>
    </dsp:sp>
    <dsp:sp modelId="{50649DEC-791A-4FF7-9B18-579EC07E270C}">
      <dsp:nvSpPr>
        <dsp:cNvPr id="0" name=""/>
        <dsp:cNvSpPr/>
      </dsp:nvSpPr>
      <dsp:spPr>
        <a:xfrm>
          <a:off x="447654" y="2809651"/>
          <a:ext cx="2006367" cy="1203820"/>
        </a:xfrm>
        <a:prstGeom prst="rect">
          <a:avLst/>
        </a:prstGeom>
        <a:solidFill>
          <a:schemeClr val="accent5">
            <a:hueOff val="11091299"/>
            <a:satOff val="-303"/>
            <a:lumOff val="-16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Cashflows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cashflows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47654" y="2809651"/>
        <a:ext cx="2006367" cy="1203820"/>
      </dsp:txXfrm>
    </dsp:sp>
    <dsp:sp modelId="{9F8A8351-82EF-4AE4-82D6-56EA0A0B511F}">
      <dsp:nvSpPr>
        <dsp:cNvPr id="0" name=""/>
        <dsp:cNvSpPr/>
      </dsp:nvSpPr>
      <dsp:spPr>
        <a:xfrm>
          <a:off x="2654659" y="2809651"/>
          <a:ext cx="2006367" cy="1203820"/>
        </a:xfrm>
        <a:prstGeom prst="rect">
          <a:avLst/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Term structures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termstructures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654659" y="2809651"/>
        <a:ext cx="2006367" cy="1203820"/>
      </dsp:txXfrm>
    </dsp:sp>
    <dsp:sp modelId="{86017A4D-0547-4BD9-8D95-8425BFFB89D0}">
      <dsp:nvSpPr>
        <dsp:cNvPr id="0" name=""/>
        <dsp:cNvSpPr/>
      </dsp:nvSpPr>
      <dsp:spPr>
        <a:xfrm>
          <a:off x="4861663" y="2809651"/>
          <a:ext cx="2006367" cy="1203820"/>
        </a:xfrm>
        <a:prstGeom prst="rect">
          <a:avLst/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Indexes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/indexes&gt;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861663" y="2809651"/>
        <a:ext cx="2006367" cy="1203820"/>
      </dsp:txXfrm>
    </dsp:sp>
    <dsp:sp modelId="{138AFA0B-F911-438F-9D6E-4483510E0887}">
      <dsp:nvSpPr>
        <dsp:cNvPr id="0" name=""/>
        <dsp:cNvSpPr/>
      </dsp:nvSpPr>
      <dsp:spPr>
        <a:xfrm>
          <a:off x="7068667" y="2809651"/>
          <a:ext cx="2006367" cy="1203820"/>
        </a:xfrm>
        <a:prstGeom prst="rect">
          <a:avLst/>
        </a:prstGeom>
        <a:solidFill>
          <a:schemeClr val="accent5">
            <a:hueOff val="15250535"/>
            <a:satOff val="-417"/>
            <a:lumOff val="-23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Quotes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/quotes&gt;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068667" y="2809651"/>
        <a:ext cx="2006367" cy="1203820"/>
      </dsp:txXfrm>
    </dsp:sp>
    <dsp:sp modelId="{4EF6EB47-A064-400A-807C-204EE74E3E61}">
      <dsp:nvSpPr>
        <dsp:cNvPr id="0" name=""/>
        <dsp:cNvSpPr/>
      </dsp:nvSpPr>
      <dsp:spPr>
        <a:xfrm>
          <a:off x="447654" y="4214109"/>
          <a:ext cx="2006367" cy="1203820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447654" y="4214109"/>
        <a:ext cx="2006367" cy="1203820"/>
      </dsp:txXfrm>
    </dsp:sp>
    <dsp:sp modelId="{25EF8A6E-5345-4F34-9AFD-D8E4DF2CC5DA}">
      <dsp:nvSpPr>
        <dsp:cNvPr id="0" name=""/>
        <dsp:cNvSpPr/>
      </dsp:nvSpPr>
      <dsp:spPr>
        <a:xfrm>
          <a:off x="2654659" y="4214109"/>
          <a:ext cx="2006367" cy="1203820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654659" y="4214109"/>
        <a:ext cx="2006367" cy="1203820"/>
      </dsp:txXfrm>
    </dsp:sp>
    <dsp:sp modelId="{3E1C0D1B-A561-4DCF-A5F1-08D512C181E2}">
      <dsp:nvSpPr>
        <dsp:cNvPr id="0" name=""/>
        <dsp:cNvSpPr/>
      </dsp:nvSpPr>
      <dsp:spPr>
        <a:xfrm>
          <a:off x="4861663" y="4214109"/>
          <a:ext cx="2006367" cy="1203820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4861663" y="4214109"/>
        <a:ext cx="2006367" cy="1203820"/>
      </dsp:txXfrm>
    </dsp:sp>
    <dsp:sp modelId="{3D17B0CD-4579-410F-A86F-1AE519060AAD}">
      <dsp:nvSpPr>
        <dsp:cNvPr id="0" name=""/>
        <dsp:cNvSpPr/>
      </dsp:nvSpPr>
      <dsp:spPr>
        <a:xfrm>
          <a:off x="7068667" y="4214109"/>
          <a:ext cx="2006367" cy="1203820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00B0F0"/>
              </a:solidFill>
            </a:rPr>
            <a:t>pricingengines</a:t>
          </a:r>
          <a:r>
            <a:rPr lang="en-US" sz="1800" b="1" kern="1200" dirty="0" smtClean="0">
              <a:solidFill>
                <a:srgbClr val="00B0F0"/>
              </a:solidFill>
            </a:rPr>
            <a:t>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7068667" y="4214109"/>
        <a:ext cx="2006367" cy="120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Ametrano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Luigi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-Instruments allow to represent</a:t>
            </a:r>
            <a:r>
              <a:rPr lang="en-US" baseline="0" noProof="0" dirty="0" smtClean="0"/>
              <a:t> a financial instrument like a Vanilla Option with its different parameters (volatility, strike, maturity …)</a:t>
            </a:r>
          </a:p>
          <a:p>
            <a:r>
              <a:rPr lang="en-US" baseline="0" noProof="0" dirty="0" smtClean="0"/>
              <a:t>-Pricing Engine allow to calculate the instrument values.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1/12/2014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2832379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</a:t>
            </a:r>
            <a:r>
              <a:rPr lang="en-US" sz="3200" b="1" dirty="0" err="1" smtClean="0"/>
              <a:t>Ametrano</a:t>
            </a:r>
            <a:r>
              <a:rPr lang="en-US" sz="3200" b="1" dirty="0" smtClean="0"/>
              <a:t> </a:t>
            </a:r>
            <a:r>
              <a:rPr lang="en-US" sz="3200" b="1" dirty="0"/>
              <a:t>and Luigi </a:t>
            </a:r>
            <a:r>
              <a:rPr lang="en-US" sz="3200" b="1" dirty="0" err="1"/>
              <a:t>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5745760"/>
              </p:ext>
            </p:extLst>
          </p:nvPr>
        </p:nvGraphicFramePr>
        <p:xfrm>
          <a:off x="1334654" y="1443807"/>
          <a:ext cx="95226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3CF5B-9893-4B1C-B44C-E79FBB209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A53CF5B-9893-4B1C-B44C-E79FBB209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A53CF5B-9893-4B1C-B44C-E79FBB209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A53CF5B-9893-4B1C-B44C-E79FBB2092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53E5C2-566A-461A-9257-EDC0680E4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2C53E5C2-566A-461A-9257-EDC0680E4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2C53E5C2-566A-461A-9257-EDC0680E4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2C53E5C2-566A-461A-9257-EDC0680E4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DEC44E-F9F0-4333-A04E-3F9D13DDA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4DEC44E-F9F0-4333-A04E-3F9D13DDA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4DEC44E-F9F0-4333-A04E-3F9D13DDA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4DEC44E-F9F0-4333-A04E-3F9D13DDA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FE0EB-84D7-4A83-B6CE-DC7E615AA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C31FE0EB-84D7-4A83-B6CE-DC7E615AA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C31FE0EB-84D7-4A83-B6CE-DC7E615AA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C31FE0EB-84D7-4A83-B6CE-DC7E615AA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649DEC-791A-4FF7-9B18-579EC07E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50649DEC-791A-4FF7-9B18-579EC07E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50649DEC-791A-4FF7-9B18-579EC07E2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50649DEC-791A-4FF7-9B18-579EC07E2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8A8351-82EF-4AE4-82D6-56EA0A0B5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9F8A8351-82EF-4AE4-82D6-56EA0A0B5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9F8A8351-82EF-4AE4-82D6-56EA0A0B5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9F8A8351-82EF-4AE4-82D6-56EA0A0B5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017A4D-0547-4BD9-8D95-8425BFFB8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86017A4D-0547-4BD9-8D95-8425BFFB8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86017A4D-0547-4BD9-8D95-8425BFFB8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86017A4D-0547-4BD9-8D95-8425BFFB89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8AFA0B-F911-438F-9D6E-4483510E0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138AFA0B-F911-438F-9D6E-4483510E0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138AFA0B-F911-438F-9D6E-4483510E0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138AFA0B-F911-438F-9D6E-4483510E0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024356"/>
            <a:ext cx="2594382" cy="466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27" y="1857702"/>
            <a:ext cx="2055571" cy="5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IV-Work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347</TotalTime>
  <Words>171</Words>
  <Application>Microsoft Office PowerPoint</Application>
  <PresentationFormat>Widescreen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IV-Work flow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95</cp:revision>
  <dcterms:created xsi:type="dcterms:W3CDTF">2014-01-12T09:53:46Z</dcterms:created>
  <dcterms:modified xsi:type="dcterms:W3CDTF">2014-01-12T22:08:08Z</dcterms:modified>
</cp:coreProperties>
</file>