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3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</dgm:pt>
    <dgm:pt modelId="{047C3E9E-67C5-473C-9B2C-73EE7B5234F6}" type="pres">
      <dgm:prSet presAssocID="{3D42ECB8-5FFD-48A7-A768-9E1703831925}" presName="sibTrans" presStyleCnt="0"/>
      <dgm:spPr/>
    </dgm:pt>
    <dgm:pt modelId="{DD1B1E3E-350D-4663-87E6-D92500FB53B5}" type="pres">
      <dgm:prSet presAssocID="{2510B10D-3764-4389-883C-68DC22E49CD5}" presName="composite" presStyleCnt="0"/>
      <dgm:spPr/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</dgm:pt>
    <dgm:pt modelId="{DBADB49E-FB57-4251-970E-EF2484382356}" type="pres">
      <dgm:prSet presAssocID="{5D05EC9C-5993-47F6-900D-BC0F08D49ED2}" presName="sibTrans" presStyleCnt="0"/>
      <dgm:spPr/>
    </dgm:pt>
    <dgm:pt modelId="{C3488C39-0286-4D76-BD82-516A401990FF}" type="pres">
      <dgm:prSet presAssocID="{8B0BB34E-B2B1-4548-A49F-7ABE39C6C6F5}" presName="composite" presStyleCnt="0"/>
      <dgm:spPr/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</dgm:pt>
    <dgm:pt modelId="{F6AFA513-1B02-4207-A061-795766EE18ED}" type="pres">
      <dgm:prSet presAssocID="{426DE8D2-A269-41CE-B3EB-1657297F11A1}" presName="sibTrans" presStyleCnt="0"/>
      <dgm:spPr/>
    </dgm:pt>
    <dgm:pt modelId="{31241442-CEDE-4D63-BF18-354C778C2EE8}" type="pres">
      <dgm:prSet presAssocID="{CEA3FA8F-9EC5-46F5-A1E4-75A42469FAF4}" presName="composite" presStyleCnt="0"/>
      <dgm:spPr/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</dgm:pt>
    <dgm:pt modelId="{3A3F2319-F366-4332-A79D-D91A71539D1B}" type="pres">
      <dgm:prSet presAssocID="{8ACB8DB8-31E5-4F2B-9906-14C9B992BE54}" presName="sibTrans" presStyleCnt="0"/>
      <dgm:spPr/>
    </dgm:pt>
    <dgm:pt modelId="{6B78F1CB-F378-47B4-A00C-743EE46B57FE}" type="pres">
      <dgm:prSet presAssocID="{D3DC3FBD-4CD4-4FA4-A1F9-F0E1122E3C7B}" presName="composite" presStyleCnt="0"/>
      <dgm:spPr/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1ECA-985D-4EC5-B9D1-F6A14AA402A5}">
      <dsp:nvSpPr>
        <dsp:cNvPr id="0" name=""/>
        <dsp:cNvSpPr/>
      </dsp:nvSpPr>
      <dsp:spPr>
        <a:xfrm>
          <a:off x="0" y="4597393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5754-8874-41AF-95EA-482D541C508F}">
      <dsp:nvSpPr>
        <dsp:cNvPr id="0" name=""/>
        <dsp:cNvSpPr/>
      </dsp:nvSpPr>
      <dsp:spPr>
        <a:xfrm>
          <a:off x="0" y="3669724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3912D-9516-461E-B0EB-D8D952BC4BAD}">
      <dsp:nvSpPr>
        <dsp:cNvPr id="0" name=""/>
        <dsp:cNvSpPr/>
      </dsp:nvSpPr>
      <dsp:spPr>
        <a:xfrm>
          <a:off x="0" y="2742055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4CA6-4A5E-4CCF-9849-E3CD7F3B7C14}">
      <dsp:nvSpPr>
        <dsp:cNvPr id="0" name=""/>
        <dsp:cNvSpPr/>
      </dsp:nvSpPr>
      <dsp:spPr>
        <a:xfrm>
          <a:off x="0" y="1814387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13B8-709D-4B27-8DCA-0D730D683300}">
      <dsp:nvSpPr>
        <dsp:cNvPr id="0" name=""/>
        <dsp:cNvSpPr/>
      </dsp:nvSpPr>
      <dsp:spPr>
        <a:xfrm>
          <a:off x="0" y="886718"/>
          <a:ext cx="86329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3B8B-C2B6-444B-B734-40187E00ABAB}">
      <dsp:nvSpPr>
        <dsp:cNvPr id="0" name=""/>
        <dsp:cNvSpPr/>
      </dsp:nvSpPr>
      <dsp:spPr>
        <a:xfrm>
          <a:off x="2244567" y="3224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Introduction</a:t>
          </a:r>
          <a:endParaRPr lang="fr-FR" sz="4300" kern="1200" dirty="0"/>
        </a:p>
      </dsp:txBody>
      <dsp:txXfrm>
        <a:off x="2244567" y="3224"/>
        <a:ext cx="6388384" cy="883493"/>
      </dsp:txXfrm>
    </dsp:sp>
    <dsp:sp modelId="{DDBF096C-95C5-4FE0-9BF1-2BB7FCC931BF}">
      <dsp:nvSpPr>
        <dsp:cNvPr id="0" name=""/>
        <dsp:cNvSpPr/>
      </dsp:nvSpPr>
      <dsp:spPr>
        <a:xfrm>
          <a:off x="0" y="3224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</a:t>
          </a:r>
          <a:endParaRPr lang="fr-FR" sz="4800" kern="1200" dirty="0"/>
        </a:p>
      </dsp:txBody>
      <dsp:txXfrm>
        <a:off x="43136" y="46360"/>
        <a:ext cx="2158295" cy="840357"/>
      </dsp:txXfrm>
    </dsp:sp>
    <dsp:sp modelId="{E355008A-5A7D-42BF-ACD7-1A35851F4BFA}">
      <dsp:nvSpPr>
        <dsp:cNvPr id="0" name=""/>
        <dsp:cNvSpPr/>
      </dsp:nvSpPr>
      <dsp:spPr>
        <a:xfrm>
          <a:off x="2244567" y="930893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Applicative</a:t>
          </a:r>
          <a:endParaRPr lang="fr-FR" sz="4300" kern="1200" dirty="0"/>
        </a:p>
      </dsp:txBody>
      <dsp:txXfrm>
        <a:off x="2244567" y="930893"/>
        <a:ext cx="6388384" cy="883493"/>
      </dsp:txXfrm>
    </dsp:sp>
    <dsp:sp modelId="{DCF69A67-D6CA-47E2-B2CD-5A357E72726A}">
      <dsp:nvSpPr>
        <dsp:cNvPr id="0" name=""/>
        <dsp:cNvSpPr/>
      </dsp:nvSpPr>
      <dsp:spPr>
        <a:xfrm>
          <a:off x="0" y="930893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2</a:t>
          </a:r>
          <a:endParaRPr lang="fr-FR" sz="4800" kern="1200" dirty="0"/>
        </a:p>
      </dsp:txBody>
      <dsp:txXfrm>
        <a:off x="43136" y="974029"/>
        <a:ext cx="2158295" cy="840357"/>
      </dsp:txXfrm>
    </dsp:sp>
    <dsp:sp modelId="{31606F9C-E24C-4ECC-83C0-3D167DEF6BC8}">
      <dsp:nvSpPr>
        <dsp:cNvPr id="0" name=""/>
        <dsp:cNvSpPr/>
      </dsp:nvSpPr>
      <dsp:spPr>
        <a:xfrm>
          <a:off x="2244567" y="1858562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Logicielle</a:t>
          </a:r>
          <a:endParaRPr lang="fr-FR" sz="4300" kern="1200" dirty="0"/>
        </a:p>
      </dsp:txBody>
      <dsp:txXfrm>
        <a:off x="2244567" y="1858562"/>
        <a:ext cx="6388384" cy="883493"/>
      </dsp:txXfrm>
    </dsp:sp>
    <dsp:sp modelId="{F82E91E5-7D85-44A1-9361-E40DE38E5C37}">
      <dsp:nvSpPr>
        <dsp:cNvPr id="0" name=""/>
        <dsp:cNvSpPr/>
      </dsp:nvSpPr>
      <dsp:spPr>
        <a:xfrm>
          <a:off x="0" y="1858562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</a:t>
          </a:r>
          <a:endParaRPr lang="fr-FR" sz="4800" kern="1200" dirty="0"/>
        </a:p>
      </dsp:txBody>
      <dsp:txXfrm>
        <a:off x="43136" y="1901698"/>
        <a:ext cx="2158295" cy="840357"/>
      </dsp:txXfrm>
    </dsp:sp>
    <dsp:sp modelId="{3EE545DA-222D-4016-83AB-C85D508B03C3}">
      <dsp:nvSpPr>
        <dsp:cNvPr id="0" name=""/>
        <dsp:cNvSpPr/>
      </dsp:nvSpPr>
      <dsp:spPr>
        <a:xfrm>
          <a:off x="2244567" y="2786230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Physique</a:t>
          </a:r>
          <a:endParaRPr lang="fr-FR" sz="4300" kern="1200" dirty="0"/>
        </a:p>
      </dsp:txBody>
      <dsp:txXfrm>
        <a:off x="2244567" y="2786230"/>
        <a:ext cx="6388384" cy="883493"/>
      </dsp:txXfrm>
    </dsp:sp>
    <dsp:sp modelId="{7AD26C6E-89EB-487D-94B5-1F7D58F9AAEA}">
      <dsp:nvSpPr>
        <dsp:cNvPr id="0" name=""/>
        <dsp:cNvSpPr/>
      </dsp:nvSpPr>
      <dsp:spPr>
        <a:xfrm>
          <a:off x="0" y="2786230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4</a:t>
          </a:r>
          <a:endParaRPr lang="fr-FR" sz="4800" kern="1200" dirty="0"/>
        </a:p>
      </dsp:txBody>
      <dsp:txXfrm>
        <a:off x="43136" y="2829366"/>
        <a:ext cx="2158295" cy="840357"/>
      </dsp:txXfrm>
    </dsp:sp>
    <dsp:sp modelId="{1374A494-EA1A-4BEE-87E9-2F0FA45D2532}">
      <dsp:nvSpPr>
        <dsp:cNvPr id="0" name=""/>
        <dsp:cNvSpPr/>
      </dsp:nvSpPr>
      <dsp:spPr>
        <a:xfrm>
          <a:off x="2244567" y="3713899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Proof of Concept</a:t>
          </a:r>
          <a:endParaRPr lang="fr-FR" sz="4300" kern="1200" dirty="0"/>
        </a:p>
      </dsp:txBody>
      <dsp:txXfrm>
        <a:off x="2244567" y="3713899"/>
        <a:ext cx="6388384" cy="883493"/>
      </dsp:txXfrm>
    </dsp:sp>
    <dsp:sp modelId="{8BF9C6DC-1BCF-42CB-8828-0FA7000A2F97}">
      <dsp:nvSpPr>
        <dsp:cNvPr id="0" name=""/>
        <dsp:cNvSpPr/>
      </dsp:nvSpPr>
      <dsp:spPr>
        <a:xfrm>
          <a:off x="0" y="3713899"/>
          <a:ext cx="2244567" cy="883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5</a:t>
          </a:r>
          <a:endParaRPr lang="fr-FR" sz="4800" kern="1200" dirty="0"/>
        </a:p>
      </dsp:txBody>
      <dsp:txXfrm>
        <a:off x="43136" y="3757035"/>
        <a:ext cx="2158295" cy="84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10/02/2014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10/02/2014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10/02/2014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5290242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10/02/2014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10/02/2014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10/02/2014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256</TotalTime>
  <Words>201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Architecture Logicielle</vt:lpstr>
      <vt:lpstr>Architecture Physique</vt:lpstr>
      <vt:lpstr>Proof of Concept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85</cp:revision>
  <dcterms:created xsi:type="dcterms:W3CDTF">2014-02-07T10:06:26Z</dcterms:created>
  <dcterms:modified xsi:type="dcterms:W3CDTF">2014-02-10T22:12:22Z</dcterms:modified>
</cp:coreProperties>
</file>