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17"/>
  </p:notesMasterIdLst>
  <p:sldIdLst>
    <p:sldId id="262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F3C73-C265-4F54-A1C6-2BC9D1B3073F}" type="doc">
      <dgm:prSet loTypeId="urn:microsoft.com/office/officeart/2011/layout/Tab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3DDA1DB2-6D19-4769-88F0-102DA1184BAF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61C4220-86BA-4A14-8FD4-7911CC06463C}" type="parTrans" cxnId="{4B0BA8CC-E6CC-493A-A1B5-69849D9530BB}">
      <dgm:prSet/>
      <dgm:spPr/>
      <dgm:t>
        <a:bodyPr/>
        <a:lstStyle/>
        <a:p>
          <a:endParaRPr lang="fr-FR"/>
        </a:p>
      </dgm:t>
    </dgm:pt>
    <dgm:pt modelId="{3D42ECB8-5FFD-48A7-A768-9E1703831925}" type="sibTrans" cxnId="{4B0BA8CC-E6CC-493A-A1B5-69849D9530BB}">
      <dgm:prSet/>
      <dgm:spPr/>
      <dgm:t>
        <a:bodyPr/>
        <a:lstStyle/>
        <a:p>
          <a:endParaRPr lang="fr-FR"/>
        </a:p>
      </dgm:t>
    </dgm:pt>
    <dgm:pt modelId="{DFF56F8F-1719-4F71-ACD6-CE70ABE29F89}">
      <dgm:prSet phldrT="[Text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4BB4B175-31A5-4361-9088-F963DD5EC3E5}" type="parTrans" cxnId="{083D995A-0902-447C-B36F-150C8C80E988}">
      <dgm:prSet/>
      <dgm:spPr/>
      <dgm:t>
        <a:bodyPr/>
        <a:lstStyle/>
        <a:p>
          <a:endParaRPr lang="fr-FR"/>
        </a:p>
      </dgm:t>
    </dgm:pt>
    <dgm:pt modelId="{13230CFD-46B9-445C-94FB-CE5F305230CC}" type="sibTrans" cxnId="{083D995A-0902-447C-B36F-150C8C80E988}">
      <dgm:prSet/>
      <dgm:spPr/>
      <dgm:t>
        <a:bodyPr/>
        <a:lstStyle/>
        <a:p>
          <a:endParaRPr lang="fr-FR"/>
        </a:p>
      </dgm:t>
    </dgm:pt>
    <dgm:pt modelId="{2510B10D-3764-4389-883C-68DC22E49CD5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B3673879-C878-4EBE-A914-B464C20A111B}" type="parTrans" cxnId="{A410540E-BFB1-4592-B9A1-49DF3D590FDA}">
      <dgm:prSet/>
      <dgm:spPr/>
      <dgm:t>
        <a:bodyPr/>
        <a:lstStyle/>
        <a:p>
          <a:endParaRPr lang="fr-FR"/>
        </a:p>
      </dgm:t>
    </dgm:pt>
    <dgm:pt modelId="{5D05EC9C-5993-47F6-900D-BC0F08D49ED2}" type="sibTrans" cxnId="{A410540E-BFB1-4592-B9A1-49DF3D590FDA}">
      <dgm:prSet/>
      <dgm:spPr/>
      <dgm:t>
        <a:bodyPr/>
        <a:lstStyle/>
        <a:p>
          <a:endParaRPr lang="fr-FR"/>
        </a:p>
      </dgm:t>
    </dgm:pt>
    <dgm:pt modelId="{CCF1B8A1-0EF7-4024-A51F-5D7657B9C027}">
      <dgm:prSet phldrT="[Text]"/>
      <dgm:spPr/>
      <dgm:t>
        <a:bodyPr/>
        <a:lstStyle/>
        <a:p>
          <a:r>
            <a:rPr lang="fr-FR" dirty="0" smtClean="0"/>
            <a:t>Architecture Applicative</a:t>
          </a:r>
          <a:endParaRPr lang="fr-FR" dirty="0"/>
        </a:p>
      </dgm:t>
    </dgm:pt>
    <dgm:pt modelId="{79143CA6-2884-4275-8D52-75B88CF81873}" type="parTrans" cxnId="{29DF8E8F-7049-4D26-891F-7D92CE8A46A1}">
      <dgm:prSet/>
      <dgm:spPr/>
      <dgm:t>
        <a:bodyPr/>
        <a:lstStyle/>
        <a:p>
          <a:endParaRPr lang="fr-FR"/>
        </a:p>
      </dgm:t>
    </dgm:pt>
    <dgm:pt modelId="{1A206DFF-5625-4946-A592-6E593B58BB55}" type="sibTrans" cxnId="{29DF8E8F-7049-4D26-891F-7D92CE8A46A1}">
      <dgm:prSet/>
      <dgm:spPr/>
      <dgm:t>
        <a:bodyPr/>
        <a:lstStyle/>
        <a:p>
          <a:endParaRPr lang="fr-FR"/>
        </a:p>
      </dgm:t>
    </dgm:pt>
    <dgm:pt modelId="{8B0BB34E-B2B1-4548-A49F-7ABE39C6C6F5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2CDB2415-EB9F-4C41-A101-51190595AC86}" type="parTrans" cxnId="{B9F6DCE7-F477-4BA3-8D54-B3D890D667B2}">
      <dgm:prSet/>
      <dgm:spPr/>
      <dgm:t>
        <a:bodyPr/>
        <a:lstStyle/>
        <a:p>
          <a:endParaRPr lang="fr-FR"/>
        </a:p>
      </dgm:t>
    </dgm:pt>
    <dgm:pt modelId="{426DE8D2-A269-41CE-B3EB-1657297F11A1}" type="sibTrans" cxnId="{B9F6DCE7-F477-4BA3-8D54-B3D890D667B2}">
      <dgm:prSet/>
      <dgm:spPr/>
      <dgm:t>
        <a:bodyPr/>
        <a:lstStyle/>
        <a:p>
          <a:endParaRPr lang="fr-FR"/>
        </a:p>
      </dgm:t>
    </dgm:pt>
    <dgm:pt modelId="{8C11E48A-FD47-4D58-A358-00192CBE3436}">
      <dgm:prSet phldrT="[Text]"/>
      <dgm:spPr/>
      <dgm:t>
        <a:bodyPr/>
        <a:lstStyle/>
        <a:p>
          <a:r>
            <a:rPr lang="fr-FR" dirty="0" smtClean="0"/>
            <a:t>Architecture Logicielle</a:t>
          </a:r>
          <a:endParaRPr lang="fr-FR" dirty="0"/>
        </a:p>
      </dgm:t>
    </dgm:pt>
    <dgm:pt modelId="{B3E0D3BB-2354-45A7-A71D-34DA2FF9E6F5}" type="parTrans" cxnId="{B268EDFE-BA9B-4402-8A4E-15F1A21A93DA}">
      <dgm:prSet/>
      <dgm:spPr/>
      <dgm:t>
        <a:bodyPr/>
        <a:lstStyle/>
        <a:p>
          <a:endParaRPr lang="fr-FR"/>
        </a:p>
      </dgm:t>
    </dgm:pt>
    <dgm:pt modelId="{B755DA3B-4EA4-4E21-A6E9-1784C7AB6EE1}" type="sibTrans" cxnId="{B268EDFE-BA9B-4402-8A4E-15F1A21A93DA}">
      <dgm:prSet/>
      <dgm:spPr/>
      <dgm:t>
        <a:bodyPr/>
        <a:lstStyle/>
        <a:p>
          <a:endParaRPr lang="fr-FR"/>
        </a:p>
      </dgm:t>
    </dgm:pt>
    <dgm:pt modelId="{CEA3FA8F-9EC5-46F5-A1E4-75A42469FAF4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3153796B-DE2C-4978-8140-CA39434A478A}" type="parTrans" cxnId="{13009F7D-B476-417C-B944-6816326ACFF3}">
      <dgm:prSet/>
      <dgm:spPr/>
      <dgm:t>
        <a:bodyPr/>
        <a:lstStyle/>
        <a:p>
          <a:endParaRPr lang="fr-FR"/>
        </a:p>
      </dgm:t>
    </dgm:pt>
    <dgm:pt modelId="{8ACB8DB8-31E5-4F2B-9906-14C9B992BE54}" type="sibTrans" cxnId="{13009F7D-B476-417C-B944-6816326ACFF3}">
      <dgm:prSet/>
      <dgm:spPr/>
      <dgm:t>
        <a:bodyPr/>
        <a:lstStyle/>
        <a:p>
          <a:endParaRPr lang="fr-FR"/>
        </a:p>
      </dgm:t>
    </dgm:pt>
    <dgm:pt modelId="{61B98F70-6DC1-496D-9A02-97F624CFA75A}">
      <dgm:prSet phldrT="[Text]"/>
      <dgm:spPr/>
      <dgm:t>
        <a:bodyPr/>
        <a:lstStyle/>
        <a:p>
          <a:r>
            <a:rPr lang="fr-FR" dirty="0" smtClean="0"/>
            <a:t>Architecture Physique</a:t>
          </a:r>
          <a:endParaRPr lang="fr-FR" dirty="0"/>
        </a:p>
      </dgm:t>
    </dgm:pt>
    <dgm:pt modelId="{6AA63C14-1010-4227-8A96-E51F99867915}" type="parTrans" cxnId="{750C8DF9-08E8-41F4-BAD2-90CFB473D2FE}">
      <dgm:prSet/>
      <dgm:spPr/>
      <dgm:t>
        <a:bodyPr/>
        <a:lstStyle/>
        <a:p>
          <a:endParaRPr lang="fr-FR"/>
        </a:p>
      </dgm:t>
    </dgm:pt>
    <dgm:pt modelId="{72743BDC-3766-4984-A09A-B45A27BA6650}" type="sibTrans" cxnId="{750C8DF9-08E8-41F4-BAD2-90CFB473D2FE}">
      <dgm:prSet/>
      <dgm:spPr/>
      <dgm:t>
        <a:bodyPr/>
        <a:lstStyle/>
        <a:p>
          <a:endParaRPr lang="fr-FR"/>
        </a:p>
      </dgm:t>
    </dgm:pt>
    <dgm:pt modelId="{D3DC3FBD-4CD4-4FA4-A1F9-F0E1122E3C7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C8B02869-2F55-42A6-A73D-B2F4748AF43E}" type="parTrans" cxnId="{1F07CC3E-CD47-4EC7-A9F5-A6E5EF0BA8D0}">
      <dgm:prSet/>
      <dgm:spPr/>
      <dgm:t>
        <a:bodyPr/>
        <a:lstStyle/>
        <a:p>
          <a:endParaRPr lang="fr-FR"/>
        </a:p>
      </dgm:t>
    </dgm:pt>
    <dgm:pt modelId="{88BB7AEE-2443-4132-A5F2-068AB2DF4D81}" type="sibTrans" cxnId="{1F07CC3E-CD47-4EC7-A9F5-A6E5EF0BA8D0}">
      <dgm:prSet/>
      <dgm:spPr/>
      <dgm:t>
        <a:bodyPr/>
        <a:lstStyle/>
        <a:p>
          <a:endParaRPr lang="fr-FR"/>
        </a:p>
      </dgm:t>
    </dgm:pt>
    <dgm:pt modelId="{2E184B9C-071E-457D-882E-A3B1C6AC66BD}">
      <dgm:prSet phldrT="[Text]"/>
      <dgm:spPr/>
      <dgm:t>
        <a:bodyPr/>
        <a:lstStyle/>
        <a:p>
          <a:r>
            <a:rPr lang="fr-FR" dirty="0" smtClean="0"/>
            <a:t>Proof of Concept</a:t>
          </a:r>
          <a:endParaRPr lang="fr-FR" dirty="0"/>
        </a:p>
      </dgm:t>
    </dgm:pt>
    <dgm:pt modelId="{E891FAFC-F305-4297-B2C4-89AEACF20F7E}" type="parTrans" cxnId="{3436264C-12B0-4DF3-BD24-3E6ED05E57D9}">
      <dgm:prSet/>
      <dgm:spPr/>
      <dgm:t>
        <a:bodyPr/>
        <a:lstStyle/>
        <a:p>
          <a:endParaRPr lang="fr-FR"/>
        </a:p>
      </dgm:t>
    </dgm:pt>
    <dgm:pt modelId="{C6CC38E0-3540-49B6-B123-AD6AC2548AD1}" type="sibTrans" cxnId="{3436264C-12B0-4DF3-BD24-3E6ED05E57D9}">
      <dgm:prSet/>
      <dgm:spPr/>
      <dgm:t>
        <a:bodyPr/>
        <a:lstStyle/>
        <a:p>
          <a:endParaRPr lang="fr-FR"/>
        </a:p>
      </dgm:t>
    </dgm:pt>
    <dgm:pt modelId="{7B8DE30E-9F53-4AE4-ACC9-08576BB7912B}" type="pres">
      <dgm:prSet presAssocID="{1B1F3C73-C265-4F54-A1C6-2BC9D1B3073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C963CC6-FB43-415A-A05B-7E9ADBC2F28D}" type="pres">
      <dgm:prSet presAssocID="{3DDA1DB2-6D19-4769-88F0-102DA1184BAF}" presName="composite" presStyleCnt="0"/>
      <dgm:spPr/>
      <dgm:t>
        <a:bodyPr/>
        <a:lstStyle/>
        <a:p>
          <a:endParaRPr lang="fr-FR"/>
        </a:p>
      </dgm:t>
    </dgm:pt>
    <dgm:pt modelId="{5C623B8B-C2B6-444B-B734-40187E00ABAB}" type="pres">
      <dgm:prSet presAssocID="{3DDA1DB2-6D19-4769-88F0-102DA1184BAF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BF096C-95C5-4FE0-9BF1-2BB7FCC931BF}" type="pres">
      <dgm:prSet presAssocID="{3DDA1DB2-6D19-4769-88F0-102DA1184BAF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4F13B8-709D-4B27-8DCA-0D730D683300}" type="pres">
      <dgm:prSet presAssocID="{3DDA1DB2-6D19-4769-88F0-102DA1184BAF}" presName="Accent" presStyleLbl="parChTrans1D1" presStyleIdx="0" presStyleCnt="5"/>
      <dgm:spPr/>
      <dgm:t>
        <a:bodyPr/>
        <a:lstStyle/>
        <a:p>
          <a:endParaRPr lang="fr-FR"/>
        </a:p>
      </dgm:t>
    </dgm:pt>
    <dgm:pt modelId="{047C3E9E-67C5-473C-9B2C-73EE7B5234F6}" type="pres">
      <dgm:prSet presAssocID="{3D42ECB8-5FFD-48A7-A768-9E1703831925}" presName="sibTrans" presStyleCnt="0"/>
      <dgm:spPr/>
      <dgm:t>
        <a:bodyPr/>
        <a:lstStyle/>
        <a:p>
          <a:endParaRPr lang="fr-FR"/>
        </a:p>
      </dgm:t>
    </dgm:pt>
    <dgm:pt modelId="{DD1B1E3E-350D-4663-87E6-D92500FB53B5}" type="pres">
      <dgm:prSet presAssocID="{2510B10D-3764-4389-883C-68DC22E49CD5}" presName="composite" presStyleCnt="0"/>
      <dgm:spPr/>
      <dgm:t>
        <a:bodyPr/>
        <a:lstStyle/>
        <a:p>
          <a:endParaRPr lang="fr-FR"/>
        </a:p>
      </dgm:t>
    </dgm:pt>
    <dgm:pt modelId="{E355008A-5A7D-42BF-ACD7-1A35851F4BFA}" type="pres">
      <dgm:prSet presAssocID="{2510B10D-3764-4389-883C-68DC22E49CD5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F69A67-D6CA-47E2-B2CD-5A357E72726A}" type="pres">
      <dgm:prSet presAssocID="{2510B10D-3764-4389-883C-68DC22E49CD5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0C4CA6-4A5E-4CCF-9849-E3CD7F3B7C14}" type="pres">
      <dgm:prSet presAssocID="{2510B10D-3764-4389-883C-68DC22E49CD5}" presName="Accent" presStyleLbl="parChTrans1D1" presStyleIdx="1" presStyleCnt="5"/>
      <dgm:spPr/>
      <dgm:t>
        <a:bodyPr/>
        <a:lstStyle/>
        <a:p>
          <a:endParaRPr lang="fr-FR"/>
        </a:p>
      </dgm:t>
    </dgm:pt>
    <dgm:pt modelId="{DBADB49E-FB57-4251-970E-EF2484382356}" type="pres">
      <dgm:prSet presAssocID="{5D05EC9C-5993-47F6-900D-BC0F08D49ED2}" presName="sibTrans" presStyleCnt="0"/>
      <dgm:spPr/>
      <dgm:t>
        <a:bodyPr/>
        <a:lstStyle/>
        <a:p>
          <a:endParaRPr lang="fr-FR"/>
        </a:p>
      </dgm:t>
    </dgm:pt>
    <dgm:pt modelId="{C3488C39-0286-4D76-BD82-516A401990FF}" type="pres">
      <dgm:prSet presAssocID="{8B0BB34E-B2B1-4548-A49F-7ABE39C6C6F5}" presName="composite" presStyleCnt="0"/>
      <dgm:spPr/>
      <dgm:t>
        <a:bodyPr/>
        <a:lstStyle/>
        <a:p>
          <a:endParaRPr lang="fr-FR"/>
        </a:p>
      </dgm:t>
    </dgm:pt>
    <dgm:pt modelId="{31606F9C-E24C-4ECC-83C0-3D167DEF6BC8}" type="pres">
      <dgm:prSet presAssocID="{8B0BB34E-B2B1-4548-A49F-7ABE39C6C6F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2E91E5-7D85-44A1-9361-E40DE38E5C37}" type="pres">
      <dgm:prSet presAssocID="{8B0BB34E-B2B1-4548-A49F-7ABE39C6C6F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43912D-9516-461E-B0EB-D8D952BC4BAD}" type="pres">
      <dgm:prSet presAssocID="{8B0BB34E-B2B1-4548-A49F-7ABE39C6C6F5}" presName="Accent" presStyleLbl="parChTrans1D1" presStyleIdx="2" presStyleCnt="5"/>
      <dgm:spPr/>
      <dgm:t>
        <a:bodyPr/>
        <a:lstStyle/>
        <a:p>
          <a:endParaRPr lang="fr-FR"/>
        </a:p>
      </dgm:t>
    </dgm:pt>
    <dgm:pt modelId="{F6AFA513-1B02-4207-A061-795766EE18ED}" type="pres">
      <dgm:prSet presAssocID="{426DE8D2-A269-41CE-B3EB-1657297F11A1}" presName="sibTrans" presStyleCnt="0"/>
      <dgm:spPr/>
      <dgm:t>
        <a:bodyPr/>
        <a:lstStyle/>
        <a:p>
          <a:endParaRPr lang="fr-FR"/>
        </a:p>
      </dgm:t>
    </dgm:pt>
    <dgm:pt modelId="{31241442-CEDE-4D63-BF18-354C778C2EE8}" type="pres">
      <dgm:prSet presAssocID="{CEA3FA8F-9EC5-46F5-A1E4-75A42469FAF4}" presName="composite" presStyleCnt="0"/>
      <dgm:spPr/>
      <dgm:t>
        <a:bodyPr/>
        <a:lstStyle/>
        <a:p>
          <a:endParaRPr lang="fr-FR"/>
        </a:p>
      </dgm:t>
    </dgm:pt>
    <dgm:pt modelId="{3EE545DA-222D-4016-83AB-C85D508B03C3}" type="pres">
      <dgm:prSet presAssocID="{CEA3FA8F-9EC5-46F5-A1E4-75A42469FAF4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D26C6E-89EB-487D-94B5-1F7D58F9AAEA}" type="pres">
      <dgm:prSet presAssocID="{CEA3FA8F-9EC5-46F5-A1E4-75A42469FAF4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B45754-8874-41AF-95EA-482D541C508F}" type="pres">
      <dgm:prSet presAssocID="{CEA3FA8F-9EC5-46F5-A1E4-75A42469FAF4}" presName="Accent" presStyleLbl="parChTrans1D1" presStyleIdx="3" presStyleCnt="5"/>
      <dgm:spPr/>
      <dgm:t>
        <a:bodyPr/>
        <a:lstStyle/>
        <a:p>
          <a:endParaRPr lang="fr-FR"/>
        </a:p>
      </dgm:t>
    </dgm:pt>
    <dgm:pt modelId="{3A3F2319-F366-4332-A79D-D91A71539D1B}" type="pres">
      <dgm:prSet presAssocID="{8ACB8DB8-31E5-4F2B-9906-14C9B992BE54}" presName="sibTrans" presStyleCnt="0"/>
      <dgm:spPr/>
      <dgm:t>
        <a:bodyPr/>
        <a:lstStyle/>
        <a:p>
          <a:endParaRPr lang="fr-FR"/>
        </a:p>
      </dgm:t>
    </dgm:pt>
    <dgm:pt modelId="{6B78F1CB-F378-47B4-A00C-743EE46B57FE}" type="pres">
      <dgm:prSet presAssocID="{D3DC3FBD-4CD4-4FA4-A1F9-F0E1122E3C7B}" presName="composite" presStyleCnt="0"/>
      <dgm:spPr/>
      <dgm:t>
        <a:bodyPr/>
        <a:lstStyle/>
        <a:p>
          <a:endParaRPr lang="fr-FR"/>
        </a:p>
      </dgm:t>
    </dgm:pt>
    <dgm:pt modelId="{1374A494-EA1A-4BEE-87E9-2F0FA45D2532}" type="pres">
      <dgm:prSet presAssocID="{D3DC3FBD-4CD4-4FA4-A1F9-F0E1122E3C7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F9C6DC-1BCF-42CB-8828-0FA7000A2F97}" type="pres">
      <dgm:prSet presAssocID="{D3DC3FBD-4CD4-4FA4-A1F9-F0E1122E3C7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F1ECA-985D-4EC5-B9D1-F6A14AA402A5}" type="pres">
      <dgm:prSet presAssocID="{D3DC3FBD-4CD4-4FA4-A1F9-F0E1122E3C7B}" presName="Accent" presStyleLbl="parChTrans1D1" presStyleIdx="4" presStyleCnt="5"/>
      <dgm:spPr/>
      <dgm:t>
        <a:bodyPr/>
        <a:lstStyle/>
        <a:p>
          <a:endParaRPr lang="fr-FR"/>
        </a:p>
      </dgm:t>
    </dgm:pt>
  </dgm:ptLst>
  <dgm:cxnLst>
    <dgm:cxn modelId="{B9F6DCE7-F477-4BA3-8D54-B3D890D667B2}" srcId="{1B1F3C73-C265-4F54-A1C6-2BC9D1B3073F}" destId="{8B0BB34E-B2B1-4548-A49F-7ABE39C6C6F5}" srcOrd="2" destOrd="0" parTransId="{2CDB2415-EB9F-4C41-A101-51190595AC86}" sibTransId="{426DE8D2-A269-41CE-B3EB-1657297F11A1}"/>
    <dgm:cxn modelId="{083D995A-0902-447C-B36F-150C8C80E988}" srcId="{3DDA1DB2-6D19-4769-88F0-102DA1184BAF}" destId="{DFF56F8F-1719-4F71-ACD6-CE70ABE29F89}" srcOrd="0" destOrd="0" parTransId="{4BB4B175-31A5-4361-9088-F963DD5EC3E5}" sibTransId="{13230CFD-46B9-445C-94FB-CE5F305230CC}"/>
    <dgm:cxn modelId="{1F07CC3E-CD47-4EC7-A9F5-A6E5EF0BA8D0}" srcId="{1B1F3C73-C265-4F54-A1C6-2BC9D1B3073F}" destId="{D3DC3FBD-4CD4-4FA4-A1F9-F0E1122E3C7B}" srcOrd="4" destOrd="0" parTransId="{C8B02869-2F55-42A6-A73D-B2F4748AF43E}" sibTransId="{88BB7AEE-2443-4132-A5F2-068AB2DF4D81}"/>
    <dgm:cxn modelId="{592B7CF7-8106-486E-9760-7866147BCF9D}" type="presOf" srcId="{2E184B9C-071E-457D-882E-A3B1C6AC66BD}" destId="{1374A494-EA1A-4BEE-87E9-2F0FA45D2532}" srcOrd="0" destOrd="0" presId="urn:microsoft.com/office/officeart/2011/layout/TabList"/>
    <dgm:cxn modelId="{40E7C88C-1A20-4A54-B600-39ABDD007C18}" type="presOf" srcId="{2510B10D-3764-4389-883C-68DC22E49CD5}" destId="{DCF69A67-D6CA-47E2-B2CD-5A357E72726A}" srcOrd="0" destOrd="0" presId="urn:microsoft.com/office/officeart/2011/layout/TabList"/>
    <dgm:cxn modelId="{1EB9A5DA-5AA7-41F3-8C10-D5CCDED15E8A}" type="presOf" srcId="{1B1F3C73-C265-4F54-A1C6-2BC9D1B3073F}" destId="{7B8DE30E-9F53-4AE4-ACC9-08576BB7912B}" srcOrd="0" destOrd="0" presId="urn:microsoft.com/office/officeart/2011/layout/TabList"/>
    <dgm:cxn modelId="{4B0BA8CC-E6CC-493A-A1B5-69849D9530BB}" srcId="{1B1F3C73-C265-4F54-A1C6-2BC9D1B3073F}" destId="{3DDA1DB2-6D19-4769-88F0-102DA1184BAF}" srcOrd="0" destOrd="0" parTransId="{961C4220-86BA-4A14-8FD4-7911CC06463C}" sibTransId="{3D42ECB8-5FFD-48A7-A768-9E1703831925}"/>
    <dgm:cxn modelId="{AAD24A38-1292-452C-8F28-A622AD3F7023}" type="presOf" srcId="{CCF1B8A1-0EF7-4024-A51F-5D7657B9C027}" destId="{E355008A-5A7D-42BF-ACD7-1A35851F4BFA}" srcOrd="0" destOrd="0" presId="urn:microsoft.com/office/officeart/2011/layout/TabList"/>
    <dgm:cxn modelId="{E9E6C1F5-71D5-4883-A323-991D25F1C8A7}" type="presOf" srcId="{8B0BB34E-B2B1-4548-A49F-7ABE39C6C6F5}" destId="{F82E91E5-7D85-44A1-9361-E40DE38E5C37}" srcOrd="0" destOrd="0" presId="urn:microsoft.com/office/officeart/2011/layout/TabList"/>
    <dgm:cxn modelId="{66487249-A181-4CE5-9A06-E8F26A44447A}" type="presOf" srcId="{D3DC3FBD-4CD4-4FA4-A1F9-F0E1122E3C7B}" destId="{8BF9C6DC-1BCF-42CB-8828-0FA7000A2F97}" srcOrd="0" destOrd="0" presId="urn:microsoft.com/office/officeart/2011/layout/TabList"/>
    <dgm:cxn modelId="{BF402CDB-D901-40DF-8922-53C462CEEAC6}" type="presOf" srcId="{61B98F70-6DC1-496D-9A02-97F624CFA75A}" destId="{3EE545DA-222D-4016-83AB-C85D508B03C3}" srcOrd="0" destOrd="0" presId="urn:microsoft.com/office/officeart/2011/layout/TabList"/>
    <dgm:cxn modelId="{6A707B32-7DCC-4B31-B258-7E810288BD92}" type="presOf" srcId="{DFF56F8F-1719-4F71-ACD6-CE70ABE29F89}" destId="{5C623B8B-C2B6-444B-B734-40187E00ABAB}" srcOrd="0" destOrd="0" presId="urn:microsoft.com/office/officeart/2011/layout/TabList"/>
    <dgm:cxn modelId="{98B4E3A2-C6E1-4337-A2FB-087E95ABFFA4}" type="presOf" srcId="{CEA3FA8F-9EC5-46F5-A1E4-75A42469FAF4}" destId="{7AD26C6E-89EB-487D-94B5-1F7D58F9AAEA}" srcOrd="0" destOrd="0" presId="urn:microsoft.com/office/officeart/2011/layout/TabList"/>
    <dgm:cxn modelId="{5358299D-B916-4D7E-BA1A-9AC6DF1E1D5C}" type="presOf" srcId="{3DDA1DB2-6D19-4769-88F0-102DA1184BAF}" destId="{DDBF096C-95C5-4FE0-9BF1-2BB7FCC931BF}" srcOrd="0" destOrd="0" presId="urn:microsoft.com/office/officeart/2011/layout/TabList"/>
    <dgm:cxn modelId="{13009F7D-B476-417C-B944-6816326ACFF3}" srcId="{1B1F3C73-C265-4F54-A1C6-2BC9D1B3073F}" destId="{CEA3FA8F-9EC5-46F5-A1E4-75A42469FAF4}" srcOrd="3" destOrd="0" parTransId="{3153796B-DE2C-4978-8140-CA39434A478A}" sibTransId="{8ACB8DB8-31E5-4F2B-9906-14C9B992BE54}"/>
    <dgm:cxn modelId="{EBCE237F-16C8-4D8F-8F37-4963CA392934}" type="presOf" srcId="{8C11E48A-FD47-4D58-A358-00192CBE3436}" destId="{31606F9C-E24C-4ECC-83C0-3D167DEF6BC8}" srcOrd="0" destOrd="0" presId="urn:microsoft.com/office/officeart/2011/layout/TabList"/>
    <dgm:cxn modelId="{A410540E-BFB1-4592-B9A1-49DF3D590FDA}" srcId="{1B1F3C73-C265-4F54-A1C6-2BC9D1B3073F}" destId="{2510B10D-3764-4389-883C-68DC22E49CD5}" srcOrd="1" destOrd="0" parTransId="{B3673879-C878-4EBE-A914-B464C20A111B}" sibTransId="{5D05EC9C-5993-47F6-900D-BC0F08D49ED2}"/>
    <dgm:cxn modelId="{3436264C-12B0-4DF3-BD24-3E6ED05E57D9}" srcId="{D3DC3FBD-4CD4-4FA4-A1F9-F0E1122E3C7B}" destId="{2E184B9C-071E-457D-882E-A3B1C6AC66BD}" srcOrd="0" destOrd="0" parTransId="{E891FAFC-F305-4297-B2C4-89AEACF20F7E}" sibTransId="{C6CC38E0-3540-49B6-B123-AD6AC2548AD1}"/>
    <dgm:cxn modelId="{B268EDFE-BA9B-4402-8A4E-15F1A21A93DA}" srcId="{8B0BB34E-B2B1-4548-A49F-7ABE39C6C6F5}" destId="{8C11E48A-FD47-4D58-A358-00192CBE3436}" srcOrd="0" destOrd="0" parTransId="{B3E0D3BB-2354-45A7-A71D-34DA2FF9E6F5}" sibTransId="{B755DA3B-4EA4-4E21-A6E9-1784C7AB6EE1}"/>
    <dgm:cxn modelId="{29DF8E8F-7049-4D26-891F-7D92CE8A46A1}" srcId="{2510B10D-3764-4389-883C-68DC22E49CD5}" destId="{CCF1B8A1-0EF7-4024-A51F-5D7657B9C027}" srcOrd="0" destOrd="0" parTransId="{79143CA6-2884-4275-8D52-75B88CF81873}" sibTransId="{1A206DFF-5625-4946-A592-6E593B58BB55}"/>
    <dgm:cxn modelId="{750C8DF9-08E8-41F4-BAD2-90CFB473D2FE}" srcId="{CEA3FA8F-9EC5-46F5-A1E4-75A42469FAF4}" destId="{61B98F70-6DC1-496D-9A02-97F624CFA75A}" srcOrd="0" destOrd="0" parTransId="{6AA63C14-1010-4227-8A96-E51F99867915}" sibTransId="{72743BDC-3766-4984-A09A-B45A27BA6650}"/>
    <dgm:cxn modelId="{474B4BAF-316B-4E1F-8213-640C3FC6178A}" type="presParOf" srcId="{7B8DE30E-9F53-4AE4-ACC9-08576BB7912B}" destId="{2C963CC6-FB43-415A-A05B-7E9ADBC2F28D}" srcOrd="0" destOrd="0" presId="urn:microsoft.com/office/officeart/2011/layout/TabList"/>
    <dgm:cxn modelId="{38BF01AA-2D2D-40E0-B2E6-D8ECC95D3EFF}" type="presParOf" srcId="{2C963CC6-FB43-415A-A05B-7E9ADBC2F28D}" destId="{5C623B8B-C2B6-444B-B734-40187E00ABAB}" srcOrd="0" destOrd="0" presId="urn:microsoft.com/office/officeart/2011/layout/TabList"/>
    <dgm:cxn modelId="{30CBADBE-6F07-4798-8DD6-56B2FF5CB7F6}" type="presParOf" srcId="{2C963CC6-FB43-415A-A05B-7E9ADBC2F28D}" destId="{DDBF096C-95C5-4FE0-9BF1-2BB7FCC931BF}" srcOrd="1" destOrd="0" presId="urn:microsoft.com/office/officeart/2011/layout/TabList"/>
    <dgm:cxn modelId="{9F472EF5-C635-481F-8D81-FC90E2FC1325}" type="presParOf" srcId="{2C963CC6-FB43-415A-A05B-7E9ADBC2F28D}" destId="{344F13B8-709D-4B27-8DCA-0D730D683300}" srcOrd="2" destOrd="0" presId="urn:microsoft.com/office/officeart/2011/layout/TabList"/>
    <dgm:cxn modelId="{21580760-3A33-429F-9B42-3C43827FB729}" type="presParOf" srcId="{7B8DE30E-9F53-4AE4-ACC9-08576BB7912B}" destId="{047C3E9E-67C5-473C-9B2C-73EE7B5234F6}" srcOrd="1" destOrd="0" presId="urn:microsoft.com/office/officeart/2011/layout/TabList"/>
    <dgm:cxn modelId="{A1149338-2998-4790-AB60-77794711032D}" type="presParOf" srcId="{7B8DE30E-9F53-4AE4-ACC9-08576BB7912B}" destId="{DD1B1E3E-350D-4663-87E6-D92500FB53B5}" srcOrd="2" destOrd="0" presId="urn:microsoft.com/office/officeart/2011/layout/TabList"/>
    <dgm:cxn modelId="{3FEDD656-74A7-480C-ACEE-D6821198106D}" type="presParOf" srcId="{DD1B1E3E-350D-4663-87E6-D92500FB53B5}" destId="{E355008A-5A7D-42BF-ACD7-1A35851F4BFA}" srcOrd="0" destOrd="0" presId="urn:microsoft.com/office/officeart/2011/layout/TabList"/>
    <dgm:cxn modelId="{6042EB1B-1943-4645-A343-2C55B2128FEF}" type="presParOf" srcId="{DD1B1E3E-350D-4663-87E6-D92500FB53B5}" destId="{DCF69A67-D6CA-47E2-B2CD-5A357E72726A}" srcOrd="1" destOrd="0" presId="urn:microsoft.com/office/officeart/2011/layout/TabList"/>
    <dgm:cxn modelId="{C34BF916-EDF9-4765-BC49-6E16BFFC6516}" type="presParOf" srcId="{DD1B1E3E-350D-4663-87E6-D92500FB53B5}" destId="{F80C4CA6-4A5E-4CCF-9849-E3CD7F3B7C14}" srcOrd="2" destOrd="0" presId="urn:microsoft.com/office/officeart/2011/layout/TabList"/>
    <dgm:cxn modelId="{7E101033-DC72-459A-824B-3E9D1EECFB91}" type="presParOf" srcId="{7B8DE30E-9F53-4AE4-ACC9-08576BB7912B}" destId="{DBADB49E-FB57-4251-970E-EF2484382356}" srcOrd="3" destOrd="0" presId="urn:microsoft.com/office/officeart/2011/layout/TabList"/>
    <dgm:cxn modelId="{3ADE2FEE-8660-40A4-BFC2-D4C92C0F9DAA}" type="presParOf" srcId="{7B8DE30E-9F53-4AE4-ACC9-08576BB7912B}" destId="{C3488C39-0286-4D76-BD82-516A401990FF}" srcOrd="4" destOrd="0" presId="urn:microsoft.com/office/officeart/2011/layout/TabList"/>
    <dgm:cxn modelId="{F6E7651A-8FF4-44E3-83AB-CC865C83592D}" type="presParOf" srcId="{C3488C39-0286-4D76-BD82-516A401990FF}" destId="{31606F9C-E24C-4ECC-83C0-3D167DEF6BC8}" srcOrd="0" destOrd="0" presId="urn:microsoft.com/office/officeart/2011/layout/TabList"/>
    <dgm:cxn modelId="{228258FD-F1C3-43CA-B60C-16F24EF7C6AF}" type="presParOf" srcId="{C3488C39-0286-4D76-BD82-516A401990FF}" destId="{F82E91E5-7D85-44A1-9361-E40DE38E5C37}" srcOrd="1" destOrd="0" presId="urn:microsoft.com/office/officeart/2011/layout/TabList"/>
    <dgm:cxn modelId="{B20A8EF6-18EA-4081-9CBA-EE4B7C3C265A}" type="presParOf" srcId="{C3488C39-0286-4D76-BD82-516A401990FF}" destId="{CC43912D-9516-461E-B0EB-D8D952BC4BAD}" srcOrd="2" destOrd="0" presId="urn:microsoft.com/office/officeart/2011/layout/TabList"/>
    <dgm:cxn modelId="{2A9110DC-9114-459B-89F3-9AB794220ACB}" type="presParOf" srcId="{7B8DE30E-9F53-4AE4-ACC9-08576BB7912B}" destId="{F6AFA513-1B02-4207-A061-795766EE18ED}" srcOrd="5" destOrd="0" presId="urn:microsoft.com/office/officeart/2011/layout/TabList"/>
    <dgm:cxn modelId="{FFCF9B0B-3081-4E99-A81F-E037825593FA}" type="presParOf" srcId="{7B8DE30E-9F53-4AE4-ACC9-08576BB7912B}" destId="{31241442-CEDE-4D63-BF18-354C778C2EE8}" srcOrd="6" destOrd="0" presId="urn:microsoft.com/office/officeart/2011/layout/TabList"/>
    <dgm:cxn modelId="{DD196112-0285-4DB4-875F-FC5D65059DB1}" type="presParOf" srcId="{31241442-CEDE-4D63-BF18-354C778C2EE8}" destId="{3EE545DA-222D-4016-83AB-C85D508B03C3}" srcOrd="0" destOrd="0" presId="urn:microsoft.com/office/officeart/2011/layout/TabList"/>
    <dgm:cxn modelId="{ABA3B7BE-7184-4476-914F-AF679349408C}" type="presParOf" srcId="{31241442-CEDE-4D63-BF18-354C778C2EE8}" destId="{7AD26C6E-89EB-487D-94B5-1F7D58F9AAEA}" srcOrd="1" destOrd="0" presId="urn:microsoft.com/office/officeart/2011/layout/TabList"/>
    <dgm:cxn modelId="{C939CE46-18EF-42FA-8886-079146640A66}" type="presParOf" srcId="{31241442-CEDE-4D63-BF18-354C778C2EE8}" destId="{77B45754-8874-41AF-95EA-482D541C508F}" srcOrd="2" destOrd="0" presId="urn:microsoft.com/office/officeart/2011/layout/TabList"/>
    <dgm:cxn modelId="{A33E9CE6-9C5D-4DC1-BEB1-EE443EF57FA6}" type="presParOf" srcId="{7B8DE30E-9F53-4AE4-ACC9-08576BB7912B}" destId="{3A3F2319-F366-4332-A79D-D91A71539D1B}" srcOrd="7" destOrd="0" presId="urn:microsoft.com/office/officeart/2011/layout/TabList"/>
    <dgm:cxn modelId="{9743D41C-08CE-4112-9AB5-A30C97F26BB0}" type="presParOf" srcId="{7B8DE30E-9F53-4AE4-ACC9-08576BB7912B}" destId="{6B78F1CB-F378-47B4-A00C-743EE46B57FE}" srcOrd="8" destOrd="0" presId="urn:microsoft.com/office/officeart/2011/layout/TabList"/>
    <dgm:cxn modelId="{993FE0E4-02C4-4C95-B0AE-A5B1B605314D}" type="presParOf" srcId="{6B78F1CB-F378-47B4-A00C-743EE46B57FE}" destId="{1374A494-EA1A-4BEE-87E9-2F0FA45D2532}" srcOrd="0" destOrd="0" presId="urn:microsoft.com/office/officeart/2011/layout/TabList"/>
    <dgm:cxn modelId="{965A0B96-06C3-4131-8D87-2371962DAC13}" type="presParOf" srcId="{6B78F1CB-F378-47B4-A00C-743EE46B57FE}" destId="{8BF9C6DC-1BCF-42CB-8828-0FA7000A2F97}" srcOrd="1" destOrd="0" presId="urn:microsoft.com/office/officeart/2011/layout/TabList"/>
    <dgm:cxn modelId="{D8EDCBF2-A218-4BB8-86BF-A4928E6297ED}" type="presParOf" srcId="{6B78F1CB-F378-47B4-A00C-743EE46B57FE}" destId="{EF7F1ECA-985D-4EC5-B9D1-F6A14AA402A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B5D0-FA79-466C-BEA9-4696C2647A17}" type="datetimeFigureOut">
              <a:rPr lang="fr-FR" smtClean="0"/>
              <a:t>13/02/2014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2B6B-B5CF-41E4-B246-750F6E702F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9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82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673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924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032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377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231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631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35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808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86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Plateforme de passage d’</a:t>
            </a:r>
            <a:r>
              <a:rPr lang="fr-FR" sz="4800" dirty="0" err="1" smtClean="0"/>
              <a:t>orders</a:t>
            </a:r>
            <a:r>
              <a:rPr lang="fr-FR" sz="4800" dirty="0" smtClean="0"/>
              <a:t> boursiers</a:t>
            </a: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96" y="4443712"/>
            <a:ext cx="9356852" cy="1069848"/>
          </a:xfrm>
        </p:spPr>
        <p:txBody>
          <a:bodyPr/>
          <a:lstStyle/>
          <a:p>
            <a:r>
              <a:rPr lang="fr-FR" dirty="0" smtClean="0"/>
              <a:t>Réalisé par: Ahmed Ayadi, Nathan Kruck, Nolan Potier et Yann Bondue</a:t>
            </a:r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BF9-2561-418A-8A3F-01EBEA8528AD}" type="datetime1">
              <a:rPr lang="fr-FR" smtClean="0"/>
              <a:t>13/02/2014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0748" y="4782820"/>
            <a:ext cx="935685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</a:t>
            </a:r>
            <a:r>
              <a:rPr lang="fr-FR" dirty="0" smtClean="0"/>
              <a:t>par : Philippe Salvan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6818"/>
            <a:ext cx="3048000" cy="137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40"/>
            <a:ext cx="3794768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Choix D’une Architecture Orientée Service: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Blocks Applicatifs De La Centrale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Gros Clients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Courtiers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Les Agences Régionales</a:t>
            </a:r>
          </a:p>
          <a:p>
            <a:pPr>
              <a:lnSpc>
                <a:spcPct val="150000"/>
              </a:lnSpc>
            </a:pPr>
            <a:r>
              <a:rPr lang="fr-FR" sz="2800" b="1" dirty="0" smtClean="0"/>
              <a:t>Les Reste Des Composants: HTML</a:t>
            </a:r>
            <a:endParaRPr lang="fr-FR" sz="2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3DD-50DA-412C-AC7A-B7308402EA50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14" y="2953047"/>
            <a:ext cx="5865036" cy="3760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18" y="2938759"/>
            <a:ext cx="5702401" cy="369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6219" y="2385873"/>
            <a:ext cx="4073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Web Application »</a:t>
            </a:r>
            <a:endParaRPr lang="fr-FR" sz="2000" b="1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794038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856938" y="2399717"/>
            <a:ext cx="433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Agence Régionale »</a:t>
            </a:r>
            <a:endParaRPr lang="fr-FR" sz="2000" b="1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251113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Physique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4" y="2223486"/>
            <a:ext cx="2907106" cy="3821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86" y="4469021"/>
            <a:ext cx="2510682" cy="2398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941" y="2256568"/>
            <a:ext cx="2378542" cy="3821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062" y="2256568"/>
            <a:ext cx="3334024" cy="3821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027" y="3599042"/>
            <a:ext cx="5255154" cy="721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399" y="3473380"/>
            <a:ext cx="2449694" cy="4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 smtClean="0"/>
              <a:t>Load</a:t>
            </a:r>
            <a:r>
              <a:rPr lang="fr-FR" sz="2400" dirty="0" smtClean="0"/>
              <a:t> </a:t>
            </a:r>
            <a:r>
              <a:rPr lang="fr-FR" sz="2400" dirty="0" err="1" smtClean="0"/>
              <a:t>Balancing</a:t>
            </a:r>
            <a:r>
              <a:rPr lang="fr-FR" sz="2400" dirty="0" smtClean="0"/>
              <a:t> logiciel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Blocks Applicatifs Web Application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Plusieurs requêtes </a:t>
            </a:r>
            <a:r>
              <a:rPr lang="fr-FR" sz="2000" dirty="0"/>
              <a:t>qui seront </a:t>
            </a:r>
            <a:r>
              <a:rPr lang="fr-FR" sz="2000" dirty="0" smtClean="0"/>
              <a:t>aiguillées </a:t>
            </a:r>
            <a:r>
              <a:rPr lang="fr-FR" sz="2000" dirty="0"/>
              <a:t>vers le serveur le moins utilisé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200" dirty="0" smtClean="0"/>
              <a:t>Démo</a:t>
            </a:r>
          </a:p>
          <a:p>
            <a:pPr>
              <a:lnSpc>
                <a:spcPct val="150000"/>
              </a:lnSpc>
            </a:pPr>
            <a:endParaRPr lang="fr-FR" sz="2200" dirty="0" smtClean="0"/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5531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Mise en cluster avec DPWS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Permet de détecter automatiquement lorsqu’un serveur est ajouté ou supprimé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Pas de reconfiguration lors de l’ajout d’un serveur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06" y="4134151"/>
            <a:ext cx="763688" cy="10327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43" y="4188538"/>
            <a:ext cx="683253" cy="9239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162" y="5724301"/>
            <a:ext cx="906454" cy="895798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H="1" flipV="1">
            <a:off x="3362162" y="4953121"/>
            <a:ext cx="612000" cy="771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386805" y="4849793"/>
            <a:ext cx="596647" cy="87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793" y="5166911"/>
            <a:ext cx="674683" cy="912396"/>
          </a:xfrm>
          <a:prstGeom prst="rect">
            <a:avLst/>
          </a:prstGeom>
        </p:spPr>
      </p:pic>
      <p:pic>
        <p:nvPicPr>
          <p:cNvPr id="22" name="Image 21" descr="21941-bubka-Wif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3746340">
            <a:off x="4805273" y="5205186"/>
            <a:ext cx="788694" cy="1225752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744267" y="6238498"/>
            <a:ext cx="127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4487838" y="5539552"/>
            <a:ext cx="1485372" cy="481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3" grpId="0"/>
      <p:bldP spid="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640982"/>
            <a:ext cx="10058400" cy="1609344"/>
          </a:xfrm>
        </p:spPr>
        <p:txBody>
          <a:bodyPr/>
          <a:lstStyle/>
          <a:p>
            <a:pPr algn="ctr"/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4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38FA-52ED-4A86-A46E-21A00260D8EF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6957944"/>
              </p:ext>
            </p:extLst>
          </p:nvPr>
        </p:nvGraphicFramePr>
        <p:xfrm>
          <a:off x="1069848" y="1672167"/>
          <a:ext cx="8632952" cy="46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8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95477" cy="405079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Plateforme de passage d’ordres Boursiers: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grande </a:t>
            </a:r>
            <a:r>
              <a:rPr lang="fr-FR" sz="2400" dirty="0" smtClean="0"/>
              <a:t>banque</a:t>
            </a:r>
          </a:p>
          <a:p>
            <a:pPr lvl="2"/>
            <a:r>
              <a:rPr lang="fr-FR" sz="1800" b="1" dirty="0"/>
              <a:t>+</a:t>
            </a:r>
            <a:r>
              <a:rPr lang="fr-FR" sz="1800" b="1" dirty="0" smtClean="0"/>
              <a:t>200 agences: Locales et régionales</a:t>
            </a:r>
          </a:p>
          <a:p>
            <a:pPr lvl="1"/>
            <a:r>
              <a:rPr lang="fr-FR" sz="2000" dirty="0" smtClean="0"/>
              <a:t>Les Clients:</a:t>
            </a:r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Individuels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Mobiles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Gros Clients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Agents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Tradeurs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Courtiers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49" y="663316"/>
            <a:ext cx="1049352" cy="104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55" y="1067587"/>
            <a:ext cx="673527" cy="1350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99" y="2629626"/>
            <a:ext cx="1045306" cy="1045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12" y="4248151"/>
            <a:ext cx="1423916" cy="1075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8" y="4586476"/>
            <a:ext cx="1766248" cy="1766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8" y="5007684"/>
            <a:ext cx="2478383" cy="1630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56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855788" cy="451650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Besoins Métier: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Le Flux Entre Le System et Le Matché: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Précision, Disponibilité, Vitesse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Passage D’ordres Pour Les Tradeurs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Priorité Maximale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</a:t>
            </a:r>
            <a:r>
              <a:rPr lang="fr-FR" sz="2200" dirty="0" err="1" smtClean="0"/>
              <a:t>acces</a:t>
            </a:r>
            <a:r>
              <a:rPr lang="fr-FR" sz="2200" dirty="0" smtClean="0"/>
              <a:t> Des Courtiers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Bien assuré par le système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L’interaction Avec Les Gros Clients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Interface riche: Ergonomie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Vitesse </a:t>
            </a:r>
            <a:r>
              <a:rPr lang="fr-FR" sz="2000" dirty="0"/>
              <a:t>d’ échange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Client Ordinaire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Passage d’ordre indépendant de la localisation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05" y="3360054"/>
            <a:ext cx="4054686" cy="3468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5906589" y="3037113"/>
            <a:ext cx="188686" cy="43542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4514" y="5359884"/>
            <a:ext cx="1393371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128 </a:t>
            </a:r>
            <a:r>
              <a:rPr lang="fr-FR" sz="2000" b="1" dirty="0">
                <a:solidFill>
                  <a:srgbClr val="00B0F0"/>
                </a:solidFill>
              </a:rPr>
              <a:t>Kbps </a:t>
            </a:r>
            <a:r>
              <a:rPr lang="fr-FR" sz="2000" b="1" dirty="0" smtClean="0">
                <a:solidFill>
                  <a:srgbClr val="00B0F0"/>
                </a:solidFill>
              </a:rPr>
              <a:t>à </a:t>
            </a:r>
            <a:r>
              <a:rPr lang="fr-FR" sz="2000" b="1" dirty="0">
                <a:solidFill>
                  <a:srgbClr val="00B0F0"/>
                </a:solidFill>
              </a:rPr>
              <a:t>1 Mbps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995886" y="5713827"/>
            <a:ext cx="1920240" cy="0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6949" y="3159999"/>
            <a:ext cx="1544326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&gt; 10 Gbps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0" idx="5"/>
          </p:cNvCxnSpPr>
          <p:nvPr/>
        </p:nvCxnSpPr>
        <p:spPr>
          <a:xfrm flipH="1">
            <a:off x="6095275" y="3360054"/>
            <a:ext cx="2321674" cy="18145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2" grpId="0" animBg="1"/>
      <p:bldP spid="12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2" y="3979831"/>
            <a:ext cx="4103799" cy="2658078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906589" y="3079750"/>
            <a:ext cx="188686" cy="933450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43" y="1010328"/>
            <a:ext cx="2788442" cy="4514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67" y="2101185"/>
            <a:ext cx="2461966" cy="462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" y="2406013"/>
            <a:ext cx="3855503" cy="4382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190" y="4640253"/>
            <a:ext cx="496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Meilleur </a:t>
            </a:r>
            <a:r>
              <a:rPr lang="fr-FR" dirty="0">
                <a:solidFill>
                  <a:srgbClr val="00B0F0"/>
                </a:solidFill>
              </a:rPr>
              <a:t>Extensibilité</a:t>
            </a:r>
            <a:r>
              <a:rPr lang="fr-FR" dirty="0"/>
              <a:t> Pour Le Système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Faibles Couplage</a:t>
            </a:r>
            <a:r>
              <a:rPr lang="fr-FR" dirty="0"/>
              <a:t> Entre Les Fonctionnalités Offertes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190" y="1868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Diversifier</a:t>
            </a:r>
            <a:r>
              <a:rPr lang="fr-FR" dirty="0"/>
              <a:t> Les Types De Messages, Protocoles, Et Supports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Spécifier Des Services Divers </a:t>
            </a:r>
          </a:p>
        </p:txBody>
      </p:sp>
    </p:spTree>
    <p:extLst>
      <p:ext uri="{BB962C8B-B14F-4D97-AF65-F5344CB8AC3E}">
        <p14:creationId xmlns:p14="http://schemas.microsoft.com/office/powerpoint/2010/main" val="485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2292 L 0.11589 0.02292 C 0.15312 0.02292 0.19909 -0.00301 0.19909 -0.02338 L 0.19909 -0.0689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6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187 0.00046 L 0.33789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2" grpId="1" build="allAtOnce"/>
      <p:bldP spid="10" grpId="0" uiExpand="1" build="p"/>
      <p:bldP spid="1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88" y="1709202"/>
            <a:ext cx="7204236" cy="4344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714" y="1851085"/>
            <a:ext cx="315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Passage et récupération des ordres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49714" y="4557711"/>
            <a:ext cx="24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Stocker les cours les plus consultés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985164" y="4018180"/>
            <a:ext cx="384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L’application </a:t>
            </a:r>
            <a:r>
              <a:rPr lang="fr-FR" b="1" dirty="0" smtClean="0">
                <a:solidFill>
                  <a:srgbClr val="00B0F0"/>
                </a:solidFill>
              </a:rPr>
              <a:t>Web</a:t>
            </a:r>
            <a:r>
              <a:rPr lang="fr-FR" dirty="0" smtClean="0"/>
              <a:t> Passe par l’application </a:t>
            </a:r>
            <a:r>
              <a:rPr lang="fr-FR" b="1" dirty="0" smtClean="0">
                <a:solidFill>
                  <a:srgbClr val="00B0F0"/>
                </a:solidFill>
              </a:rPr>
              <a:t>Transaction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b="1" dirty="0" smtClean="0">
                <a:solidFill>
                  <a:srgbClr val="00B0F0"/>
                </a:solidFill>
              </a:rPr>
              <a:t>System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smtClean="0"/>
              <a:t>pour passer  les ordres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Séparer la consultation et le passage d’ordres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3260923" y="3548065"/>
            <a:ext cx="1954017" cy="1023934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838409" y="3614736"/>
            <a:ext cx="2117323" cy="86609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7" y="122832"/>
            <a:ext cx="7318589" cy="4458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0" y="3369699"/>
            <a:ext cx="5389836" cy="3445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2" y="4194308"/>
            <a:ext cx="3224753" cy="246948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943879" y="1258834"/>
            <a:ext cx="1545028" cy="6109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8302304" y="1258834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/>
              <a:t>Gestion Des Comptes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b="1" dirty="0" smtClean="0"/>
              <a:t>Autorisation D’</a:t>
            </a:r>
            <a:r>
              <a:rPr lang="fr-FR" sz="2000" b="1" dirty="0" err="1" smtClean="0">
                <a:solidFill>
                  <a:srgbClr val="00B0F0"/>
                </a:solidFill>
              </a:rPr>
              <a:t>acces</a:t>
            </a:r>
            <a:r>
              <a:rPr lang="fr-FR" sz="2000" b="1" dirty="0" smtClean="0"/>
              <a:t> Et </a:t>
            </a:r>
            <a:r>
              <a:rPr lang="fr-FR" sz="2000" b="1" dirty="0" smtClean="0">
                <a:solidFill>
                  <a:srgbClr val="00B0F0"/>
                </a:solidFill>
              </a:rPr>
              <a:t>Passage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rgbClr val="00B0F0"/>
                </a:solidFill>
              </a:rPr>
              <a:t>D’ordres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4243" y="3048612"/>
            <a:ext cx="1381007" cy="580413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7554584" y="3111449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B0F0"/>
                </a:solidFill>
              </a:rPr>
              <a:t>Externalisation</a:t>
            </a:r>
            <a:r>
              <a:rPr lang="fr-FR" sz="2000" b="1" dirty="0" smtClean="0"/>
              <a:t> Des Blocks Applicatifs Pour Les </a:t>
            </a:r>
            <a:r>
              <a:rPr lang="fr-FR" sz="2000" b="1" dirty="0" smtClean="0">
                <a:solidFill>
                  <a:srgbClr val="00B0F0"/>
                </a:solidFill>
              </a:rPr>
              <a:t>Courtiers</a:t>
            </a:r>
            <a:endParaRPr lang="fr-FR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761</TotalTime>
  <Words>331</Words>
  <Application>Microsoft Office PowerPoint</Application>
  <PresentationFormat>Widescreen</PresentationFormat>
  <Paragraphs>107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Rockwell</vt:lpstr>
      <vt:lpstr>Rockwell Condensed</vt:lpstr>
      <vt:lpstr>Wingdings</vt:lpstr>
      <vt:lpstr>Wood Type</vt:lpstr>
      <vt:lpstr>Plateforme de passage d’orders boursiers</vt:lpstr>
      <vt:lpstr>Plan</vt:lpstr>
      <vt:lpstr>Introduction</vt:lpstr>
      <vt:lpstr>Introduction</vt:lpstr>
      <vt:lpstr>Architecture Applicative</vt:lpstr>
      <vt:lpstr>Architecture Applicative</vt:lpstr>
      <vt:lpstr>Architecture Applicative</vt:lpstr>
      <vt:lpstr>Architecture Applicative</vt:lpstr>
      <vt:lpstr>PowerPoint Presentation</vt:lpstr>
      <vt:lpstr>Architecture Logicielle</vt:lpstr>
      <vt:lpstr>Architecture Logicielle</vt:lpstr>
      <vt:lpstr>Architecture Physique</vt:lpstr>
      <vt:lpstr>Proof of Concept</vt:lpstr>
      <vt:lpstr>Proof of Concept</vt:lpstr>
      <vt:lpstr>Merci Pour votre Attention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Compte Microsoft</dc:creator>
  <cp:lastModifiedBy>Compte Microsoft</cp:lastModifiedBy>
  <cp:revision>153</cp:revision>
  <dcterms:created xsi:type="dcterms:W3CDTF">2014-02-07T10:06:26Z</dcterms:created>
  <dcterms:modified xsi:type="dcterms:W3CDTF">2014-02-13T21:02:32Z</dcterms:modified>
</cp:coreProperties>
</file>