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5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</dgm:pt>
    <dgm:pt modelId="{047C3E9E-67C5-473C-9B2C-73EE7B5234F6}" type="pres">
      <dgm:prSet presAssocID="{3D42ECB8-5FFD-48A7-A768-9E1703831925}" presName="sibTrans" presStyleCnt="0"/>
      <dgm:spPr/>
    </dgm:pt>
    <dgm:pt modelId="{DD1B1E3E-350D-4663-87E6-D92500FB53B5}" type="pres">
      <dgm:prSet presAssocID="{2510B10D-3764-4389-883C-68DC22E49CD5}" presName="composite" presStyleCnt="0"/>
      <dgm:spPr/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</dgm:pt>
    <dgm:pt modelId="{DBADB49E-FB57-4251-970E-EF2484382356}" type="pres">
      <dgm:prSet presAssocID="{5D05EC9C-5993-47F6-900D-BC0F08D49ED2}" presName="sibTrans" presStyleCnt="0"/>
      <dgm:spPr/>
    </dgm:pt>
    <dgm:pt modelId="{C3488C39-0286-4D76-BD82-516A401990FF}" type="pres">
      <dgm:prSet presAssocID="{8B0BB34E-B2B1-4548-A49F-7ABE39C6C6F5}" presName="composite" presStyleCnt="0"/>
      <dgm:spPr/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</dgm:pt>
    <dgm:pt modelId="{F6AFA513-1B02-4207-A061-795766EE18ED}" type="pres">
      <dgm:prSet presAssocID="{426DE8D2-A269-41CE-B3EB-1657297F11A1}" presName="sibTrans" presStyleCnt="0"/>
      <dgm:spPr/>
    </dgm:pt>
    <dgm:pt modelId="{31241442-CEDE-4D63-BF18-354C778C2EE8}" type="pres">
      <dgm:prSet presAssocID="{CEA3FA8F-9EC5-46F5-A1E4-75A42469FAF4}" presName="composite" presStyleCnt="0"/>
      <dgm:spPr/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</dgm:pt>
    <dgm:pt modelId="{3A3F2319-F366-4332-A79D-D91A71539D1B}" type="pres">
      <dgm:prSet presAssocID="{8ACB8DB8-31E5-4F2B-9906-14C9B992BE54}" presName="sibTrans" presStyleCnt="0"/>
      <dgm:spPr/>
    </dgm:pt>
    <dgm:pt modelId="{6B78F1CB-F378-47B4-A00C-743EE46B57FE}" type="pres">
      <dgm:prSet presAssocID="{D3DC3FBD-4CD4-4FA4-A1F9-F0E1122E3C7B}" presName="composite" presStyleCnt="0"/>
      <dgm:spPr/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12/02/2014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12/02/2014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9" y="334072"/>
            <a:ext cx="2750009" cy="1910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Les Reste Des Composants: HTML</a:t>
            </a:r>
            <a:endParaRPr lang="fr-FR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12" y="2927321"/>
            <a:ext cx="5865036" cy="3729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9" y="334072"/>
            <a:ext cx="2750009" cy="1910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12/02/2014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290242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12/02/2014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12/02/2014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12/02/2014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68" y="565924"/>
            <a:ext cx="1446760" cy="1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573</TotalTime>
  <Words>279</Words>
  <Application>Microsoft Office PowerPoint</Application>
  <PresentationFormat>Widescreen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Logicielle</vt:lpstr>
      <vt:lpstr>Architecture Physique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139</cp:revision>
  <dcterms:created xsi:type="dcterms:W3CDTF">2014-02-07T10:06:26Z</dcterms:created>
  <dcterms:modified xsi:type="dcterms:W3CDTF">2014-02-12T21:45:38Z</dcterms:modified>
</cp:coreProperties>
</file>