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0142c3c2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0142c3c2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0142c3c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0142c3c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142c3c2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0142c3c2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0142c3c2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0142c3c2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0142c3c2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0142c3c2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142c3c2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0142c3c2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142c3c2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142c3c2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142c3c2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0142c3c2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163378" y="21538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A-Rent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5754275" y="3932625"/>
            <a:ext cx="25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0" y="219377"/>
            <a:ext cx="1934475" cy="19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2046700" y="2131124"/>
            <a:ext cx="56346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latin typeface="Arial"/>
                <a:ea typeface="Arial"/>
                <a:cs typeface="Arial"/>
                <a:sym typeface="Arial"/>
              </a:rPr>
              <a:t>It is a website on the Internet for renting household items with the main goal of helping people and its name is A-Rent . 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907375" y="1253700"/>
            <a:ext cx="1714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chemeClr val="lt1"/>
                </a:solidFill>
              </a:rPr>
              <a:t>Concept 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1875250" y="2034699"/>
            <a:ext cx="56346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800">
                <a:latin typeface="Arial"/>
                <a:ea typeface="Arial"/>
                <a:cs typeface="Arial"/>
                <a:sym typeface="Arial"/>
              </a:rPr>
              <a:t>Html5 , Css3 , JavaScript </a:t>
            </a:r>
            <a:r>
              <a:rPr b="1" lang="ar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Bootstrap </a:t>
            </a:r>
            <a:r>
              <a:rPr b="1" lang="ar" sz="1800">
                <a:latin typeface="Arial"/>
                <a:ea typeface="Arial"/>
                <a:cs typeface="Arial"/>
                <a:sym typeface="Arial"/>
              </a:rPr>
              <a:t>, Laravel , MySQL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p15"/>
          <p:cNvSpPr txBox="1"/>
          <p:nvPr/>
        </p:nvSpPr>
        <p:spPr>
          <a:xfrm>
            <a:off x="1746650" y="1082250"/>
            <a:ext cx="17145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chemeClr val="lt1"/>
                </a:solidFill>
              </a:rPr>
              <a:t>Technology: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3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Database Diagram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34675"/>
            <a:ext cx="7185424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3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WireFrame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75" y="1221575"/>
            <a:ext cx="1809000" cy="3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150" y="1098962"/>
            <a:ext cx="2066925" cy="36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800" y="1221575"/>
            <a:ext cx="1824194" cy="34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43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Mockup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50" y="1234650"/>
            <a:ext cx="1871466" cy="3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000" y="953700"/>
            <a:ext cx="2249300" cy="372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825" y="953700"/>
            <a:ext cx="2034900" cy="3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latin typeface="Arial"/>
                <a:ea typeface="Arial"/>
                <a:cs typeface="Arial"/>
                <a:sym typeface="Arial"/>
              </a:rPr>
              <a:t>Challenges:</a:t>
            </a:r>
            <a:endParaRPr sz="2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biggest challenge for me was working on a whole project on my own. Even my choice of idea considered it a challenge.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Another challenge I faced was organizing the time to get the best result.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latin typeface="Arial"/>
                <a:ea typeface="Arial"/>
                <a:cs typeface="Arial"/>
                <a:sym typeface="Arial"/>
              </a:rPr>
              <a:t>Future additions:</a:t>
            </a:r>
            <a:endParaRPr sz="2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lt1"/>
                </a:solidFill>
              </a:rPr>
              <a:t>Giving the user the powers to add the products he wants to rent.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ar" sz="1500">
                <a:solidFill>
                  <a:schemeClr val="lt1"/>
                </a:solidFill>
              </a:rPr>
              <a:t>I hope that the site becomes a place that helps others to get money from home by selling or renting tools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ctrTitle"/>
          </p:nvPr>
        </p:nvSpPr>
        <p:spPr>
          <a:xfrm>
            <a:off x="253653" y="15442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You...The End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5754275" y="3932625"/>
            <a:ext cx="25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chemeClr val="lt1"/>
                </a:solidFill>
                <a:highlight>
                  <a:srgbClr val="FFFFFF"/>
                </a:highlight>
              </a:rPr>
              <a:t>Created </a:t>
            </a:r>
            <a:r>
              <a:rPr lang="a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: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Ayah Khawaldeh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225" y="610775"/>
            <a:ext cx="2720874" cy="31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