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311" r:id="rId2"/>
    <p:sldId id="297" r:id="rId3"/>
    <p:sldId id="300" r:id="rId4"/>
    <p:sldId id="299" r:id="rId5"/>
    <p:sldId id="295" r:id="rId6"/>
    <p:sldId id="301" r:id="rId7"/>
    <p:sldId id="287" r:id="rId8"/>
    <p:sldId id="289" r:id="rId9"/>
    <p:sldId id="312" r:id="rId10"/>
    <p:sldId id="284" r:id="rId11"/>
    <p:sldId id="313" r:id="rId12"/>
    <p:sldId id="316" r:id="rId13"/>
    <p:sldId id="314" r:id="rId14"/>
    <p:sldId id="315" r:id="rId15"/>
    <p:sldId id="317" r:id="rId16"/>
    <p:sldId id="310" r:id="rId17"/>
    <p:sldId id="304" r:id="rId18"/>
    <p:sldId id="318" r:id="rId19"/>
  </p:sldIdLst>
  <p:sldSz cx="9144000" cy="5143500" type="screen16x9"/>
  <p:notesSz cx="6858000" cy="9144000"/>
  <p:embeddedFontLst>
    <p:embeddedFont>
      <p:font typeface="Fira Sans Condensed" panose="020B0503050000020004" pitchFamily="34" charset="0"/>
      <p:regular r:id="rId21"/>
      <p:bold r:id="rId22"/>
      <p:italic r:id="rId23"/>
      <p:boldItalic r:id="rId24"/>
    </p:embeddedFont>
    <p:embeddedFont>
      <p:font typeface="Fira Sans Condensed SemiBold" panose="020B06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Tahoma" panose="020B060403050404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0" autoAdjust="0"/>
    <p:restoredTop sz="38691" autoAdjust="0"/>
  </p:normalViewPr>
  <p:slideViewPr>
    <p:cSldViewPr snapToGrid="0">
      <p:cViewPr>
        <p:scale>
          <a:sx n="66" d="100"/>
          <a:sy n="66" d="100"/>
        </p:scale>
        <p:origin x="1436" y="-524"/>
      </p:cViewPr>
      <p:guideLst>
        <p:guide pos="5760"/>
        <p:guide orient="horz" pos="16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2544435b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12544435b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800" dirty="0">
                <a:effectLst/>
                <a:latin typeface="Aptos" panose="020B0004020202020204" pitchFamily="34" charset="0"/>
                <a:ea typeface="Aptos" panose="020B0004020202020204" pitchFamily="34" charset="0"/>
                <a:cs typeface="Arial" panose="020B0604020202020204" pitchFamily="34" charset="0"/>
              </a:rPr>
              <a:t>L’objectif est de comprendre et d’analyser les émotions humaines à partir des expressions faciales en utilisant une caméra, avec des applications dans des domaines comme la psychologie, les jeux vidéo et la santé</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a:extLst>
            <a:ext uri="{FF2B5EF4-FFF2-40B4-BE49-F238E27FC236}">
              <a16:creationId xmlns:a16="http://schemas.microsoft.com/office/drawing/2014/main" id="{347BC17F-3459-46E0-34A8-DF51489FA8BA}"/>
            </a:ext>
          </a:extLst>
        </p:cNvPr>
        <p:cNvGrpSpPr/>
        <p:nvPr/>
      </p:nvGrpSpPr>
      <p:grpSpPr>
        <a:xfrm>
          <a:off x="0" y="0"/>
          <a:ext cx="0" cy="0"/>
          <a:chOff x="0" y="0"/>
          <a:chExt cx="0" cy="0"/>
        </a:xfrm>
      </p:grpSpPr>
      <p:sp>
        <p:nvSpPr>
          <p:cNvPr id="1596" name="Google Shape;1596;g9e9ecac051_0_407:notes">
            <a:extLst>
              <a:ext uri="{FF2B5EF4-FFF2-40B4-BE49-F238E27FC236}">
                <a16:creationId xmlns:a16="http://schemas.microsoft.com/office/drawing/2014/main" id="{29D2D45F-EA2F-0C12-51DF-3E78F6B12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9e9ecac051_0_407:notes">
            <a:extLst>
              <a:ext uri="{FF2B5EF4-FFF2-40B4-BE49-F238E27FC236}">
                <a16:creationId xmlns:a16="http://schemas.microsoft.com/office/drawing/2014/main" id="{8EBE9E55-B6EF-E661-AE1B-321CF0B55D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L’objectif</a:t>
            </a:r>
            <a:r>
              <a:rPr lang="en-US" dirty="0"/>
              <a:t> </a:t>
            </a:r>
            <a:r>
              <a:rPr lang="en-US" dirty="0" err="1"/>
              <a:t>attendu</a:t>
            </a:r>
            <a:r>
              <a:rPr lang="en-US" dirty="0"/>
              <a:t> de </a:t>
            </a:r>
            <a:r>
              <a:rPr lang="en-US" dirty="0" err="1"/>
              <a:t>cpredict_dataset</a:t>
            </a:r>
            <a:r>
              <a:rPr lang="en-US" dirty="0"/>
              <a:t> </a:t>
            </a:r>
            <a:r>
              <a:rPr lang="en-US" dirty="0" err="1"/>
              <a:t>c’est</a:t>
            </a:r>
            <a:r>
              <a:rPr lang="en-US" dirty="0"/>
              <a:t> le fait de </a:t>
            </a:r>
            <a:r>
              <a:rPr lang="en-US" dirty="0" err="1"/>
              <a:t>lui</a:t>
            </a:r>
            <a:r>
              <a:rPr lang="en-US" dirty="0"/>
              <a:t> donner le dataset pour </a:t>
            </a:r>
            <a:r>
              <a:rPr lang="en-US" dirty="0" err="1"/>
              <a:t>qu’il</a:t>
            </a:r>
            <a:r>
              <a:rPr lang="en-US" dirty="0"/>
              <a:t> </a:t>
            </a:r>
            <a:r>
              <a:rPr lang="en-US" dirty="0" err="1"/>
              <a:t>effectue</a:t>
            </a:r>
            <a:r>
              <a:rPr lang="en-US" dirty="0"/>
              <a:t> des predictions :</a:t>
            </a:r>
          </a:p>
          <a:p>
            <a:pPr marL="0" lvl="0" indent="0" algn="l" rtl="0">
              <a:spcBef>
                <a:spcPts val="0"/>
              </a:spcBef>
              <a:spcAft>
                <a:spcPts val="0"/>
              </a:spcAft>
              <a:buNone/>
            </a:pPr>
            <a:r>
              <a:rPr lang="en-US" dirty="0"/>
              <a:t>1- charger le </a:t>
            </a:r>
            <a:r>
              <a:rPr lang="en-US" dirty="0" err="1"/>
              <a:t>modèle</a:t>
            </a:r>
            <a:r>
              <a:rPr lang="en-US" dirty="0"/>
              <a:t> </a:t>
            </a:r>
            <a:r>
              <a:rPr lang="en-US" dirty="0" err="1"/>
              <a:t>emotion_model.keras</a:t>
            </a:r>
            <a:r>
              <a:rPr lang="en-US" dirty="0"/>
              <a:t> </a:t>
            </a:r>
          </a:p>
          <a:p>
            <a:pPr marL="0" lvl="0" indent="0" algn="l" rtl="0">
              <a:spcBef>
                <a:spcPts val="0"/>
              </a:spcBef>
              <a:spcAft>
                <a:spcPts val="0"/>
              </a:spcAft>
              <a:buNone/>
            </a:pPr>
            <a:r>
              <a:rPr lang="en-US" dirty="0"/>
              <a:t>2- il </a:t>
            </a:r>
            <a:r>
              <a:rPr lang="en-US" dirty="0" err="1"/>
              <a:t>prend</a:t>
            </a:r>
            <a:r>
              <a:rPr lang="en-US" dirty="0"/>
              <a:t> le dossier que </a:t>
            </a:r>
            <a:r>
              <a:rPr lang="en-US" dirty="0" err="1"/>
              <a:t>j’ai</a:t>
            </a:r>
            <a:r>
              <a:rPr lang="en-US" dirty="0"/>
              <a:t> donnée pour </a:t>
            </a:r>
            <a:r>
              <a:rPr lang="en-US" dirty="0" err="1"/>
              <a:t>récupérer</a:t>
            </a:r>
            <a:r>
              <a:rPr lang="en-US" dirty="0"/>
              <a:t> les images </a:t>
            </a:r>
            <a:r>
              <a:rPr lang="en-US" dirty="0" err="1"/>
              <a:t>afin</a:t>
            </a:r>
            <a:r>
              <a:rPr lang="en-US" dirty="0"/>
              <a:t> </a:t>
            </a:r>
            <a:r>
              <a:rPr lang="en-US" dirty="0" err="1"/>
              <a:t>qu’ils</a:t>
            </a:r>
            <a:r>
              <a:rPr lang="en-US" dirty="0"/>
              <a:t> </a:t>
            </a:r>
            <a:r>
              <a:rPr lang="en-US" dirty="0" err="1"/>
              <a:t>seront</a:t>
            </a:r>
            <a:r>
              <a:rPr lang="en-US" dirty="0"/>
              <a:t> transformer </a:t>
            </a:r>
            <a:r>
              <a:rPr lang="en-US" dirty="0" err="1"/>
              <a:t>en</a:t>
            </a:r>
            <a:r>
              <a:rPr lang="en-US" dirty="0"/>
              <a:t> grilles et </a:t>
            </a:r>
            <a:r>
              <a:rPr lang="en-US" dirty="0" err="1"/>
              <a:t>seront</a:t>
            </a:r>
            <a:r>
              <a:rPr lang="en-US" dirty="0"/>
              <a:t> </a:t>
            </a:r>
            <a:r>
              <a:rPr lang="en-US" dirty="0" err="1"/>
              <a:t>redimentionnés</a:t>
            </a:r>
            <a:r>
              <a:rPr lang="en-US" dirty="0"/>
              <a:t> pour appliquer les predictions </a:t>
            </a:r>
            <a:r>
              <a:rPr lang="en-US" dirty="0" err="1"/>
              <a:t>selon</a:t>
            </a:r>
            <a:r>
              <a:rPr lang="en-US" dirty="0"/>
              <a:t> le </a:t>
            </a:r>
            <a:r>
              <a:rPr lang="en-US" dirty="0" err="1"/>
              <a:t>modèle</a:t>
            </a:r>
            <a:r>
              <a:rPr lang="en-US" dirty="0"/>
              <a:t> </a:t>
            </a:r>
          </a:p>
          <a:p>
            <a:pPr marL="0" lvl="0" indent="0" algn="l" rtl="0">
              <a:spcBef>
                <a:spcPts val="0"/>
              </a:spcBef>
              <a:spcAft>
                <a:spcPts val="0"/>
              </a:spcAft>
              <a:buNone/>
            </a:pPr>
            <a:r>
              <a:rPr lang="en-US" dirty="0"/>
              <a:t>3- </a:t>
            </a:r>
            <a:r>
              <a:rPr lang="en-US" dirty="0" err="1"/>
              <a:t>Afficher</a:t>
            </a:r>
            <a:r>
              <a:rPr lang="en-US" dirty="0"/>
              <a:t> les </a:t>
            </a:r>
            <a:r>
              <a:rPr lang="en-US" dirty="0" err="1"/>
              <a:t>résultats</a:t>
            </a:r>
            <a:r>
              <a:rPr lang="en-US" dirty="0"/>
              <a:t> dans </a:t>
            </a:r>
            <a:r>
              <a:rPr lang="en-US" dirty="0" err="1"/>
              <a:t>une</a:t>
            </a:r>
            <a:r>
              <a:rPr lang="en-US" dirty="0"/>
              <a:t> interface qui </a:t>
            </a:r>
            <a:r>
              <a:rPr lang="en-US" dirty="0" err="1"/>
              <a:t>contient</a:t>
            </a:r>
            <a:r>
              <a:rPr lang="en-US" dirty="0"/>
              <a:t> des images </a:t>
            </a:r>
            <a:r>
              <a:rPr lang="en-US" dirty="0" err="1"/>
              <a:t>ainsi</a:t>
            </a:r>
            <a:r>
              <a:rPr lang="en-US" dirty="0"/>
              <a:t> que la </a:t>
            </a:r>
            <a:r>
              <a:rPr lang="en-US" dirty="0" err="1"/>
              <a:t>categorie</a:t>
            </a:r>
            <a:r>
              <a:rPr lang="en-US" dirty="0"/>
              <a:t> à </a:t>
            </a:r>
            <a:r>
              <a:rPr lang="en-US" dirty="0" err="1"/>
              <a:t>laquelle</a:t>
            </a:r>
            <a:r>
              <a:rPr lang="en-US" dirty="0"/>
              <a:t> </a:t>
            </a:r>
            <a:r>
              <a:rPr lang="en-US" dirty="0" err="1"/>
              <a:t>appartiennent</a:t>
            </a:r>
            <a:r>
              <a:rPr lang="en-US" dirty="0"/>
              <a:t> </a:t>
            </a:r>
            <a:r>
              <a:rPr lang="en-US" dirty="0" err="1"/>
              <a:t>chaqu’une</a:t>
            </a:r>
            <a:r>
              <a:rPr lang="en-US" dirty="0"/>
              <a:t> </a:t>
            </a:r>
          </a:p>
          <a:p>
            <a:pPr marL="0" lvl="0" indent="0" algn="l" rtl="0">
              <a:spcBef>
                <a:spcPts val="0"/>
              </a:spcBef>
              <a:spcAft>
                <a:spcPts val="0"/>
              </a:spcAft>
              <a:buNone/>
            </a:pPr>
            <a:r>
              <a:rPr lang="en-US" dirty="0"/>
              <a:t>4- </a:t>
            </a:r>
            <a:r>
              <a:rPr lang="en-US" dirty="0" err="1"/>
              <a:t>l’utilisateur</a:t>
            </a:r>
            <a:r>
              <a:rPr lang="en-US" dirty="0"/>
              <a:t> </a:t>
            </a:r>
            <a:r>
              <a:rPr lang="en-US" dirty="0" err="1"/>
              <a:t>peut</a:t>
            </a:r>
            <a:r>
              <a:rPr lang="en-US" dirty="0"/>
              <a:t> mentioner le </a:t>
            </a:r>
            <a:r>
              <a:rPr lang="en-US" dirty="0" err="1"/>
              <a:t>nombre</a:t>
            </a:r>
            <a:r>
              <a:rPr lang="en-US" dirty="0"/>
              <a:t> </a:t>
            </a:r>
            <a:r>
              <a:rPr lang="en-US" dirty="0" err="1"/>
              <a:t>d’image</a:t>
            </a:r>
            <a:r>
              <a:rPr lang="en-US" dirty="0"/>
              <a:t> </a:t>
            </a:r>
            <a:endParaRPr dirty="0"/>
          </a:p>
        </p:txBody>
      </p:sp>
    </p:spTree>
    <p:extLst>
      <p:ext uri="{BB962C8B-B14F-4D97-AF65-F5344CB8AC3E}">
        <p14:creationId xmlns:p14="http://schemas.microsoft.com/office/powerpoint/2010/main" val="4196904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a:extLst>
            <a:ext uri="{FF2B5EF4-FFF2-40B4-BE49-F238E27FC236}">
              <a16:creationId xmlns:a16="http://schemas.microsoft.com/office/drawing/2014/main" id="{0EE222C6-68E0-67AF-C376-A776F11C9FB7}"/>
            </a:ext>
          </a:extLst>
        </p:cNvPr>
        <p:cNvGrpSpPr/>
        <p:nvPr/>
      </p:nvGrpSpPr>
      <p:grpSpPr>
        <a:xfrm>
          <a:off x="0" y="0"/>
          <a:ext cx="0" cy="0"/>
          <a:chOff x="0" y="0"/>
          <a:chExt cx="0" cy="0"/>
        </a:xfrm>
      </p:grpSpPr>
      <p:sp>
        <p:nvSpPr>
          <p:cNvPr id="1596" name="Google Shape;1596;g9e9ecac051_0_407:notes">
            <a:extLst>
              <a:ext uri="{FF2B5EF4-FFF2-40B4-BE49-F238E27FC236}">
                <a16:creationId xmlns:a16="http://schemas.microsoft.com/office/drawing/2014/main" id="{C0C49490-D5C4-FEE9-9EBB-CFE4DCB5A9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9e9ecac051_0_407:notes">
            <a:extLst>
              <a:ext uri="{FF2B5EF4-FFF2-40B4-BE49-F238E27FC236}">
                <a16:creationId xmlns:a16="http://schemas.microsoft.com/office/drawing/2014/main" id="{683B5783-8D83-04F0-FEB6-F16E894112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873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a:extLst>
            <a:ext uri="{FF2B5EF4-FFF2-40B4-BE49-F238E27FC236}">
              <a16:creationId xmlns:a16="http://schemas.microsoft.com/office/drawing/2014/main" id="{8B80CE8F-6ADB-7699-5FEE-2C480CD1E869}"/>
            </a:ext>
          </a:extLst>
        </p:cNvPr>
        <p:cNvGrpSpPr/>
        <p:nvPr/>
      </p:nvGrpSpPr>
      <p:grpSpPr>
        <a:xfrm>
          <a:off x="0" y="0"/>
          <a:ext cx="0" cy="0"/>
          <a:chOff x="0" y="0"/>
          <a:chExt cx="0" cy="0"/>
        </a:xfrm>
      </p:grpSpPr>
      <p:sp>
        <p:nvSpPr>
          <p:cNvPr id="1596" name="Google Shape;1596;g9e9ecac051_0_407:notes">
            <a:extLst>
              <a:ext uri="{FF2B5EF4-FFF2-40B4-BE49-F238E27FC236}">
                <a16:creationId xmlns:a16="http://schemas.microsoft.com/office/drawing/2014/main" id="{CE4D9522-41F3-A19F-FCFA-15A08E8C1E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9e9ecac051_0_407:notes">
            <a:extLst>
              <a:ext uri="{FF2B5EF4-FFF2-40B4-BE49-F238E27FC236}">
                <a16:creationId xmlns:a16="http://schemas.microsoft.com/office/drawing/2014/main" id="{B828F50C-7E9C-6F19-56AF-2EA82F2DC2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fichier model_evaluation.py évalue les performances du modèle sur des données de test en générant des prédictions, une matrice de confusion, et un rapport de classification détaillant des métriques comme la précision, le rappel et le score F1, avec une visualisation sous forme de carte thermique.</a:t>
            </a:r>
            <a:endParaRPr dirty="0"/>
          </a:p>
        </p:txBody>
      </p:sp>
    </p:spTree>
    <p:extLst>
      <p:ext uri="{BB962C8B-B14F-4D97-AF65-F5344CB8AC3E}">
        <p14:creationId xmlns:p14="http://schemas.microsoft.com/office/powerpoint/2010/main" val="323332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a:extLst>
            <a:ext uri="{FF2B5EF4-FFF2-40B4-BE49-F238E27FC236}">
              <a16:creationId xmlns:a16="http://schemas.microsoft.com/office/drawing/2014/main" id="{8F16CF14-6F9F-6E92-C49F-2D282431D2EF}"/>
            </a:ext>
          </a:extLst>
        </p:cNvPr>
        <p:cNvGrpSpPr/>
        <p:nvPr/>
      </p:nvGrpSpPr>
      <p:grpSpPr>
        <a:xfrm>
          <a:off x="0" y="0"/>
          <a:ext cx="0" cy="0"/>
          <a:chOff x="0" y="0"/>
          <a:chExt cx="0" cy="0"/>
        </a:xfrm>
      </p:grpSpPr>
      <p:sp>
        <p:nvSpPr>
          <p:cNvPr id="1596" name="Google Shape;1596;g9e9ecac051_0_407:notes">
            <a:extLst>
              <a:ext uri="{FF2B5EF4-FFF2-40B4-BE49-F238E27FC236}">
                <a16:creationId xmlns:a16="http://schemas.microsoft.com/office/drawing/2014/main" id="{5BC09B14-5BF2-ACF6-035C-990A36A19F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9e9ecac051_0_407:notes">
            <a:extLst>
              <a:ext uri="{FF2B5EF4-FFF2-40B4-BE49-F238E27FC236}">
                <a16:creationId xmlns:a16="http://schemas.microsoft.com/office/drawing/2014/main" id="{110DAFC6-1761-9558-237B-02726906AF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Cette matrice de confusion illustre les performances du modèle de reconnaissance des émotions faciales en comparant les émotions réelles (en ligne) avec les émotions prédites (en colonne). </a:t>
            </a:r>
          </a:p>
          <a:p>
            <a:pPr marL="0" lvl="0" indent="0" algn="l" rtl="0">
              <a:spcBef>
                <a:spcPts val="0"/>
              </a:spcBef>
              <a:spcAft>
                <a:spcPts val="0"/>
              </a:spcAft>
              <a:buNone/>
            </a:pPr>
            <a:r>
              <a:rPr lang="fr-FR" dirty="0"/>
              <a:t> Chaque cellule indique le nombre de prédictions faites pour une combinaison donnée de classe réelle et prédite. </a:t>
            </a:r>
          </a:p>
          <a:p>
            <a:pPr marL="0" lvl="0" indent="0" algn="l" rtl="0">
              <a:spcBef>
                <a:spcPts val="0"/>
              </a:spcBef>
              <a:spcAft>
                <a:spcPts val="0"/>
              </a:spcAft>
              <a:buNone/>
            </a:pPr>
            <a:r>
              <a:rPr lang="fr-FR" dirty="0"/>
              <a:t> Les valeurs diagonales représentent les prédictions correctes, où la classe réelle correspond à la classe prédite, comme les 1495 images correctement identifiées comme "Happy". </a:t>
            </a:r>
          </a:p>
          <a:p>
            <a:pPr marL="0" lvl="0" indent="0" algn="l" rtl="0">
              <a:spcBef>
                <a:spcPts val="0"/>
              </a:spcBef>
              <a:spcAft>
                <a:spcPts val="0"/>
              </a:spcAft>
              <a:buNone/>
            </a:pPr>
            <a:r>
              <a:rPr lang="fr-FR" dirty="0"/>
              <a:t> Les autres cellules montrent les erreurs de classification, par exemple, plusieurs émotions "Fear" ont été mal classifiées comme "Surprise". </a:t>
            </a:r>
          </a:p>
        </p:txBody>
      </p:sp>
    </p:spTree>
    <p:extLst>
      <p:ext uri="{BB962C8B-B14F-4D97-AF65-F5344CB8AC3E}">
        <p14:creationId xmlns:p14="http://schemas.microsoft.com/office/powerpoint/2010/main" val="1186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a:extLst>
            <a:ext uri="{FF2B5EF4-FFF2-40B4-BE49-F238E27FC236}">
              <a16:creationId xmlns:a16="http://schemas.microsoft.com/office/drawing/2014/main" id="{6FA7E779-5E5C-2E14-19CB-5FCDCE9DFCE5}"/>
            </a:ext>
          </a:extLst>
        </p:cNvPr>
        <p:cNvGrpSpPr/>
        <p:nvPr/>
      </p:nvGrpSpPr>
      <p:grpSpPr>
        <a:xfrm>
          <a:off x="0" y="0"/>
          <a:ext cx="0" cy="0"/>
          <a:chOff x="0" y="0"/>
          <a:chExt cx="0" cy="0"/>
        </a:xfrm>
      </p:grpSpPr>
      <p:sp>
        <p:nvSpPr>
          <p:cNvPr id="1596" name="Google Shape;1596;g9e9ecac051_0_407:notes">
            <a:extLst>
              <a:ext uri="{FF2B5EF4-FFF2-40B4-BE49-F238E27FC236}">
                <a16:creationId xmlns:a16="http://schemas.microsoft.com/office/drawing/2014/main" id="{B2E143A2-24EF-4A13-32C6-9176DE239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9e9ecac051_0_407:notes">
            <a:extLst>
              <a:ext uri="{FF2B5EF4-FFF2-40B4-BE49-F238E27FC236}">
                <a16:creationId xmlns:a16="http://schemas.microsoft.com/office/drawing/2014/main" id="{20615C76-07F5-A271-E887-8BAAB30261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fichier camera_predict.py utilise un modèle pré-entraîné pour prédire les émotions en temps réel à partir de flux vidéo de webcam, en détectant les visages avec un classifieur </a:t>
            </a:r>
            <a:r>
              <a:rPr lang="fr-FR" dirty="0" err="1"/>
              <a:t>Haar</a:t>
            </a:r>
            <a:r>
              <a:rPr lang="fr-FR" dirty="0"/>
              <a:t>, redimensionnant les images pour les passer dans le modèle, et affichant les résultats en direct avec des boîtes colorées et des citations inspirantes.</a:t>
            </a:r>
            <a:endParaRPr dirty="0"/>
          </a:p>
        </p:txBody>
      </p:sp>
    </p:spTree>
    <p:extLst>
      <p:ext uri="{BB962C8B-B14F-4D97-AF65-F5344CB8AC3E}">
        <p14:creationId xmlns:p14="http://schemas.microsoft.com/office/powerpoint/2010/main" val="1835216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a4f86d9598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a4f86d9598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118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a4f86d9598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a4f86d9598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88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8242C896-CB8B-7152-58A8-E3DA44274E45}"/>
            </a:ext>
          </a:extLst>
        </p:cNvPr>
        <p:cNvGrpSpPr/>
        <p:nvPr/>
      </p:nvGrpSpPr>
      <p:grpSpPr>
        <a:xfrm>
          <a:off x="0" y="0"/>
          <a:ext cx="0" cy="0"/>
          <a:chOff x="0" y="0"/>
          <a:chExt cx="0" cy="0"/>
        </a:xfrm>
      </p:grpSpPr>
      <p:sp>
        <p:nvSpPr>
          <p:cNvPr id="43" name="Google Shape;43;g12544435bd0_0_0:notes">
            <a:extLst>
              <a:ext uri="{FF2B5EF4-FFF2-40B4-BE49-F238E27FC236}">
                <a16:creationId xmlns:a16="http://schemas.microsoft.com/office/drawing/2014/main" id="{9A633506-3E9B-2849-BAC5-892D323185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12544435bd0_0_0:notes">
            <a:extLst>
              <a:ext uri="{FF2B5EF4-FFF2-40B4-BE49-F238E27FC236}">
                <a16:creationId xmlns:a16="http://schemas.microsoft.com/office/drawing/2014/main" id="{7DDA3CC8-C1AE-D5DA-DF58-DD1A57053C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45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9e9ecac051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e9ecac051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48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MA" sz="1800" dirty="0">
                <a:effectLst/>
                <a:latin typeface="Aptos" panose="020B0004020202020204" pitchFamily="34" charset="0"/>
                <a:ea typeface="Aptos" panose="020B0004020202020204" pitchFamily="34" charset="0"/>
                <a:cs typeface="Arial" panose="020B0604020202020204" pitchFamily="34" charset="0"/>
              </a:rPr>
              <a:t>Les expressions faciales sont essentielles pour communiquer. Reconnaître automatiquement ces émotions peut améliorer des systèmes comme le diagnostic émotionnel, les expériences de jeu ou la surveillance des patients</a:t>
            </a:r>
            <a:endParaRPr lang="fr-MA" dirty="0"/>
          </a:p>
        </p:txBody>
      </p:sp>
    </p:spTree>
    <p:extLst>
      <p:ext uri="{BB962C8B-B14F-4D97-AF65-F5344CB8AC3E}">
        <p14:creationId xmlns:p14="http://schemas.microsoft.com/office/powerpoint/2010/main" val="49197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9e9ecac051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e9ecac051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73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9e9ecac051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e9ecac051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34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MA" sz="1800" dirty="0">
                <a:effectLst/>
                <a:latin typeface="Aptos" panose="020B0004020202020204" pitchFamily="34" charset="0"/>
                <a:ea typeface="Aptos" panose="020B0004020202020204" pitchFamily="34" charset="0"/>
                <a:cs typeface="Arial" panose="020B0604020202020204" pitchFamily="34" charset="0"/>
              </a:rPr>
              <a:t>L’objectif est de créer un modèle CNN capable de détecter sept émotions principales en temps réel et d’afficher des messages motivants adaptés via une webcam."</a:t>
            </a:r>
            <a:endParaRPr lang="fr-MA" dirty="0"/>
          </a:p>
        </p:txBody>
      </p:sp>
    </p:spTree>
    <p:extLst>
      <p:ext uri="{BB962C8B-B14F-4D97-AF65-F5344CB8AC3E}">
        <p14:creationId xmlns:p14="http://schemas.microsoft.com/office/powerpoint/2010/main" val="349906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lnSpc>
                <a:spcPct val="107000"/>
              </a:lnSpc>
              <a:spcAft>
                <a:spcPts val="800"/>
              </a:spcAft>
              <a:buNone/>
            </a:pPr>
            <a:r>
              <a:rPr lang="fr-FR" sz="4800" dirty="0"/>
              <a:t>Pour notre projet, nous avons utilisé le </a:t>
            </a:r>
            <a:r>
              <a:rPr lang="fr-FR" sz="4800" dirty="0" err="1"/>
              <a:t>dataset</a:t>
            </a:r>
            <a:r>
              <a:rPr lang="fr-FR" sz="4800" dirty="0"/>
              <a:t> </a:t>
            </a:r>
            <a:r>
              <a:rPr lang="fr-FR" sz="4800" b="1" dirty="0"/>
              <a:t>FER-2013</a:t>
            </a:r>
            <a:r>
              <a:rPr lang="fr-FR" sz="4800" dirty="0"/>
              <a:t> disponible sur </a:t>
            </a:r>
            <a:r>
              <a:rPr lang="fr-FR" sz="4800" dirty="0" err="1"/>
              <a:t>Kaggle</a:t>
            </a:r>
            <a:r>
              <a:rPr lang="fr-FR" sz="4800" dirty="0"/>
              <a:t>. </a:t>
            </a:r>
          </a:p>
          <a:p>
            <a:pPr marL="158750" indent="0">
              <a:lnSpc>
                <a:spcPct val="107000"/>
              </a:lnSpc>
              <a:spcAft>
                <a:spcPts val="800"/>
              </a:spcAft>
              <a:buNone/>
            </a:pPr>
            <a:r>
              <a:rPr lang="fr-FR" sz="4800" dirty="0"/>
              <a:t>Sa qualité nous a permis d’entraîner efficacement le modèle CNN pour la détection et la prédiction des émotions en temps réel.</a:t>
            </a:r>
            <a:endParaRPr lang="fr-MA"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4437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a:extLst>
            <a:ext uri="{FF2B5EF4-FFF2-40B4-BE49-F238E27FC236}">
              <a16:creationId xmlns:a16="http://schemas.microsoft.com/office/drawing/2014/main" id="{9D0BDA9D-38DF-B030-24CD-2502294DB35F}"/>
            </a:ext>
          </a:extLst>
        </p:cNvPr>
        <p:cNvGrpSpPr/>
        <p:nvPr/>
      </p:nvGrpSpPr>
      <p:grpSpPr>
        <a:xfrm>
          <a:off x="0" y="0"/>
          <a:ext cx="0" cy="0"/>
          <a:chOff x="0" y="0"/>
          <a:chExt cx="0" cy="0"/>
        </a:xfrm>
      </p:grpSpPr>
      <p:sp>
        <p:nvSpPr>
          <p:cNvPr id="380" name="Google Shape;380;g9e9ecac051_0_387:notes">
            <a:extLst>
              <a:ext uri="{FF2B5EF4-FFF2-40B4-BE49-F238E27FC236}">
                <a16:creationId xmlns:a16="http://schemas.microsoft.com/office/drawing/2014/main" id="{925F3154-F347-C832-9592-B90EE031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e9ecac051_0_387:notes">
            <a:extLst>
              <a:ext uri="{FF2B5EF4-FFF2-40B4-BE49-F238E27FC236}">
                <a16:creationId xmlns:a16="http://schemas.microsoft.com/office/drawing/2014/main" id="{993F6B2F-7288-903C-CEA0-62BA4B0F15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406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9e9ecac051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9e9ecac051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1- Charger les images </a:t>
            </a:r>
          </a:p>
          <a:p>
            <a:pPr marL="0" lvl="0" indent="0" algn="l" rtl="0">
              <a:spcBef>
                <a:spcPts val="0"/>
              </a:spcBef>
              <a:spcAft>
                <a:spcPts val="0"/>
              </a:spcAft>
              <a:buNone/>
            </a:pPr>
            <a:r>
              <a:rPr lang="fr-FR" dirty="0"/>
              <a:t>2- Charger les données d’entrainement</a:t>
            </a:r>
          </a:p>
          <a:p>
            <a:pPr marL="0" lvl="0" indent="0" algn="l" rtl="0">
              <a:spcBef>
                <a:spcPts val="0"/>
              </a:spcBef>
              <a:spcAft>
                <a:spcPts val="0"/>
              </a:spcAft>
              <a:buNone/>
            </a:pPr>
            <a:r>
              <a:rPr lang="fr-FR" dirty="0"/>
              <a:t>3- Charger les données de test en appliquant le modèle pour évaluer ce qui était entrainer </a:t>
            </a:r>
          </a:p>
          <a:p>
            <a:pPr marL="0" lvl="0" indent="0" algn="l" rtl="0">
              <a:spcBef>
                <a:spcPts val="0"/>
              </a:spcBef>
              <a:spcAft>
                <a:spcPts val="0"/>
              </a:spcAft>
              <a:buNone/>
            </a:pPr>
            <a:r>
              <a:rPr lang="fr-FR" dirty="0"/>
              <a:t>4- Après il crée le modèle CNN qui contient des couches </a:t>
            </a:r>
            <a:r>
              <a:rPr lang="fr-FR" dirty="0" err="1"/>
              <a:t>convolutionnelles</a:t>
            </a:r>
            <a:r>
              <a:rPr lang="fr-FR" dirty="0"/>
              <a:t> (Normalisation, Max </a:t>
            </a:r>
            <a:r>
              <a:rPr lang="fr-FR" dirty="0" err="1"/>
              <a:t>pooling</a:t>
            </a:r>
            <a:r>
              <a:rPr lang="fr-FR" dirty="0"/>
              <a:t>, des couches </a:t>
            </a:r>
            <a:r>
              <a:rPr lang="fr-FR" dirty="0" err="1"/>
              <a:t>connéctées</a:t>
            </a:r>
            <a:r>
              <a:rPr lang="fr-FR" dirty="0"/>
              <a:t> qui prennent les caractéristiques des images et les classer selon les émotions)</a:t>
            </a:r>
          </a:p>
          <a:p>
            <a:pPr marL="0" lvl="0" indent="0" algn="l" rtl="0">
              <a:spcBef>
                <a:spcPts val="0"/>
              </a:spcBef>
              <a:spcAft>
                <a:spcPts val="0"/>
              </a:spcAft>
              <a:buNone/>
            </a:pPr>
            <a:r>
              <a:rPr lang="fr-FR" dirty="0"/>
              <a:t>5- Ensuite l’optimisation par l’utilisation du </a:t>
            </a:r>
            <a:r>
              <a:rPr lang="fr-FR" dirty="0" err="1"/>
              <a:t>compileur</a:t>
            </a:r>
            <a:r>
              <a:rPr lang="fr-FR" dirty="0"/>
              <a:t> ADAM et callbacks ... pour améliorer les performances de l’entrainement du modèle </a:t>
            </a:r>
          </a:p>
          <a:p>
            <a:pPr marL="0" lvl="0" indent="0" algn="l" rtl="0">
              <a:spcBef>
                <a:spcPts val="0"/>
              </a:spcBef>
              <a:spcAft>
                <a:spcPts val="0"/>
              </a:spcAft>
              <a:buNone/>
            </a:pPr>
            <a:r>
              <a:rPr lang="fr-FR" dirty="0"/>
              <a:t>6- Puis ajuster le modèle selon les données d’entrainement et les valider selon les données de test </a:t>
            </a:r>
          </a:p>
          <a:p>
            <a:pPr marL="0" lvl="0" indent="0" algn="l" rtl="0">
              <a:spcBef>
                <a:spcPts val="0"/>
              </a:spcBef>
              <a:spcAft>
                <a:spcPts val="0"/>
              </a:spcAft>
              <a:buNone/>
            </a:pPr>
            <a:r>
              <a:rPr lang="fr-FR" dirty="0"/>
              <a:t>pour qu’ils seront sauvegarder dans un fichier ayant une extension KERAS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3400" y="1212450"/>
            <a:ext cx="4427400" cy="2253900"/>
          </a:xfrm>
          <a:prstGeom prst="rect">
            <a:avLst/>
          </a:prstGeom>
        </p:spPr>
        <p:txBody>
          <a:bodyPr spcFirstLastPara="1" wrap="square" lIns="91425" tIns="91425" rIns="91425" bIns="91425" anchor="ctr" anchorCtr="0">
            <a:noAutofit/>
          </a:bodyPr>
          <a:lstStyle>
            <a:lvl1pPr lvl="0" algn="l">
              <a:spcBef>
                <a:spcPts val="0"/>
              </a:spcBef>
              <a:spcAft>
                <a:spcPts val="0"/>
              </a:spcAft>
              <a:buSzPts val="4600"/>
              <a:buNone/>
              <a:defRPr sz="4500" b="0">
                <a:latin typeface="Fira Sans Condensed SemiBold"/>
                <a:ea typeface="Fira Sans Condensed SemiBold"/>
                <a:cs typeface="Fira Sans Condensed SemiBold"/>
                <a:sym typeface="Fira Sans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3400" y="3466350"/>
            <a:ext cx="4427400" cy="464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00">
                <a:solidFill>
                  <a:srgbClr val="000000"/>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4848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484800"/>
          </a:xfrm>
          <a:prstGeom prst="rect">
            <a:avLst/>
          </a:prstGeom>
        </p:spPr>
        <p:txBody>
          <a:bodyPr spcFirstLastPara="1" wrap="square" lIns="91425" tIns="91425" rIns="91425" bIns="91425" anchor="ctr" anchorCtr="0">
            <a:noAutofit/>
          </a:bodyPr>
          <a:lstStyle>
            <a:lvl1pPr lvl="0">
              <a:spcBef>
                <a:spcPts val="0"/>
              </a:spcBef>
              <a:spcAft>
                <a:spcPts val="0"/>
              </a:spcAft>
              <a:buSzPts val="2800"/>
              <a:buFont typeface="Fira Sans Extra Condensed SemiBold"/>
              <a:buNone/>
              <a:defRPr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292100">
              <a:spcBef>
                <a:spcPts val="1600"/>
              </a:spcBef>
              <a:spcAft>
                <a:spcPts val="0"/>
              </a:spcAft>
              <a:buSzPts val="1000"/>
              <a:buChar char="○"/>
              <a:defRPr/>
            </a:lvl2pPr>
            <a:lvl3pPr marL="1371600" lvl="2" indent="-292100">
              <a:spcBef>
                <a:spcPts val="1600"/>
              </a:spcBef>
              <a:spcAft>
                <a:spcPts val="0"/>
              </a:spcAft>
              <a:buSzPts val="1000"/>
              <a:buChar char="■"/>
              <a:defRPr/>
            </a:lvl3pPr>
            <a:lvl4pPr marL="1828800" lvl="3" indent="-292100">
              <a:spcBef>
                <a:spcPts val="1600"/>
              </a:spcBef>
              <a:spcAft>
                <a:spcPts val="0"/>
              </a:spcAft>
              <a:buSzPts val="1000"/>
              <a:buChar char="●"/>
              <a:defRPr/>
            </a:lvl4pPr>
            <a:lvl5pPr marL="2286000" lvl="4" indent="-292100">
              <a:spcBef>
                <a:spcPts val="1600"/>
              </a:spcBef>
              <a:spcAft>
                <a:spcPts val="0"/>
              </a:spcAft>
              <a:buSzPts val="1000"/>
              <a:buChar char="○"/>
              <a:defRPr/>
            </a:lvl5pPr>
            <a:lvl6pPr marL="2743200" lvl="5" indent="-292100">
              <a:spcBef>
                <a:spcPts val="1600"/>
              </a:spcBef>
              <a:spcAft>
                <a:spcPts val="0"/>
              </a:spcAft>
              <a:buSzPts val="1000"/>
              <a:buChar char="■"/>
              <a:defRPr/>
            </a:lvl6pPr>
            <a:lvl7pPr marL="3200400" lvl="6" indent="-292100">
              <a:spcBef>
                <a:spcPts val="1600"/>
              </a:spcBef>
              <a:spcAft>
                <a:spcPts val="0"/>
              </a:spcAft>
              <a:buSzPts val="1000"/>
              <a:buChar char="●"/>
              <a:defRPr/>
            </a:lvl7pPr>
            <a:lvl8pPr marL="3657600" lvl="7" indent="-292100">
              <a:spcBef>
                <a:spcPts val="1600"/>
              </a:spcBef>
              <a:spcAft>
                <a:spcPts val="0"/>
              </a:spcAft>
              <a:buSzPts val="1000"/>
              <a:buChar char="○"/>
              <a:defRPr/>
            </a:lvl8pPr>
            <a:lvl9pPr marL="4114800" lvl="8" indent="-292100">
              <a:spcBef>
                <a:spcPts val="1600"/>
              </a:spcBef>
              <a:spcAft>
                <a:spcPts val="1600"/>
              </a:spcAft>
              <a:buSzPts val="10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292100" algn="ctr">
              <a:spcBef>
                <a:spcPts val="1600"/>
              </a:spcBef>
              <a:spcAft>
                <a:spcPts val="0"/>
              </a:spcAft>
              <a:buSzPts val="1000"/>
              <a:buChar char="○"/>
              <a:defRPr/>
            </a:lvl2pPr>
            <a:lvl3pPr marL="1371600" lvl="2" indent="-292100" algn="ctr">
              <a:spcBef>
                <a:spcPts val="1600"/>
              </a:spcBef>
              <a:spcAft>
                <a:spcPts val="0"/>
              </a:spcAft>
              <a:buSzPts val="1000"/>
              <a:buChar char="■"/>
              <a:defRPr/>
            </a:lvl3pPr>
            <a:lvl4pPr marL="1828800" lvl="3" indent="-292100" algn="ctr">
              <a:spcBef>
                <a:spcPts val="1600"/>
              </a:spcBef>
              <a:spcAft>
                <a:spcPts val="0"/>
              </a:spcAft>
              <a:buSzPts val="1000"/>
              <a:buChar char="●"/>
              <a:defRPr/>
            </a:lvl4pPr>
            <a:lvl5pPr marL="2286000" lvl="4" indent="-292100" algn="ctr">
              <a:spcBef>
                <a:spcPts val="1600"/>
              </a:spcBef>
              <a:spcAft>
                <a:spcPts val="0"/>
              </a:spcAft>
              <a:buSzPts val="1000"/>
              <a:buChar char="○"/>
              <a:defRPr/>
            </a:lvl5pPr>
            <a:lvl6pPr marL="2743200" lvl="5" indent="-292100" algn="ctr">
              <a:spcBef>
                <a:spcPts val="1600"/>
              </a:spcBef>
              <a:spcAft>
                <a:spcPts val="0"/>
              </a:spcAft>
              <a:buSzPts val="1000"/>
              <a:buChar char="■"/>
              <a:defRPr/>
            </a:lvl6pPr>
            <a:lvl7pPr marL="3200400" lvl="6" indent="-292100" algn="ctr">
              <a:spcBef>
                <a:spcPts val="1600"/>
              </a:spcBef>
              <a:spcAft>
                <a:spcPts val="0"/>
              </a:spcAft>
              <a:buSzPts val="1000"/>
              <a:buChar char="●"/>
              <a:defRPr/>
            </a:lvl7pPr>
            <a:lvl8pPr marL="3657600" lvl="7" indent="-292100" algn="ctr">
              <a:spcBef>
                <a:spcPts val="1600"/>
              </a:spcBef>
              <a:spcAft>
                <a:spcPts val="0"/>
              </a:spcAft>
              <a:buSzPts val="1000"/>
              <a:buChar char="○"/>
              <a:defRPr/>
            </a:lvl8pPr>
            <a:lvl9pPr marL="4114800" lvl="8" indent="-292100" algn="ctr">
              <a:spcBef>
                <a:spcPts val="1600"/>
              </a:spcBef>
              <a:spcAft>
                <a:spcPts val="1600"/>
              </a:spcAft>
              <a:buSzPts val="10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484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039300"/>
            <a:ext cx="8229600" cy="3697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2pPr>
            <a:lvl3pPr marL="1371600" lvl="2"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3pPr>
            <a:lvl4pPr marL="1828800" lvl="3"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4pPr>
            <a:lvl5pPr marL="2286000" lvl="4"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5pPr>
            <a:lvl6pPr marL="2743200" lvl="5"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6pPr>
            <a:lvl7pPr marL="3200400" lvl="6"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7pPr>
            <a:lvl8pPr marL="3657600" lvl="7" indent="-292100">
              <a:lnSpc>
                <a:spcPct val="115000"/>
              </a:lnSpc>
              <a:spcBef>
                <a:spcPts val="1600"/>
              </a:spcBef>
              <a:spcAft>
                <a:spcPts val="0"/>
              </a:spcAft>
              <a:buClr>
                <a:schemeClr val="dk1"/>
              </a:buClr>
              <a:buSzPts val="1000"/>
              <a:buFont typeface="Roboto"/>
              <a:buChar char="○"/>
              <a:defRPr sz="1000">
                <a:solidFill>
                  <a:schemeClr val="dk1"/>
                </a:solidFill>
                <a:latin typeface="Roboto"/>
                <a:ea typeface="Roboto"/>
                <a:cs typeface="Roboto"/>
                <a:sym typeface="Roboto"/>
              </a:defRPr>
            </a:lvl8pPr>
            <a:lvl9pPr marL="4114800" lvl="8" indent="-292100">
              <a:lnSpc>
                <a:spcPct val="115000"/>
              </a:lnSpc>
              <a:spcBef>
                <a:spcPts val="1600"/>
              </a:spcBef>
              <a:spcAft>
                <a:spcPts val="1600"/>
              </a:spcAft>
              <a:buClr>
                <a:schemeClr val="dk1"/>
              </a:buClr>
              <a:buSzPts val="1000"/>
              <a:buFont typeface="Roboto"/>
              <a:buChar char="■"/>
              <a:defRPr sz="10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grpSp>
        <p:nvGrpSpPr>
          <p:cNvPr id="48" name="Google Shape;48;p15"/>
          <p:cNvGrpSpPr/>
          <p:nvPr/>
        </p:nvGrpSpPr>
        <p:grpSpPr>
          <a:xfrm rot="7289154">
            <a:off x="7736386" y="4062458"/>
            <a:ext cx="1571229" cy="672498"/>
            <a:chOff x="457250" y="2066600"/>
            <a:chExt cx="3956471" cy="1645354"/>
          </a:xfrm>
        </p:grpSpPr>
        <p:sp>
          <p:nvSpPr>
            <p:cNvPr id="49" name="Google Shape;49;p15"/>
            <p:cNvSpPr/>
            <p:nvPr/>
          </p:nvSpPr>
          <p:spPr>
            <a:xfrm>
              <a:off x="1313767"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3026801"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457250"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6"/>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2141837"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3335677"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2466030"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1621163"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92632"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B470D7EB-CC2E-003F-8BE5-41EF56537646}"/>
              </a:ext>
            </a:extLst>
          </p:cNvPr>
          <p:cNvPicPr>
            <a:picLocks noChangeAspect="1"/>
          </p:cNvPicPr>
          <p:nvPr/>
        </p:nvPicPr>
        <p:blipFill>
          <a:blip r:embed="rId3"/>
          <a:stretch>
            <a:fillRect/>
          </a:stretch>
        </p:blipFill>
        <p:spPr>
          <a:xfrm>
            <a:off x="133066" y="111819"/>
            <a:ext cx="1826364" cy="398686"/>
          </a:xfrm>
          <a:prstGeom prst="rect">
            <a:avLst/>
          </a:prstGeom>
        </p:spPr>
      </p:pic>
      <p:sp>
        <p:nvSpPr>
          <p:cNvPr id="9" name="Google Shape;186;p17">
            <a:extLst>
              <a:ext uri="{FF2B5EF4-FFF2-40B4-BE49-F238E27FC236}">
                <a16:creationId xmlns:a16="http://schemas.microsoft.com/office/drawing/2014/main" id="{B16A6C09-685F-5131-1C31-DFB9DFE4D1D2}"/>
              </a:ext>
            </a:extLst>
          </p:cNvPr>
          <p:cNvSpPr/>
          <p:nvPr/>
        </p:nvSpPr>
        <p:spPr>
          <a:xfrm>
            <a:off x="0" y="1182050"/>
            <a:ext cx="9144000" cy="521660"/>
          </a:xfrm>
          <a:prstGeom prst="rect">
            <a:avLst/>
          </a:prstGeom>
          <a:gradFill>
            <a:gsLst>
              <a:gs pos="0">
                <a:schemeClr val="accent6"/>
              </a:gs>
              <a:gs pos="100000">
                <a:schemeClr val="accent5"/>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lt1"/>
                </a:solidFill>
                <a:latin typeface="Fira Sans Condensed"/>
                <a:sym typeface="Fira Sans Condensed"/>
              </a:rPr>
              <a:t>Detection et prediction des emotions facials en temps réel</a:t>
            </a:r>
            <a:endParaRPr lang="en-US" sz="2400" dirty="0"/>
          </a:p>
        </p:txBody>
      </p:sp>
      <p:sp>
        <p:nvSpPr>
          <p:cNvPr id="13" name="ZoneTexte 2">
            <a:extLst>
              <a:ext uri="{FF2B5EF4-FFF2-40B4-BE49-F238E27FC236}">
                <a16:creationId xmlns:a16="http://schemas.microsoft.com/office/drawing/2014/main" id="{290FF4FF-C705-EEE6-CBC8-526E842C6517}"/>
              </a:ext>
            </a:extLst>
          </p:cNvPr>
          <p:cNvSpPr txBox="1"/>
          <p:nvPr/>
        </p:nvSpPr>
        <p:spPr>
          <a:xfrm>
            <a:off x="214942" y="3582765"/>
            <a:ext cx="2934243" cy="141577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u="sng" dirty="0"/>
              <a:t>Réalisée par:</a:t>
            </a:r>
          </a:p>
          <a:p>
            <a:pPr marL="285750" indent="-285750">
              <a:buClr>
                <a:schemeClr val="accent2">
                  <a:lumMod val="75000"/>
                </a:schemeClr>
              </a:buClr>
              <a:buFont typeface="Wingdings" panose="05000000000000000000" pitchFamily="2" charset="2"/>
              <a:buChar char="§"/>
            </a:pPr>
            <a:r>
              <a:rPr lang="fr-FR" dirty="0">
                <a:solidFill>
                  <a:schemeClr val="accent2">
                    <a:lumMod val="75000"/>
                  </a:schemeClr>
                </a:solidFill>
              </a:rPr>
              <a:t>HANZAZ Aya</a:t>
            </a:r>
          </a:p>
          <a:p>
            <a:pPr marL="285750" indent="-285750">
              <a:buClr>
                <a:schemeClr val="accent2">
                  <a:lumMod val="75000"/>
                </a:schemeClr>
              </a:buClr>
              <a:buFont typeface="Wingdings" panose="05000000000000000000" pitchFamily="2" charset="2"/>
              <a:buChar char="§"/>
            </a:pPr>
            <a:r>
              <a:rPr lang="fr-FR" dirty="0">
                <a:solidFill>
                  <a:schemeClr val="accent2">
                    <a:lumMod val="75000"/>
                  </a:schemeClr>
                </a:solidFill>
              </a:rPr>
              <a:t>NCIRI Safaa</a:t>
            </a:r>
          </a:p>
          <a:p>
            <a:r>
              <a:rPr lang="fr-FR" b="1" u="sng" dirty="0"/>
              <a:t>Supervisé par:</a:t>
            </a:r>
          </a:p>
          <a:p>
            <a:pPr marL="285750" indent="-285750">
              <a:buFont typeface="Wingdings" panose="05000000000000000000" pitchFamily="2" charset="2"/>
              <a:buChar char="§"/>
            </a:pPr>
            <a:r>
              <a:rPr lang="fr-MA" dirty="0"/>
              <a:t>BENLAKHDAR </a:t>
            </a:r>
            <a:r>
              <a:rPr lang="fr-FR" dirty="0"/>
              <a:t>Said </a:t>
            </a:r>
            <a:endParaRPr lang="fr-FR" dirty="0">
              <a:solidFill>
                <a:schemeClr val="accent4">
                  <a:lumMod val="75000"/>
                </a:schemeClr>
              </a:solidFill>
            </a:endParaRPr>
          </a:p>
          <a:p>
            <a:endParaRPr lang="fr-FR" sz="1600" dirty="0"/>
          </a:p>
        </p:txBody>
      </p:sp>
      <p:sp>
        <p:nvSpPr>
          <p:cNvPr id="14" name="Sous-titre 11">
            <a:extLst>
              <a:ext uri="{FF2B5EF4-FFF2-40B4-BE49-F238E27FC236}">
                <a16:creationId xmlns:a16="http://schemas.microsoft.com/office/drawing/2014/main" id="{B6E6BA3C-F144-D9FF-2C1F-5AC156648A43}"/>
              </a:ext>
            </a:extLst>
          </p:cNvPr>
          <p:cNvSpPr txBox="1">
            <a:spLocks/>
          </p:cNvSpPr>
          <p:nvPr/>
        </p:nvSpPr>
        <p:spPr>
          <a:xfrm>
            <a:off x="3053352" y="4812311"/>
            <a:ext cx="3037295" cy="4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Roboto"/>
              <a:buNone/>
              <a:defRPr sz="1800" b="0" i="0" u="none" strike="noStrike" cap="none">
                <a:solidFill>
                  <a:srgbClr val="000000"/>
                </a:solidFill>
                <a:latin typeface="Roboto"/>
                <a:ea typeface="Roboto"/>
                <a:cs typeface="Roboto"/>
                <a:sym typeface="Roboto"/>
              </a:defRPr>
            </a:lvl1pPr>
            <a:lvl2pPr marL="914400" marR="0" lvl="1"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r>
              <a:rPr lang="fr-FR" sz="1400" dirty="0">
                <a:solidFill>
                  <a:schemeClr val="bg1">
                    <a:lumMod val="50000"/>
                  </a:schemeClr>
                </a:solidFill>
              </a:rPr>
              <a:t>Année Universitaire : 2024 - 2025</a:t>
            </a:r>
            <a:endParaRPr lang="fr-MA" sz="1400" dirty="0">
              <a:solidFill>
                <a:schemeClr val="bg1">
                  <a:lumMod val="50000"/>
                </a:schemeClr>
              </a:solidFill>
            </a:endParaRPr>
          </a:p>
        </p:txBody>
      </p:sp>
      <p:pic>
        <p:nvPicPr>
          <p:cNvPr id="3" name="Picture 2" descr="A person pointing at a person's face&#10;&#10;Description automatically generated">
            <a:extLst>
              <a:ext uri="{FF2B5EF4-FFF2-40B4-BE49-F238E27FC236}">
                <a16:creationId xmlns:a16="http://schemas.microsoft.com/office/drawing/2014/main" id="{3F868EA2-5731-6BDD-6553-2FEDEB4F3C71}"/>
              </a:ext>
            </a:extLst>
          </p:cNvPr>
          <p:cNvPicPr>
            <a:picLocks noChangeAspect="1"/>
          </p:cNvPicPr>
          <p:nvPr/>
        </p:nvPicPr>
        <p:blipFill>
          <a:blip r:embed="rId4"/>
          <a:stretch>
            <a:fillRect/>
          </a:stretch>
        </p:blipFill>
        <p:spPr>
          <a:xfrm>
            <a:off x="2716305" y="1703710"/>
            <a:ext cx="3711387" cy="32472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0" name="Google Shape;71;p16">
            <a:extLst>
              <a:ext uri="{FF2B5EF4-FFF2-40B4-BE49-F238E27FC236}">
                <a16:creationId xmlns:a16="http://schemas.microsoft.com/office/drawing/2014/main" id="{B940D3E9-4C01-689C-1CFC-5DCB39BB64B1}"/>
              </a:ext>
            </a:extLst>
          </p:cNvPr>
          <p:cNvSpPr/>
          <p:nvPr/>
        </p:nvSpPr>
        <p:spPr>
          <a:xfrm>
            <a:off x="-1" y="0"/>
            <a:ext cx="10303329"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chemeClr val="bg1"/>
                </a:solidFill>
                <a:latin typeface="Times New Roman" panose="02020603050405020304" pitchFamily="18" charset="0"/>
                <a:cs typeface="Times New Roman" panose="02020603050405020304" pitchFamily="18" charset="0"/>
              </a:rPr>
              <a:t>Méthodologie</a:t>
            </a:r>
            <a:endParaRPr sz="3000" dirty="0">
              <a:solidFill>
                <a:schemeClr val="bg1"/>
              </a:solidFill>
              <a:latin typeface="Times New Roman" panose="02020603050405020304" pitchFamily="18" charset="0"/>
              <a:cs typeface="Times New Roman" panose="02020603050405020304" pitchFamily="18" charset="0"/>
            </a:endParaRPr>
          </a:p>
        </p:txBody>
      </p:sp>
      <p:cxnSp>
        <p:nvCxnSpPr>
          <p:cNvPr id="5" name="Google Shape;386;p20">
            <a:extLst>
              <a:ext uri="{FF2B5EF4-FFF2-40B4-BE49-F238E27FC236}">
                <a16:creationId xmlns:a16="http://schemas.microsoft.com/office/drawing/2014/main" id="{A45DC363-B2B1-2DE0-5636-7158F2259619}"/>
              </a:ext>
            </a:extLst>
          </p:cNvPr>
          <p:cNvCxnSpPr>
            <a:cxnSpLocks/>
            <a:stCxn id="7" idx="6"/>
          </p:cNvCxnSpPr>
          <p:nvPr/>
        </p:nvCxnSpPr>
        <p:spPr>
          <a:xfrm>
            <a:off x="2727493" y="2861330"/>
            <a:ext cx="843000" cy="0"/>
          </a:xfrm>
          <a:prstGeom prst="straightConnector1">
            <a:avLst/>
          </a:prstGeom>
          <a:noFill/>
          <a:ln w="19050" cap="flat" cmpd="sng">
            <a:solidFill>
              <a:schemeClr val="dk1"/>
            </a:solidFill>
            <a:prstDash val="dot"/>
            <a:round/>
            <a:headEnd type="none" w="med" len="med"/>
            <a:tailEnd type="none" w="med" len="med"/>
          </a:ln>
        </p:spPr>
      </p:cxnSp>
      <p:sp>
        <p:nvSpPr>
          <p:cNvPr id="6" name="Google Shape;393;p20">
            <a:extLst>
              <a:ext uri="{FF2B5EF4-FFF2-40B4-BE49-F238E27FC236}">
                <a16:creationId xmlns:a16="http://schemas.microsoft.com/office/drawing/2014/main" id="{F5DDF589-67CB-DEA3-04AA-A954225EE22F}"/>
              </a:ext>
            </a:extLst>
          </p:cNvPr>
          <p:cNvSpPr/>
          <p:nvPr/>
        </p:nvSpPr>
        <p:spPr>
          <a:xfrm>
            <a:off x="1698675" y="2215663"/>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5;p20">
            <a:extLst>
              <a:ext uri="{FF2B5EF4-FFF2-40B4-BE49-F238E27FC236}">
                <a16:creationId xmlns:a16="http://schemas.microsoft.com/office/drawing/2014/main" id="{39B021C8-A696-1BB1-836E-BE1DDB9624D8}"/>
              </a:ext>
            </a:extLst>
          </p:cNvPr>
          <p:cNvSpPr/>
          <p:nvPr/>
        </p:nvSpPr>
        <p:spPr>
          <a:xfrm>
            <a:off x="1951093" y="2473130"/>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419;p20">
            <a:extLst>
              <a:ext uri="{FF2B5EF4-FFF2-40B4-BE49-F238E27FC236}">
                <a16:creationId xmlns:a16="http://schemas.microsoft.com/office/drawing/2014/main" id="{96930B49-BFE3-AAF6-5904-87915609BB4C}"/>
              </a:ext>
            </a:extLst>
          </p:cNvPr>
          <p:cNvGrpSpPr/>
          <p:nvPr/>
        </p:nvGrpSpPr>
        <p:grpSpPr>
          <a:xfrm>
            <a:off x="2103403" y="2625341"/>
            <a:ext cx="471944" cy="471982"/>
            <a:chOff x="4385550" y="3406650"/>
            <a:chExt cx="618375" cy="618425"/>
          </a:xfrm>
        </p:grpSpPr>
        <p:sp>
          <p:nvSpPr>
            <p:cNvPr id="9" name="Google Shape;420;p20">
              <a:extLst>
                <a:ext uri="{FF2B5EF4-FFF2-40B4-BE49-F238E27FC236}">
                  <a16:creationId xmlns:a16="http://schemas.microsoft.com/office/drawing/2014/main" id="{98322056-B524-7737-99DE-12BFC034FF2E}"/>
                </a:ext>
              </a:extLst>
            </p:cNvPr>
            <p:cNvSpPr/>
            <p:nvPr/>
          </p:nvSpPr>
          <p:spPr>
            <a:xfrm>
              <a:off x="4385550" y="3807825"/>
              <a:ext cx="509675" cy="217250"/>
            </a:xfrm>
            <a:custGeom>
              <a:avLst/>
              <a:gdLst/>
              <a:ahLst/>
              <a:cxnLst/>
              <a:rect l="l" t="t" r="r" b="b"/>
              <a:pathLst>
                <a:path w="20387" h="8690" extrusionOk="0">
                  <a:moveTo>
                    <a:pt x="3638" y="0"/>
                  </a:moveTo>
                  <a:cubicBezTo>
                    <a:pt x="3147" y="0"/>
                    <a:pt x="2672" y="97"/>
                    <a:pt x="2222" y="287"/>
                  </a:cubicBezTo>
                  <a:cubicBezTo>
                    <a:pt x="1788" y="470"/>
                    <a:pt x="1399" y="734"/>
                    <a:pt x="1065" y="1067"/>
                  </a:cubicBezTo>
                  <a:cubicBezTo>
                    <a:pt x="732" y="1401"/>
                    <a:pt x="468" y="1790"/>
                    <a:pt x="285" y="2224"/>
                  </a:cubicBezTo>
                  <a:cubicBezTo>
                    <a:pt x="95" y="2672"/>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3"/>
                    <a:pt x="3741" y="8688"/>
                    <a:pt x="3900" y="8690"/>
                  </a:cubicBezTo>
                  <a:lnTo>
                    <a:pt x="3909" y="8690"/>
                  </a:lnTo>
                  <a:cubicBezTo>
                    <a:pt x="4106" y="8690"/>
                    <a:pt x="4305" y="8581"/>
                    <a:pt x="4415" y="8412"/>
                  </a:cubicBezTo>
                  <a:lnTo>
                    <a:pt x="5272" y="7125"/>
                  </a:lnTo>
                  <a:cubicBezTo>
                    <a:pt x="5304" y="7080"/>
                    <a:pt x="5326" y="7024"/>
                    <a:pt x="5335" y="6969"/>
                  </a:cubicBezTo>
                  <a:cubicBezTo>
                    <a:pt x="5336" y="6954"/>
                    <a:pt x="5338" y="6938"/>
                    <a:pt x="5338" y="6922"/>
                  </a:cubicBezTo>
                  <a:lnTo>
                    <a:pt x="5338" y="6918"/>
                  </a:lnTo>
                  <a:lnTo>
                    <a:pt x="5338" y="6917"/>
                  </a:lnTo>
                  <a:lnTo>
                    <a:pt x="5338" y="6915"/>
                  </a:lnTo>
                  <a:lnTo>
                    <a:pt x="5338" y="6911"/>
                  </a:lnTo>
                  <a:cubicBezTo>
                    <a:pt x="5336" y="6843"/>
                    <a:pt x="5317" y="6778"/>
                    <a:pt x="5281" y="6721"/>
                  </a:cubicBezTo>
                  <a:cubicBezTo>
                    <a:pt x="5266" y="6700"/>
                    <a:pt x="5249" y="6678"/>
                    <a:pt x="5229" y="6658"/>
                  </a:cubicBezTo>
                  <a:lnTo>
                    <a:pt x="5227" y="6658"/>
                  </a:lnTo>
                  <a:lnTo>
                    <a:pt x="5225" y="6657"/>
                  </a:lnTo>
                  <a:cubicBezTo>
                    <a:pt x="5164" y="6597"/>
                    <a:pt x="5085" y="6562"/>
                    <a:pt x="5001" y="6556"/>
                  </a:cubicBezTo>
                  <a:lnTo>
                    <a:pt x="4981" y="6556"/>
                  </a:lnTo>
                  <a:cubicBezTo>
                    <a:pt x="4976" y="6556"/>
                    <a:pt x="4970" y="6556"/>
                    <a:pt x="4965" y="6556"/>
                  </a:cubicBezTo>
                  <a:cubicBezTo>
                    <a:pt x="4906" y="6556"/>
                    <a:pt x="4846" y="6573"/>
                    <a:pt x="4793" y="6605"/>
                  </a:cubicBezTo>
                  <a:cubicBezTo>
                    <a:pt x="4793" y="6605"/>
                    <a:pt x="4791" y="6605"/>
                    <a:pt x="4791" y="6606"/>
                  </a:cubicBezTo>
                  <a:cubicBezTo>
                    <a:pt x="4759" y="6624"/>
                    <a:pt x="4729" y="6649"/>
                    <a:pt x="4703" y="6676"/>
                  </a:cubicBezTo>
                  <a:cubicBezTo>
                    <a:pt x="4703" y="6676"/>
                    <a:pt x="4703" y="6678"/>
                    <a:pt x="4703" y="6678"/>
                  </a:cubicBezTo>
                  <a:lnTo>
                    <a:pt x="4702" y="6680"/>
                  </a:lnTo>
                  <a:cubicBezTo>
                    <a:pt x="4689" y="6694"/>
                    <a:pt x="4678" y="6709"/>
                    <a:pt x="4669" y="6723"/>
                  </a:cubicBezTo>
                  <a:lnTo>
                    <a:pt x="4001" y="7725"/>
                  </a:lnTo>
                  <a:lnTo>
                    <a:pt x="4001" y="6918"/>
                  </a:lnTo>
                  <a:cubicBezTo>
                    <a:pt x="4001" y="6823"/>
                    <a:pt x="3963" y="6728"/>
                    <a:pt x="3895" y="6662"/>
                  </a:cubicBezTo>
                  <a:cubicBezTo>
                    <a:pt x="3827" y="6594"/>
                    <a:pt x="3733" y="6556"/>
                    <a:pt x="3638" y="6556"/>
                  </a:cubicBezTo>
                  <a:cubicBezTo>
                    <a:pt x="2860" y="6556"/>
                    <a:pt x="2128" y="6251"/>
                    <a:pt x="1578" y="5703"/>
                  </a:cubicBezTo>
                  <a:cubicBezTo>
                    <a:pt x="1028" y="5150"/>
                    <a:pt x="724" y="4419"/>
                    <a:pt x="724" y="3641"/>
                  </a:cubicBezTo>
                  <a:cubicBezTo>
                    <a:pt x="724" y="2862"/>
                    <a:pt x="1028" y="2131"/>
                    <a:pt x="1578" y="1580"/>
                  </a:cubicBezTo>
                  <a:cubicBezTo>
                    <a:pt x="2128" y="1030"/>
                    <a:pt x="2860" y="727"/>
                    <a:pt x="3638" y="727"/>
                  </a:cubicBezTo>
                  <a:lnTo>
                    <a:pt x="16748" y="727"/>
                  </a:lnTo>
                  <a:cubicBezTo>
                    <a:pt x="17524" y="727"/>
                    <a:pt x="18256" y="1030"/>
                    <a:pt x="18808" y="1580"/>
                  </a:cubicBezTo>
                  <a:cubicBezTo>
                    <a:pt x="19359" y="2131"/>
                    <a:pt x="19662" y="2862"/>
                    <a:pt x="19662" y="3641"/>
                  </a:cubicBezTo>
                  <a:cubicBezTo>
                    <a:pt x="19662" y="4419"/>
                    <a:pt x="19359" y="5150"/>
                    <a:pt x="18808" y="5703"/>
                  </a:cubicBezTo>
                  <a:cubicBezTo>
                    <a:pt x="18258" y="6251"/>
                    <a:pt x="17524" y="6556"/>
                    <a:pt x="16748" y="6556"/>
                  </a:cubicBezTo>
                  <a:lnTo>
                    <a:pt x="6425" y="6556"/>
                  </a:lnTo>
                  <a:cubicBezTo>
                    <a:pt x="6224" y="6556"/>
                    <a:pt x="6063" y="6718"/>
                    <a:pt x="6063" y="6918"/>
                  </a:cubicBezTo>
                  <a:cubicBezTo>
                    <a:pt x="6063" y="7117"/>
                    <a:pt x="6224" y="7281"/>
                    <a:pt x="6425" y="7281"/>
                  </a:cubicBezTo>
                  <a:lnTo>
                    <a:pt x="16748" y="7281"/>
                  </a:lnTo>
                  <a:cubicBezTo>
                    <a:pt x="17239" y="7281"/>
                    <a:pt x="17714" y="7184"/>
                    <a:pt x="18163" y="6994"/>
                  </a:cubicBezTo>
                  <a:cubicBezTo>
                    <a:pt x="18597" y="6811"/>
                    <a:pt x="18986" y="6549"/>
                    <a:pt x="19319" y="6214"/>
                  </a:cubicBezTo>
                  <a:cubicBezTo>
                    <a:pt x="19655" y="5880"/>
                    <a:pt x="19916" y="5491"/>
                    <a:pt x="20101" y="5057"/>
                  </a:cubicBezTo>
                  <a:cubicBezTo>
                    <a:pt x="20289" y="4609"/>
                    <a:pt x="20386" y="4132"/>
                    <a:pt x="20386" y="3641"/>
                  </a:cubicBezTo>
                  <a:cubicBezTo>
                    <a:pt x="20386" y="3149"/>
                    <a:pt x="20289" y="2672"/>
                    <a:pt x="20101" y="2224"/>
                  </a:cubicBezTo>
                  <a:cubicBezTo>
                    <a:pt x="19916" y="1790"/>
                    <a:pt x="19655" y="1401"/>
                    <a:pt x="19319" y="1067"/>
                  </a:cubicBezTo>
                  <a:cubicBezTo>
                    <a:pt x="18986" y="734"/>
                    <a:pt x="18597" y="470"/>
                    <a:pt x="18164" y="287"/>
                  </a:cubicBezTo>
                  <a:cubicBezTo>
                    <a:pt x="17714" y="97"/>
                    <a:pt x="17239"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1;p20">
              <a:extLst>
                <a:ext uri="{FF2B5EF4-FFF2-40B4-BE49-F238E27FC236}">
                  <a16:creationId xmlns:a16="http://schemas.microsoft.com/office/drawing/2014/main" id="{CE7BE119-77F0-324A-528B-56B4FF1935A2}"/>
                </a:ext>
              </a:extLst>
            </p:cNvPr>
            <p:cNvSpPr/>
            <p:nvPr/>
          </p:nvSpPr>
          <p:spPr>
            <a:xfrm>
              <a:off x="4385550" y="3406650"/>
              <a:ext cx="509675" cy="217275"/>
            </a:xfrm>
            <a:custGeom>
              <a:avLst/>
              <a:gdLst/>
              <a:ahLst/>
              <a:cxnLst/>
              <a:rect l="l" t="t" r="r" b="b"/>
              <a:pathLst>
                <a:path w="20387" h="8691" extrusionOk="0">
                  <a:moveTo>
                    <a:pt x="3638" y="1"/>
                  </a:moveTo>
                  <a:cubicBezTo>
                    <a:pt x="3147" y="1"/>
                    <a:pt x="2670" y="98"/>
                    <a:pt x="2222" y="288"/>
                  </a:cubicBezTo>
                  <a:cubicBezTo>
                    <a:pt x="1788" y="471"/>
                    <a:pt x="1399" y="732"/>
                    <a:pt x="1065" y="1068"/>
                  </a:cubicBezTo>
                  <a:cubicBezTo>
                    <a:pt x="732" y="1401"/>
                    <a:pt x="468" y="1790"/>
                    <a:pt x="285" y="2224"/>
                  </a:cubicBezTo>
                  <a:cubicBezTo>
                    <a:pt x="95" y="2673"/>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1"/>
                    <a:pt x="3741" y="8688"/>
                    <a:pt x="3900" y="8690"/>
                  </a:cubicBezTo>
                  <a:lnTo>
                    <a:pt x="3909" y="8690"/>
                  </a:lnTo>
                  <a:cubicBezTo>
                    <a:pt x="4106" y="8690"/>
                    <a:pt x="4305" y="8581"/>
                    <a:pt x="4415" y="8412"/>
                  </a:cubicBezTo>
                  <a:lnTo>
                    <a:pt x="5274" y="7125"/>
                  </a:lnTo>
                  <a:cubicBezTo>
                    <a:pt x="5306" y="7078"/>
                    <a:pt x="5326" y="7024"/>
                    <a:pt x="5335" y="6969"/>
                  </a:cubicBezTo>
                  <a:cubicBezTo>
                    <a:pt x="5336" y="6958"/>
                    <a:pt x="5336" y="6947"/>
                    <a:pt x="5336" y="6937"/>
                  </a:cubicBezTo>
                  <a:lnTo>
                    <a:pt x="5336" y="6933"/>
                  </a:lnTo>
                  <a:lnTo>
                    <a:pt x="5338" y="6931"/>
                  </a:lnTo>
                  <a:lnTo>
                    <a:pt x="5338" y="6928"/>
                  </a:lnTo>
                  <a:lnTo>
                    <a:pt x="5338" y="6926"/>
                  </a:lnTo>
                  <a:lnTo>
                    <a:pt x="5338" y="6924"/>
                  </a:lnTo>
                  <a:lnTo>
                    <a:pt x="5338" y="6920"/>
                  </a:lnTo>
                  <a:lnTo>
                    <a:pt x="5338" y="6917"/>
                  </a:lnTo>
                  <a:cubicBezTo>
                    <a:pt x="5336" y="6852"/>
                    <a:pt x="5320" y="6791"/>
                    <a:pt x="5290" y="6738"/>
                  </a:cubicBezTo>
                  <a:cubicBezTo>
                    <a:pt x="5268" y="6700"/>
                    <a:pt x="5240" y="6666"/>
                    <a:pt x="5205" y="6639"/>
                  </a:cubicBezTo>
                  <a:cubicBezTo>
                    <a:pt x="5155" y="6596"/>
                    <a:pt x="5093" y="6569"/>
                    <a:pt x="5028" y="6560"/>
                  </a:cubicBezTo>
                  <a:cubicBezTo>
                    <a:pt x="5028" y="6560"/>
                    <a:pt x="5026" y="6558"/>
                    <a:pt x="5026" y="6558"/>
                  </a:cubicBezTo>
                  <a:lnTo>
                    <a:pt x="5014" y="6558"/>
                  </a:lnTo>
                  <a:lnTo>
                    <a:pt x="5006" y="6556"/>
                  </a:lnTo>
                  <a:lnTo>
                    <a:pt x="4976" y="6556"/>
                  </a:lnTo>
                  <a:cubicBezTo>
                    <a:pt x="4913" y="6556"/>
                    <a:pt x="4850" y="6571"/>
                    <a:pt x="4797" y="6601"/>
                  </a:cubicBezTo>
                  <a:lnTo>
                    <a:pt x="4797" y="6603"/>
                  </a:lnTo>
                  <a:lnTo>
                    <a:pt x="4793" y="6603"/>
                  </a:lnTo>
                  <a:cubicBezTo>
                    <a:pt x="4793" y="6605"/>
                    <a:pt x="4793" y="6605"/>
                    <a:pt x="4791" y="6607"/>
                  </a:cubicBezTo>
                  <a:cubicBezTo>
                    <a:pt x="4755" y="6626"/>
                    <a:pt x="4723" y="6653"/>
                    <a:pt x="4696" y="6686"/>
                  </a:cubicBezTo>
                  <a:lnTo>
                    <a:pt x="4694" y="6689"/>
                  </a:lnTo>
                  <a:cubicBezTo>
                    <a:pt x="4685" y="6700"/>
                    <a:pt x="4677" y="6711"/>
                    <a:pt x="4669" y="6723"/>
                  </a:cubicBezTo>
                  <a:lnTo>
                    <a:pt x="4001" y="7726"/>
                  </a:lnTo>
                  <a:lnTo>
                    <a:pt x="4001" y="6919"/>
                  </a:lnTo>
                  <a:cubicBezTo>
                    <a:pt x="4001" y="6822"/>
                    <a:pt x="3963" y="6729"/>
                    <a:pt x="3895" y="6662"/>
                  </a:cubicBezTo>
                  <a:cubicBezTo>
                    <a:pt x="3827" y="6594"/>
                    <a:pt x="3733" y="6556"/>
                    <a:pt x="3638" y="6556"/>
                  </a:cubicBezTo>
                  <a:cubicBezTo>
                    <a:pt x="2860" y="6555"/>
                    <a:pt x="2128" y="6252"/>
                    <a:pt x="1578" y="5701"/>
                  </a:cubicBezTo>
                  <a:cubicBezTo>
                    <a:pt x="1028" y="5151"/>
                    <a:pt x="724" y="4419"/>
                    <a:pt x="724" y="3641"/>
                  </a:cubicBezTo>
                  <a:cubicBezTo>
                    <a:pt x="724" y="2863"/>
                    <a:pt x="1028" y="2131"/>
                    <a:pt x="1578" y="1580"/>
                  </a:cubicBezTo>
                  <a:cubicBezTo>
                    <a:pt x="2128" y="1030"/>
                    <a:pt x="2860" y="725"/>
                    <a:pt x="3638" y="725"/>
                  </a:cubicBezTo>
                  <a:lnTo>
                    <a:pt x="16748" y="725"/>
                  </a:lnTo>
                  <a:cubicBezTo>
                    <a:pt x="17524" y="725"/>
                    <a:pt x="18256" y="1030"/>
                    <a:pt x="18808" y="1580"/>
                  </a:cubicBezTo>
                  <a:cubicBezTo>
                    <a:pt x="19359" y="2131"/>
                    <a:pt x="19662" y="2863"/>
                    <a:pt x="19662" y="3641"/>
                  </a:cubicBezTo>
                  <a:cubicBezTo>
                    <a:pt x="19662" y="4419"/>
                    <a:pt x="19359" y="5151"/>
                    <a:pt x="18808" y="5701"/>
                  </a:cubicBezTo>
                  <a:cubicBezTo>
                    <a:pt x="18256" y="6252"/>
                    <a:pt x="17524" y="6555"/>
                    <a:pt x="16748" y="6556"/>
                  </a:cubicBezTo>
                  <a:lnTo>
                    <a:pt x="6425" y="6556"/>
                  </a:lnTo>
                  <a:cubicBezTo>
                    <a:pt x="6224" y="6556"/>
                    <a:pt x="6063" y="6718"/>
                    <a:pt x="6063" y="6919"/>
                  </a:cubicBezTo>
                  <a:cubicBezTo>
                    <a:pt x="6063" y="7118"/>
                    <a:pt x="6224" y="7281"/>
                    <a:pt x="6425" y="7281"/>
                  </a:cubicBezTo>
                  <a:lnTo>
                    <a:pt x="16748" y="7281"/>
                  </a:lnTo>
                  <a:cubicBezTo>
                    <a:pt x="17239" y="7281"/>
                    <a:pt x="17714" y="7184"/>
                    <a:pt x="18163" y="6994"/>
                  </a:cubicBezTo>
                  <a:cubicBezTo>
                    <a:pt x="18597" y="6811"/>
                    <a:pt x="18986" y="6547"/>
                    <a:pt x="19321" y="6214"/>
                  </a:cubicBezTo>
                  <a:cubicBezTo>
                    <a:pt x="19655" y="5880"/>
                    <a:pt x="19916" y="5491"/>
                    <a:pt x="20101" y="5057"/>
                  </a:cubicBezTo>
                  <a:cubicBezTo>
                    <a:pt x="20289" y="4609"/>
                    <a:pt x="20386" y="4132"/>
                    <a:pt x="20386" y="3641"/>
                  </a:cubicBezTo>
                  <a:cubicBezTo>
                    <a:pt x="20386" y="3149"/>
                    <a:pt x="20289" y="2673"/>
                    <a:pt x="20101" y="2224"/>
                  </a:cubicBezTo>
                  <a:cubicBezTo>
                    <a:pt x="19916" y="1790"/>
                    <a:pt x="19655" y="1401"/>
                    <a:pt x="19321" y="1068"/>
                  </a:cubicBezTo>
                  <a:cubicBezTo>
                    <a:pt x="18986" y="734"/>
                    <a:pt x="18597" y="471"/>
                    <a:pt x="18163" y="288"/>
                  </a:cubicBezTo>
                  <a:cubicBezTo>
                    <a:pt x="17714" y="98"/>
                    <a:pt x="17239" y="1"/>
                    <a:pt x="16748"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2;p20">
              <a:extLst>
                <a:ext uri="{FF2B5EF4-FFF2-40B4-BE49-F238E27FC236}">
                  <a16:creationId xmlns:a16="http://schemas.microsoft.com/office/drawing/2014/main" id="{E1C40124-DB29-1F35-9D7A-AFB016D4F14A}"/>
                </a:ext>
              </a:extLst>
            </p:cNvPr>
            <p:cNvSpPr/>
            <p:nvPr/>
          </p:nvSpPr>
          <p:spPr>
            <a:xfrm>
              <a:off x="4494200" y="3606775"/>
              <a:ext cx="509725" cy="217200"/>
            </a:xfrm>
            <a:custGeom>
              <a:avLst/>
              <a:gdLst/>
              <a:ahLst/>
              <a:cxnLst/>
              <a:rect l="l" t="t" r="r" b="b"/>
              <a:pathLst>
                <a:path w="20389" h="8688" extrusionOk="0">
                  <a:moveTo>
                    <a:pt x="3641" y="0"/>
                  </a:moveTo>
                  <a:cubicBezTo>
                    <a:pt x="3149" y="0"/>
                    <a:pt x="2672" y="95"/>
                    <a:pt x="2224" y="285"/>
                  </a:cubicBezTo>
                  <a:cubicBezTo>
                    <a:pt x="1790" y="468"/>
                    <a:pt x="1401" y="732"/>
                    <a:pt x="1068" y="1065"/>
                  </a:cubicBezTo>
                  <a:cubicBezTo>
                    <a:pt x="732" y="1401"/>
                    <a:pt x="470" y="1790"/>
                    <a:pt x="287" y="2222"/>
                  </a:cubicBezTo>
                  <a:cubicBezTo>
                    <a:pt x="97" y="2670"/>
                    <a:pt x="1" y="3147"/>
                    <a:pt x="1" y="3639"/>
                  </a:cubicBezTo>
                  <a:cubicBezTo>
                    <a:pt x="1" y="4130"/>
                    <a:pt x="97" y="4607"/>
                    <a:pt x="287" y="5055"/>
                  </a:cubicBezTo>
                  <a:cubicBezTo>
                    <a:pt x="470" y="5489"/>
                    <a:pt x="732" y="5878"/>
                    <a:pt x="1068" y="6213"/>
                  </a:cubicBezTo>
                  <a:cubicBezTo>
                    <a:pt x="1401" y="6547"/>
                    <a:pt x="1790" y="6809"/>
                    <a:pt x="2224" y="6992"/>
                  </a:cubicBezTo>
                  <a:cubicBezTo>
                    <a:pt x="2672" y="7182"/>
                    <a:pt x="3149" y="7279"/>
                    <a:pt x="3641" y="7279"/>
                  </a:cubicBezTo>
                  <a:lnTo>
                    <a:pt x="15219" y="7279"/>
                  </a:lnTo>
                  <a:lnTo>
                    <a:pt x="15974" y="8410"/>
                  </a:lnTo>
                  <a:cubicBezTo>
                    <a:pt x="16083" y="8579"/>
                    <a:pt x="16280" y="8688"/>
                    <a:pt x="16478" y="8688"/>
                  </a:cubicBezTo>
                  <a:lnTo>
                    <a:pt x="16487" y="8688"/>
                  </a:lnTo>
                  <a:cubicBezTo>
                    <a:pt x="16646" y="8686"/>
                    <a:pt x="16793" y="8631"/>
                    <a:pt x="16912" y="8523"/>
                  </a:cubicBezTo>
                  <a:cubicBezTo>
                    <a:pt x="17037" y="8412"/>
                    <a:pt x="17112" y="8236"/>
                    <a:pt x="17111" y="8066"/>
                  </a:cubicBezTo>
                  <a:lnTo>
                    <a:pt x="17111" y="6916"/>
                  </a:lnTo>
                  <a:cubicBezTo>
                    <a:pt x="17111" y="6717"/>
                    <a:pt x="16949" y="6554"/>
                    <a:pt x="16748" y="6554"/>
                  </a:cubicBezTo>
                  <a:cubicBezTo>
                    <a:pt x="16549" y="6554"/>
                    <a:pt x="16386" y="6717"/>
                    <a:pt x="16386" y="6916"/>
                  </a:cubicBezTo>
                  <a:lnTo>
                    <a:pt x="16386" y="7725"/>
                  </a:lnTo>
                  <a:lnTo>
                    <a:pt x="15714" y="6716"/>
                  </a:lnTo>
                  <a:cubicBezTo>
                    <a:pt x="15646" y="6613"/>
                    <a:pt x="15533" y="6554"/>
                    <a:pt x="15413" y="6554"/>
                  </a:cubicBezTo>
                  <a:lnTo>
                    <a:pt x="3641" y="6554"/>
                  </a:lnTo>
                  <a:cubicBezTo>
                    <a:pt x="2862" y="6554"/>
                    <a:pt x="2131" y="6249"/>
                    <a:pt x="1580" y="5701"/>
                  </a:cubicBezTo>
                  <a:cubicBezTo>
                    <a:pt x="1030" y="5150"/>
                    <a:pt x="725" y="4417"/>
                    <a:pt x="725" y="3639"/>
                  </a:cubicBezTo>
                  <a:cubicBezTo>
                    <a:pt x="725" y="2860"/>
                    <a:pt x="1030" y="2129"/>
                    <a:pt x="1580" y="1578"/>
                  </a:cubicBezTo>
                  <a:cubicBezTo>
                    <a:pt x="2131" y="1028"/>
                    <a:pt x="2862" y="725"/>
                    <a:pt x="3641" y="725"/>
                  </a:cubicBezTo>
                  <a:lnTo>
                    <a:pt x="16748" y="725"/>
                  </a:lnTo>
                  <a:cubicBezTo>
                    <a:pt x="17527" y="725"/>
                    <a:pt x="18258" y="1028"/>
                    <a:pt x="18811" y="1578"/>
                  </a:cubicBezTo>
                  <a:cubicBezTo>
                    <a:pt x="19359" y="2129"/>
                    <a:pt x="19664" y="2860"/>
                    <a:pt x="19664" y="3639"/>
                  </a:cubicBezTo>
                  <a:cubicBezTo>
                    <a:pt x="19664" y="4759"/>
                    <a:pt x="19010" y="5794"/>
                    <a:pt x="17996" y="6274"/>
                  </a:cubicBezTo>
                  <a:cubicBezTo>
                    <a:pt x="17909" y="6316"/>
                    <a:pt x="17842" y="6389"/>
                    <a:pt x="17810" y="6481"/>
                  </a:cubicBezTo>
                  <a:cubicBezTo>
                    <a:pt x="17778" y="6572"/>
                    <a:pt x="17783" y="6669"/>
                    <a:pt x="17824" y="6757"/>
                  </a:cubicBezTo>
                  <a:cubicBezTo>
                    <a:pt x="17883" y="6882"/>
                    <a:pt x="18013" y="6965"/>
                    <a:pt x="18151" y="6965"/>
                  </a:cubicBezTo>
                  <a:cubicBezTo>
                    <a:pt x="18204" y="6965"/>
                    <a:pt x="18258" y="6952"/>
                    <a:pt x="18307" y="6929"/>
                  </a:cubicBezTo>
                  <a:cubicBezTo>
                    <a:pt x="18920" y="6638"/>
                    <a:pt x="19440" y="6183"/>
                    <a:pt x="19809" y="5611"/>
                  </a:cubicBezTo>
                  <a:cubicBezTo>
                    <a:pt x="20188" y="5023"/>
                    <a:pt x="20389" y="4341"/>
                    <a:pt x="20389" y="3639"/>
                  </a:cubicBezTo>
                  <a:cubicBezTo>
                    <a:pt x="20389" y="3147"/>
                    <a:pt x="20292" y="2670"/>
                    <a:pt x="20102" y="2222"/>
                  </a:cubicBezTo>
                  <a:cubicBezTo>
                    <a:pt x="19919" y="1790"/>
                    <a:pt x="19657" y="1401"/>
                    <a:pt x="19322" y="1065"/>
                  </a:cubicBezTo>
                  <a:cubicBezTo>
                    <a:pt x="18988" y="732"/>
                    <a:pt x="18599" y="468"/>
                    <a:pt x="18165" y="285"/>
                  </a:cubicBezTo>
                  <a:cubicBezTo>
                    <a:pt x="17717" y="95"/>
                    <a:pt x="17240"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3;p20">
              <a:extLst>
                <a:ext uri="{FF2B5EF4-FFF2-40B4-BE49-F238E27FC236}">
                  <a16:creationId xmlns:a16="http://schemas.microsoft.com/office/drawing/2014/main" id="{3440C21D-2153-D7D9-CC02-21595E5094D8}"/>
                </a:ext>
              </a:extLst>
            </p:cNvPr>
            <p:cNvSpPr/>
            <p:nvPr/>
          </p:nvSpPr>
          <p:spPr>
            <a:xfrm>
              <a:off x="45830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2" y="725"/>
                    <a:pt x="725" y="564"/>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4;p20">
              <a:extLst>
                <a:ext uri="{FF2B5EF4-FFF2-40B4-BE49-F238E27FC236}">
                  <a16:creationId xmlns:a16="http://schemas.microsoft.com/office/drawing/2014/main" id="{B4049C30-A19B-986A-3EA1-0A52873AE481}"/>
                </a:ext>
              </a:extLst>
            </p:cNvPr>
            <p:cNvSpPr/>
            <p:nvPr/>
          </p:nvSpPr>
          <p:spPr>
            <a:xfrm>
              <a:off x="4631275" y="3488600"/>
              <a:ext cx="18150" cy="18125"/>
            </a:xfrm>
            <a:custGeom>
              <a:avLst/>
              <a:gdLst/>
              <a:ahLst/>
              <a:cxnLst/>
              <a:rect l="l" t="t" r="r" b="b"/>
              <a:pathLst>
                <a:path w="726" h="725" extrusionOk="0">
                  <a:moveTo>
                    <a:pt x="363" y="1"/>
                  </a:moveTo>
                  <a:cubicBezTo>
                    <a:pt x="164" y="1"/>
                    <a:pt x="1" y="162"/>
                    <a:pt x="1" y="363"/>
                  </a:cubicBezTo>
                  <a:cubicBezTo>
                    <a:pt x="1" y="564"/>
                    <a:pt x="164"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5;p20">
              <a:extLst>
                <a:ext uri="{FF2B5EF4-FFF2-40B4-BE49-F238E27FC236}">
                  <a16:creationId xmlns:a16="http://schemas.microsoft.com/office/drawing/2014/main" id="{D267E774-6AB4-DF84-FFC9-039622E36DA9}"/>
                </a:ext>
              </a:extLst>
            </p:cNvPr>
            <p:cNvSpPr/>
            <p:nvPr/>
          </p:nvSpPr>
          <p:spPr>
            <a:xfrm>
              <a:off x="46796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6;p20">
              <a:extLst>
                <a:ext uri="{FF2B5EF4-FFF2-40B4-BE49-F238E27FC236}">
                  <a16:creationId xmlns:a16="http://schemas.microsoft.com/office/drawing/2014/main" id="{356D18B8-D794-C537-F23E-A0E06E092A6F}"/>
                </a:ext>
              </a:extLst>
            </p:cNvPr>
            <p:cNvSpPr/>
            <p:nvPr/>
          </p:nvSpPr>
          <p:spPr>
            <a:xfrm>
              <a:off x="4691675"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7;p20">
              <a:extLst>
                <a:ext uri="{FF2B5EF4-FFF2-40B4-BE49-F238E27FC236}">
                  <a16:creationId xmlns:a16="http://schemas.microsoft.com/office/drawing/2014/main" id="{1EE444A4-4639-E52A-F869-8512AF24D94F}"/>
                </a:ext>
              </a:extLst>
            </p:cNvPr>
            <p:cNvSpPr/>
            <p:nvPr/>
          </p:nvSpPr>
          <p:spPr>
            <a:xfrm>
              <a:off x="4740000"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8;p20">
              <a:extLst>
                <a:ext uri="{FF2B5EF4-FFF2-40B4-BE49-F238E27FC236}">
                  <a16:creationId xmlns:a16="http://schemas.microsoft.com/office/drawing/2014/main" id="{D86D8CB8-3E15-33DE-02D5-8C9AF31B2A0E}"/>
                </a:ext>
              </a:extLst>
            </p:cNvPr>
            <p:cNvSpPr/>
            <p:nvPr/>
          </p:nvSpPr>
          <p:spPr>
            <a:xfrm>
              <a:off x="4788325" y="3688675"/>
              <a:ext cx="18125" cy="18125"/>
            </a:xfrm>
            <a:custGeom>
              <a:avLst/>
              <a:gdLst/>
              <a:ahLst/>
              <a:cxnLst/>
              <a:rect l="l" t="t" r="r" b="b"/>
              <a:pathLst>
                <a:path w="725" h="725" extrusionOk="0">
                  <a:moveTo>
                    <a:pt x="363" y="0"/>
                  </a:moveTo>
                  <a:cubicBezTo>
                    <a:pt x="162" y="0"/>
                    <a:pt x="0" y="163"/>
                    <a:pt x="0" y="363"/>
                  </a:cubicBezTo>
                  <a:cubicBezTo>
                    <a:pt x="0" y="563"/>
                    <a:pt x="162" y="725"/>
                    <a:pt x="363" y="725"/>
                  </a:cubicBezTo>
                  <a:cubicBezTo>
                    <a:pt x="562" y="725"/>
                    <a:pt x="725" y="563"/>
                    <a:pt x="725" y="363"/>
                  </a:cubicBezTo>
                  <a:cubicBezTo>
                    <a:pt x="725" y="163"/>
                    <a:pt x="562"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9;p20">
              <a:extLst>
                <a:ext uri="{FF2B5EF4-FFF2-40B4-BE49-F238E27FC236}">
                  <a16:creationId xmlns:a16="http://schemas.microsoft.com/office/drawing/2014/main" id="{0140C47F-6239-9A19-41F3-8417AF68728A}"/>
                </a:ext>
              </a:extLst>
            </p:cNvPr>
            <p:cNvSpPr/>
            <p:nvPr/>
          </p:nvSpPr>
          <p:spPr>
            <a:xfrm>
              <a:off x="45830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2" y="725"/>
                    <a:pt x="725" y="562"/>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0;p20">
              <a:extLst>
                <a:ext uri="{FF2B5EF4-FFF2-40B4-BE49-F238E27FC236}">
                  <a16:creationId xmlns:a16="http://schemas.microsoft.com/office/drawing/2014/main" id="{60B19BFE-BC76-2F05-677A-0FA33CFAAE2C}"/>
                </a:ext>
              </a:extLst>
            </p:cNvPr>
            <p:cNvSpPr/>
            <p:nvPr/>
          </p:nvSpPr>
          <p:spPr>
            <a:xfrm>
              <a:off x="4631275" y="3888775"/>
              <a:ext cx="18150" cy="18150"/>
            </a:xfrm>
            <a:custGeom>
              <a:avLst/>
              <a:gdLst/>
              <a:ahLst/>
              <a:cxnLst/>
              <a:rect l="l" t="t" r="r" b="b"/>
              <a:pathLst>
                <a:path w="726" h="726" extrusionOk="0">
                  <a:moveTo>
                    <a:pt x="363" y="1"/>
                  </a:moveTo>
                  <a:cubicBezTo>
                    <a:pt x="164" y="1"/>
                    <a:pt x="1" y="162"/>
                    <a:pt x="1" y="363"/>
                  </a:cubicBezTo>
                  <a:cubicBezTo>
                    <a:pt x="1" y="562"/>
                    <a:pt x="164"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1;p20">
              <a:extLst>
                <a:ext uri="{FF2B5EF4-FFF2-40B4-BE49-F238E27FC236}">
                  <a16:creationId xmlns:a16="http://schemas.microsoft.com/office/drawing/2014/main" id="{7763914D-CBF5-14AA-6A57-D8CE3F7E3746}"/>
                </a:ext>
              </a:extLst>
            </p:cNvPr>
            <p:cNvSpPr/>
            <p:nvPr/>
          </p:nvSpPr>
          <p:spPr>
            <a:xfrm>
              <a:off x="46796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05;p20">
            <a:extLst>
              <a:ext uri="{FF2B5EF4-FFF2-40B4-BE49-F238E27FC236}">
                <a16:creationId xmlns:a16="http://schemas.microsoft.com/office/drawing/2014/main" id="{F45485C7-932D-8486-35F9-87CF57F52A91}"/>
              </a:ext>
            </a:extLst>
          </p:cNvPr>
          <p:cNvSpPr txBox="1"/>
          <p:nvPr/>
        </p:nvSpPr>
        <p:spPr>
          <a:xfrm>
            <a:off x="1601951" y="1488243"/>
            <a:ext cx="1617700" cy="8509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T</a:t>
            </a:r>
            <a:r>
              <a:rPr lang="en"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rain_model.py</a:t>
            </a:r>
            <a:endParaRPr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24" name="ZoneTexte 23">
            <a:extLst>
              <a:ext uri="{FF2B5EF4-FFF2-40B4-BE49-F238E27FC236}">
                <a16:creationId xmlns:a16="http://schemas.microsoft.com/office/drawing/2014/main" id="{6D44DC85-9202-01AE-2F80-949FFA168A8F}"/>
              </a:ext>
            </a:extLst>
          </p:cNvPr>
          <p:cNvSpPr txBox="1"/>
          <p:nvPr/>
        </p:nvSpPr>
        <p:spPr>
          <a:xfrm>
            <a:off x="3570493" y="2485900"/>
            <a:ext cx="4218236" cy="738664"/>
          </a:xfrm>
          <a:prstGeom prst="rect">
            <a:avLst/>
          </a:prstGeom>
          <a:noFill/>
        </p:spPr>
        <p:txBody>
          <a:bodyPr wrap="square">
            <a:spAutoFit/>
          </a:bodyPr>
          <a:lstStyle/>
          <a:p>
            <a:r>
              <a:rPr lang="fr-FR" dirty="0">
                <a:latin typeface="Times New Roman" panose="02020603050405020304" pitchFamily="18" charset="0"/>
                <a:ea typeface="Calibri" panose="020F0502020204030204" pitchFamily="34" charset="0"/>
              </a:rPr>
              <a:t>Ef</a:t>
            </a:r>
            <a:r>
              <a:rPr lang="fr-FR" sz="1400" dirty="0">
                <a:effectLst/>
                <a:latin typeface="Times New Roman" panose="02020603050405020304" pitchFamily="18" charset="0"/>
                <a:ea typeface="Calibri" panose="020F0502020204030204" pitchFamily="34" charset="0"/>
              </a:rPr>
              <a:t>fectuer un entraînement du modèle en utilisant </a:t>
            </a:r>
            <a:r>
              <a:rPr lang="fr-FR" dirty="0">
                <a:latin typeface="Times New Roman" panose="02020603050405020304" pitchFamily="18" charset="0"/>
                <a:ea typeface="Calibri" panose="020F0502020204030204" pitchFamily="34" charset="0"/>
              </a:rPr>
              <a:t>le</a:t>
            </a:r>
            <a:r>
              <a:rPr lang="fr-FR" sz="1400" dirty="0">
                <a:effectLst/>
                <a:latin typeface="Times New Roman" panose="02020603050405020304" pitchFamily="18" charset="0"/>
                <a:ea typeface="Calibri" panose="020F0502020204030204" pitchFamily="34" charset="0"/>
              </a:rPr>
              <a:t> </a:t>
            </a:r>
            <a:r>
              <a:rPr lang="fr-FR" sz="1400" dirty="0" err="1">
                <a:effectLst/>
                <a:latin typeface="Times New Roman" panose="02020603050405020304" pitchFamily="18" charset="0"/>
                <a:ea typeface="Calibri" panose="020F0502020204030204" pitchFamily="34" charset="0"/>
              </a:rPr>
              <a:t>dataset</a:t>
            </a:r>
            <a:r>
              <a:rPr lang="fr-FR" sz="1400" dirty="0">
                <a:effectLst/>
                <a:latin typeface="Times New Roman" panose="02020603050405020304" pitchFamily="18" charset="0"/>
                <a:ea typeface="Calibri" panose="020F0502020204030204" pitchFamily="34" charset="0"/>
              </a:rPr>
              <a:t> structuré et enregistre le modèle entraîné sous le nom </a:t>
            </a:r>
            <a:r>
              <a:rPr lang="fr-FR" sz="1400" dirty="0" err="1">
                <a:solidFill>
                  <a:schemeClr val="accent6">
                    <a:lumMod val="75000"/>
                  </a:schemeClr>
                </a:solidFill>
                <a:effectLst/>
                <a:latin typeface="Times New Roman" panose="02020603050405020304" pitchFamily="18" charset="0"/>
                <a:ea typeface="Calibri" panose="020F0502020204030204" pitchFamily="34" charset="0"/>
              </a:rPr>
              <a:t>emotion_model.keras</a:t>
            </a:r>
            <a:endParaRPr lang="fr-MA"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8">
          <a:extLst>
            <a:ext uri="{FF2B5EF4-FFF2-40B4-BE49-F238E27FC236}">
              <a16:creationId xmlns:a16="http://schemas.microsoft.com/office/drawing/2014/main" id="{7C898158-8950-5065-DE18-57C53BC6CF5F}"/>
            </a:ext>
          </a:extLst>
        </p:cNvPr>
        <p:cNvGrpSpPr/>
        <p:nvPr/>
      </p:nvGrpSpPr>
      <p:grpSpPr>
        <a:xfrm>
          <a:off x="0" y="0"/>
          <a:ext cx="0" cy="0"/>
          <a:chOff x="0" y="0"/>
          <a:chExt cx="0" cy="0"/>
        </a:xfrm>
      </p:grpSpPr>
      <p:sp>
        <p:nvSpPr>
          <p:cNvPr id="10" name="Google Shape;71;p16">
            <a:extLst>
              <a:ext uri="{FF2B5EF4-FFF2-40B4-BE49-F238E27FC236}">
                <a16:creationId xmlns:a16="http://schemas.microsoft.com/office/drawing/2014/main" id="{43DE48BD-9FF8-FC42-4197-37DE63332397}"/>
              </a:ext>
            </a:extLst>
          </p:cNvPr>
          <p:cNvSpPr/>
          <p:nvPr/>
        </p:nvSpPr>
        <p:spPr>
          <a:xfrm>
            <a:off x="-1" y="0"/>
            <a:ext cx="10303329"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chemeClr val="bg1"/>
                </a:solidFill>
                <a:latin typeface="Times New Roman" panose="02020603050405020304" pitchFamily="18" charset="0"/>
                <a:cs typeface="Times New Roman" panose="02020603050405020304" pitchFamily="18" charset="0"/>
              </a:rPr>
              <a:t>Méthodologie</a:t>
            </a:r>
            <a:endParaRPr sz="3000" dirty="0">
              <a:solidFill>
                <a:schemeClr val="bg1"/>
              </a:solidFill>
              <a:latin typeface="Times New Roman" panose="02020603050405020304" pitchFamily="18" charset="0"/>
              <a:cs typeface="Times New Roman" panose="02020603050405020304" pitchFamily="18" charset="0"/>
            </a:endParaRPr>
          </a:p>
        </p:txBody>
      </p:sp>
      <p:cxnSp>
        <p:nvCxnSpPr>
          <p:cNvPr id="2" name="Google Shape;386;p20">
            <a:extLst>
              <a:ext uri="{FF2B5EF4-FFF2-40B4-BE49-F238E27FC236}">
                <a16:creationId xmlns:a16="http://schemas.microsoft.com/office/drawing/2014/main" id="{278A65D9-B1EF-1F28-DAAD-83441310B0CB}"/>
              </a:ext>
            </a:extLst>
          </p:cNvPr>
          <p:cNvCxnSpPr>
            <a:cxnSpLocks/>
            <a:stCxn id="25" idx="6"/>
            <a:endCxn id="26" idx="2"/>
          </p:cNvCxnSpPr>
          <p:nvPr/>
        </p:nvCxnSpPr>
        <p:spPr>
          <a:xfrm>
            <a:off x="2188650" y="2714372"/>
            <a:ext cx="843000" cy="0"/>
          </a:xfrm>
          <a:prstGeom prst="straightConnector1">
            <a:avLst/>
          </a:prstGeom>
          <a:noFill/>
          <a:ln w="19050" cap="flat" cmpd="sng">
            <a:solidFill>
              <a:schemeClr val="dk1"/>
            </a:solidFill>
            <a:prstDash val="dot"/>
            <a:round/>
            <a:headEnd type="none" w="med" len="med"/>
            <a:tailEnd type="none" w="med" len="med"/>
          </a:ln>
        </p:spPr>
      </p:cxnSp>
      <p:cxnSp>
        <p:nvCxnSpPr>
          <p:cNvPr id="3" name="Google Shape;388;p20">
            <a:extLst>
              <a:ext uri="{FF2B5EF4-FFF2-40B4-BE49-F238E27FC236}">
                <a16:creationId xmlns:a16="http://schemas.microsoft.com/office/drawing/2014/main" id="{8B676EE6-3EE3-DC4C-56F0-48396CED3506}"/>
              </a:ext>
            </a:extLst>
          </p:cNvPr>
          <p:cNvCxnSpPr>
            <a:cxnSpLocks/>
            <a:stCxn id="26" idx="6"/>
          </p:cNvCxnSpPr>
          <p:nvPr/>
        </p:nvCxnSpPr>
        <p:spPr>
          <a:xfrm>
            <a:off x="3807900" y="2714372"/>
            <a:ext cx="843000" cy="0"/>
          </a:xfrm>
          <a:prstGeom prst="straightConnector1">
            <a:avLst/>
          </a:prstGeom>
          <a:noFill/>
          <a:ln w="19050" cap="flat" cmpd="sng">
            <a:solidFill>
              <a:schemeClr val="dk1"/>
            </a:solidFill>
            <a:prstDash val="dot"/>
            <a:round/>
            <a:headEnd type="none" w="med" len="med"/>
            <a:tailEnd type="none" w="med" len="med"/>
          </a:ln>
        </p:spPr>
      </p:cxnSp>
      <p:sp>
        <p:nvSpPr>
          <p:cNvPr id="4" name="Google Shape;393;p20">
            <a:extLst>
              <a:ext uri="{FF2B5EF4-FFF2-40B4-BE49-F238E27FC236}">
                <a16:creationId xmlns:a16="http://schemas.microsoft.com/office/drawing/2014/main" id="{1595D6A8-B716-28C5-B7FC-FC7E4487E478}"/>
              </a:ext>
            </a:extLst>
          </p:cNvPr>
          <p:cNvSpPr/>
          <p:nvPr/>
        </p:nvSpPr>
        <p:spPr>
          <a:xfrm>
            <a:off x="1159832" y="2068705"/>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4;p20">
            <a:extLst>
              <a:ext uri="{FF2B5EF4-FFF2-40B4-BE49-F238E27FC236}">
                <a16:creationId xmlns:a16="http://schemas.microsoft.com/office/drawing/2014/main" id="{8B359A6E-1CD9-BB56-71D0-E9E9EF71973C}"/>
              </a:ext>
            </a:extLst>
          </p:cNvPr>
          <p:cNvSpPr/>
          <p:nvPr/>
        </p:nvSpPr>
        <p:spPr>
          <a:xfrm>
            <a:off x="2778691" y="2068711"/>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5;p20">
            <a:extLst>
              <a:ext uri="{FF2B5EF4-FFF2-40B4-BE49-F238E27FC236}">
                <a16:creationId xmlns:a16="http://schemas.microsoft.com/office/drawing/2014/main" id="{1E27BB9C-A4F7-51CE-CA08-367879B350BA}"/>
              </a:ext>
            </a:extLst>
          </p:cNvPr>
          <p:cNvSpPr/>
          <p:nvPr/>
        </p:nvSpPr>
        <p:spPr>
          <a:xfrm>
            <a:off x="1412250" y="232617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7;p20">
            <a:extLst>
              <a:ext uri="{FF2B5EF4-FFF2-40B4-BE49-F238E27FC236}">
                <a16:creationId xmlns:a16="http://schemas.microsoft.com/office/drawing/2014/main" id="{955F6697-5B01-E080-6266-63B0BF7190E5}"/>
              </a:ext>
            </a:extLst>
          </p:cNvPr>
          <p:cNvSpPr/>
          <p:nvPr/>
        </p:nvSpPr>
        <p:spPr>
          <a:xfrm>
            <a:off x="3031500" y="232617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1;p20">
            <a:extLst>
              <a:ext uri="{FF2B5EF4-FFF2-40B4-BE49-F238E27FC236}">
                <a16:creationId xmlns:a16="http://schemas.microsoft.com/office/drawing/2014/main" id="{DAD2A29C-BD7C-2393-C143-7F9CE19D2AB5}"/>
              </a:ext>
            </a:extLst>
          </p:cNvPr>
          <p:cNvSpPr txBox="1"/>
          <p:nvPr/>
        </p:nvSpPr>
        <p:spPr>
          <a:xfrm>
            <a:off x="2414716" y="3321385"/>
            <a:ext cx="1942451" cy="8051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P</a:t>
            </a:r>
            <a:r>
              <a:rPr lang="en"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redict_dataset.py</a:t>
            </a:r>
          </a:p>
        </p:txBody>
      </p:sp>
      <p:grpSp>
        <p:nvGrpSpPr>
          <p:cNvPr id="28" name="Google Shape;419;p20">
            <a:extLst>
              <a:ext uri="{FF2B5EF4-FFF2-40B4-BE49-F238E27FC236}">
                <a16:creationId xmlns:a16="http://schemas.microsoft.com/office/drawing/2014/main" id="{0C542FFA-4C6D-EC68-585E-6A8ADB87FFE3}"/>
              </a:ext>
            </a:extLst>
          </p:cNvPr>
          <p:cNvGrpSpPr/>
          <p:nvPr/>
        </p:nvGrpSpPr>
        <p:grpSpPr>
          <a:xfrm>
            <a:off x="1564560" y="2478383"/>
            <a:ext cx="471944" cy="471982"/>
            <a:chOff x="4385550" y="3406650"/>
            <a:chExt cx="618375" cy="618425"/>
          </a:xfrm>
        </p:grpSpPr>
        <p:sp>
          <p:nvSpPr>
            <p:cNvPr id="29" name="Google Shape;420;p20">
              <a:extLst>
                <a:ext uri="{FF2B5EF4-FFF2-40B4-BE49-F238E27FC236}">
                  <a16:creationId xmlns:a16="http://schemas.microsoft.com/office/drawing/2014/main" id="{8B076633-F4F6-2221-A16E-52D885DA94A4}"/>
                </a:ext>
              </a:extLst>
            </p:cNvPr>
            <p:cNvSpPr/>
            <p:nvPr/>
          </p:nvSpPr>
          <p:spPr>
            <a:xfrm>
              <a:off x="4385550" y="3807825"/>
              <a:ext cx="509675" cy="217250"/>
            </a:xfrm>
            <a:custGeom>
              <a:avLst/>
              <a:gdLst/>
              <a:ahLst/>
              <a:cxnLst/>
              <a:rect l="l" t="t" r="r" b="b"/>
              <a:pathLst>
                <a:path w="20387" h="8690" extrusionOk="0">
                  <a:moveTo>
                    <a:pt x="3638" y="0"/>
                  </a:moveTo>
                  <a:cubicBezTo>
                    <a:pt x="3147" y="0"/>
                    <a:pt x="2672" y="97"/>
                    <a:pt x="2222" y="287"/>
                  </a:cubicBezTo>
                  <a:cubicBezTo>
                    <a:pt x="1788" y="470"/>
                    <a:pt x="1399" y="734"/>
                    <a:pt x="1065" y="1067"/>
                  </a:cubicBezTo>
                  <a:cubicBezTo>
                    <a:pt x="732" y="1401"/>
                    <a:pt x="468" y="1790"/>
                    <a:pt x="285" y="2224"/>
                  </a:cubicBezTo>
                  <a:cubicBezTo>
                    <a:pt x="95" y="2672"/>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3"/>
                    <a:pt x="3741" y="8688"/>
                    <a:pt x="3900" y="8690"/>
                  </a:cubicBezTo>
                  <a:lnTo>
                    <a:pt x="3909" y="8690"/>
                  </a:lnTo>
                  <a:cubicBezTo>
                    <a:pt x="4106" y="8690"/>
                    <a:pt x="4305" y="8581"/>
                    <a:pt x="4415" y="8412"/>
                  </a:cubicBezTo>
                  <a:lnTo>
                    <a:pt x="5272" y="7125"/>
                  </a:lnTo>
                  <a:cubicBezTo>
                    <a:pt x="5304" y="7080"/>
                    <a:pt x="5326" y="7024"/>
                    <a:pt x="5335" y="6969"/>
                  </a:cubicBezTo>
                  <a:cubicBezTo>
                    <a:pt x="5336" y="6954"/>
                    <a:pt x="5338" y="6938"/>
                    <a:pt x="5338" y="6922"/>
                  </a:cubicBezTo>
                  <a:lnTo>
                    <a:pt x="5338" y="6918"/>
                  </a:lnTo>
                  <a:lnTo>
                    <a:pt x="5338" y="6917"/>
                  </a:lnTo>
                  <a:lnTo>
                    <a:pt x="5338" y="6915"/>
                  </a:lnTo>
                  <a:lnTo>
                    <a:pt x="5338" y="6911"/>
                  </a:lnTo>
                  <a:cubicBezTo>
                    <a:pt x="5336" y="6843"/>
                    <a:pt x="5317" y="6778"/>
                    <a:pt x="5281" y="6721"/>
                  </a:cubicBezTo>
                  <a:cubicBezTo>
                    <a:pt x="5266" y="6700"/>
                    <a:pt x="5249" y="6678"/>
                    <a:pt x="5229" y="6658"/>
                  </a:cubicBezTo>
                  <a:lnTo>
                    <a:pt x="5227" y="6658"/>
                  </a:lnTo>
                  <a:lnTo>
                    <a:pt x="5225" y="6657"/>
                  </a:lnTo>
                  <a:cubicBezTo>
                    <a:pt x="5164" y="6597"/>
                    <a:pt x="5085" y="6562"/>
                    <a:pt x="5001" y="6556"/>
                  </a:cubicBezTo>
                  <a:lnTo>
                    <a:pt x="4981" y="6556"/>
                  </a:lnTo>
                  <a:cubicBezTo>
                    <a:pt x="4976" y="6556"/>
                    <a:pt x="4970" y="6556"/>
                    <a:pt x="4965" y="6556"/>
                  </a:cubicBezTo>
                  <a:cubicBezTo>
                    <a:pt x="4906" y="6556"/>
                    <a:pt x="4846" y="6573"/>
                    <a:pt x="4793" y="6605"/>
                  </a:cubicBezTo>
                  <a:cubicBezTo>
                    <a:pt x="4793" y="6605"/>
                    <a:pt x="4791" y="6605"/>
                    <a:pt x="4791" y="6606"/>
                  </a:cubicBezTo>
                  <a:cubicBezTo>
                    <a:pt x="4759" y="6624"/>
                    <a:pt x="4729" y="6649"/>
                    <a:pt x="4703" y="6676"/>
                  </a:cubicBezTo>
                  <a:cubicBezTo>
                    <a:pt x="4703" y="6676"/>
                    <a:pt x="4703" y="6678"/>
                    <a:pt x="4703" y="6678"/>
                  </a:cubicBezTo>
                  <a:lnTo>
                    <a:pt x="4702" y="6680"/>
                  </a:lnTo>
                  <a:cubicBezTo>
                    <a:pt x="4689" y="6694"/>
                    <a:pt x="4678" y="6709"/>
                    <a:pt x="4669" y="6723"/>
                  </a:cubicBezTo>
                  <a:lnTo>
                    <a:pt x="4001" y="7725"/>
                  </a:lnTo>
                  <a:lnTo>
                    <a:pt x="4001" y="6918"/>
                  </a:lnTo>
                  <a:cubicBezTo>
                    <a:pt x="4001" y="6823"/>
                    <a:pt x="3963" y="6728"/>
                    <a:pt x="3895" y="6662"/>
                  </a:cubicBezTo>
                  <a:cubicBezTo>
                    <a:pt x="3827" y="6594"/>
                    <a:pt x="3733" y="6556"/>
                    <a:pt x="3638" y="6556"/>
                  </a:cubicBezTo>
                  <a:cubicBezTo>
                    <a:pt x="2860" y="6556"/>
                    <a:pt x="2128" y="6251"/>
                    <a:pt x="1578" y="5703"/>
                  </a:cubicBezTo>
                  <a:cubicBezTo>
                    <a:pt x="1028" y="5150"/>
                    <a:pt x="724" y="4419"/>
                    <a:pt x="724" y="3641"/>
                  </a:cubicBezTo>
                  <a:cubicBezTo>
                    <a:pt x="724" y="2862"/>
                    <a:pt x="1028" y="2131"/>
                    <a:pt x="1578" y="1580"/>
                  </a:cubicBezTo>
                  <a:cubicBezTo>
                    <a:pt x="2128" y="1030"/>
                    <a:pt x="2860" y="727"/>
                    <a:pt x="3638" y="727"/>
                  </a:cubicBezTo>
                  <a:lnTo>
                    <a:pt x="16748" y="727"/>
                  </a:lnTo>
                  <a:cubicBezTo>
                    <a:pt x="17524" y="727"/>
                    <a:pt x="18256" y="1030"/>
                    <a:pt x="18808" y="1580"/>
                  </a:cubicBezTo>
                  <a:cubicBezTo>
                    <a:pt x="19359" y="2131"/>
                    <a:pt x="19662" y="2862"/>
                    <a:pt x="19662" y="3641"/>
                  </a:cubicBezTo>
                  <a:cubicBezTo>
                    <a:pt x="19662" y="4419"/>
                    <a:pt x="19359" y="5150"/>
                    <a:pt x="18808" y="5703"/>
                  </a:cubicBezTo>
                  <a:cubicBezTo>
                    <a:pt x="18258" y="6251"/>
                    <a:pt x="17524" y="6556"/>
                    <a:pt x="16748" y="6556"/>
                  </a:cubicBezTo>
                  <a:lnTo>
                    <a:pt x="6425" y="6556"/>
                  </a:lnTo>
                  <a:cubicBezTo>
                    <a:pt x="6224" y="6556"/>
                    <a:pt x="6063" y="6718"/>
                    <a:pt x="6063" y="6918"/>
                  </a:cubicBezTo>
                  <a:cubicBezTo>
                    <a:pt x="6063" y="7117"/>
                    <a:pt x="6224" y="7281"/>
                    <a:pt x="6425" y="7281"/>
                  </a:cubicBezTo>
                  <a:lnTo>
                    <a:pt x="16748" y="7281"/>
                  </a:lnTo>
                  <a:cubicBezTo>
                    <a:pt x="17239" y="7281"/>
                    <a:pt x="17714" y="7184"/>
                    <a:pt x="18163" y="6994"/>
                  </a:cubicBezTo>
                  <a:cubicBezTo>
                    <a:pt x="18597" y="6811"/>
                    <a:pt x="18986" y="6549"/>
                    <a:pt x="19319" y="6214"/>
                  </a:cubicBezTo>
                  <a:cubicBezTo>
                    <a:pt x="19655" y="5880"/>
                    <a:pt x="19916" y="5491"/>
                    <a:pt x="20101" y="5057"/>
                  </a:cubicBezTo>
                  <a:cubicBezTo>
                    <a:pt x="20289" y="4609"/>
                    <a:pt x="20386" y="4132"/>
                    <a:pt x="20386" y="3641"/>
                  </a:cubicBezTo>
                  <a:cubicBezTo>
                    <a:pt x="20386" y="3149"/>
                    <a:pt x="20289" y="2672"/>
                    <a:pt x="20101" y="2224"/>
                  </a:cubicBezTo>
                  <a:cubicBezTo>
                    <a:pt x="19916" y="1790"/>
                    <a:pt x="19655" y="1401"/>
                    <a:pt x="19319" y="1067"/>
                  </a:cubicBezTo>
                  <a:cubicBezTo>
                    <a:pt x="18986" y="734"/>
                    <a:pt x="18597" y="470"/>
                    <a:pt x="18164" y="287"/>
                  </a:cubicBezTo>
                  <a:cubicBezTo>
                    <a:pt x="17714" y="97"/>
                    <a:pt x="17239"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1;p20">
              <a:extLst>
                <a:ext uri="{FF2B5EF4-FFF2-40B4-BE49-F238E27FC236}">
                  <a16:creationId xmlns:a16="http://schemas.microsoft.com/office/drawing/2014/main" id="{B5911432-A9D4-309C-EB30-A408DB49EAB7}"/>
                </a:ext>
              </a:extLst>
            </p:cNvPr>
            <p:cNvSpPr/>
            <p:nvPr/>
          </p:nvSpPr>
          <p:spPr>
            <a:xfrm>
              <a:off x="4385550" y="3406650"/>
              <a:ext cx="509675" cy="217275"/>
            </a:xfrm>
            <a:custGeom>
              <a:avLst/>
              <a:gdLst/>
              <a:ahLst/>
              <a:cxnLst/>
              <a:rect l="l" t="t" r="r" b="b"/>
              <a:pathLst>
                <a:path w="20387" h="8691" extrusionOk="0">
                  <a:moveTo>
                    <a:pt x="3638" y="1"/>
                  </a:moveTo>
                  <a:cubicBezTo>
                    <a:pt x="3147" y="1"/>
                    <a:pt x="2670" y="98"/>
                    <a:pt x="2222" y="288"/>
                  </a:cubicBezTo>
                  <a:cubicBezTo>
                    <a:pt x="1788" y="471"/>
                    <a:pt x="1399" y="732"/>
                    <a:pt x="1065" y="1068"/>
                  </a:cubicBezTo>
                  <a:cubicBezTo>
                    <a:pt x="732" y="1401"/>
                    <a:pt x="468" y="1790"/>
                    <a:pt x="285" y="2224"/>
                  </a:cubicBezTo>
                  <a:cubicBezTo>
                    <a:pt x="95" y="2673"/>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1"/>
                    <a:pt x="3741" y="8688"/>
                    <a:pt x="3900" y="8690"/>
                  </a:cubicBezTo>
                  <a:lnTo>
                    <a:pt x="3909" y="8690"/>
                  </a:lnTo>
                  <a:cubicBezTo>
                    <a:pt x="4106" y="8690"/>
                    <a:pt x="4305" y="8581"/>
                    <a:pt x="4415" y="8412"/>
                  </a:cubicBezTo>
                  <a:lnTo>
                    <a:pt x="5274" y="7125"/>
                  </a:lnTo>
                  <a:cubicBezTo>
                    <a:pt x="5306" y="7078"/>
                    <a:pt x="5326" y="7024"/>
                    <a:pt x="5335" y="6969"/>
                  </a:cubicBezTo>
                  <a:cubicBezTo>
                    <a:pt x="5336" y="6958"/>
                    <a:pt x="5336" y="6947"/>
                    <a:pt x="5336" y="6937"/>
                  </a:cubicBezTo>
                  <a:lnTo>
                    <a:pt x="5336" y="6933"/>
                  </a:lnTo>
                  <a:lnTo>
                    <a:pt x="5338" y="6931"/>
                  </a:lnTo>
                  <a:lnTo>
                    <a:pt x="5338" y="6928"/>
                  </a:lnTo>
                  <a:lnTo>
                    <a:pt x="5338" y="6926"/>
                  </a:lnTo>
                  <a:lnTo>
                    <a:pt x="5338" y="6924"/>
                  </a:lnTo>
                  <a:lnTo>
                    <a:pt x="5338" y="6920"/>
                  </a:lnTo>
                  <a:lnTo>
                    <a:pt x="5338" y="6917"/>
                  </a:lnTo>
                  <a:cubicBezTo>
                    <a:pt x="5336" y="6852"/>
                    <a:pt x="5320" y="6791"/>
                    <a:pt x="5290" y="6738"/>
                  </a:cubicBezTo>
                  <a:cubicBezTo>
                    <a:pt x="5268" y="6700"/>
                    <a:pt x="5240" y="6666"/>
                    <a:pt x="5205" y="6639"/>
                  </a:cubicBezTo>
                  <a:cubicBezTo>
                    <a:pt x="5155" y="6596"/>
                    <a:pt x="5093" y="6569"/>
                    <a:pt x="5028" y="6560"/>
                  </a:cubicBezTo>
                  <a:cubicBezTo>
                    <a:pt x="5028" y="6560"/>
                    <a:pt x="5026" y="6558"/>
                    <a:pt x="5026" y="6558"/>
                  </a:cubicBezTo>
                  <a:lnTo>
                    <a:pt x="5014" y="6558"/>
                  </a:lnTo>
                  <a:lnTo>
                    <a:pt x="5006" y="6556"/>
                  </a:lnTo>
                  <a:lnTo>
                    <a:pt x="4976" y="6556"/>
                  </a:lnTo>
                  <a:cubicBezTo>
                    <a:pt x="4913" y="6556"/>
                    <a:pt x="4850" y="6571"/>
                    <a:pt x="4797" y="6601"/>
                  </a:cubicBezTo>
                  <a:lnTo>
                    <a:pt x="4797" y="6603"/>
                  </a:lnTo>
                  <a:lnTo>
                    <a:pt x="4793" y="6603"/>
                  </a:lnTo>
                  <a:cubicBezTo>
                    <a:pt x="4793" y="6605"/>
                    <a:pt x="4793" y="6605"/>
                    <a:pt x="4791" y="6607"/>
                  </a:cubicBezTo>
                  <a:cubicBezTo>
                    <a:pt x="4755" y="6626"/>
                    <a:pt x="4723" y="6653"/>
                    <a:pt x="4696" y="6686"/>
                  </a:cubicBezTo>
                  <a:lnTo>
                    <a:pt x="4694" y="6689"/>
                  </a:lnTo>
                  <a:cubicBezTo>
                    <a:pt x="4685" y="6700"/>
                    <a:pt x="4677" y="6711"/>
                    <a:pt x="4669" y="6723"/>
                  </a:cubicBezTo>
                  <a:lnTo>
                    <a:pt x="4001" y="7726"/>
                  </a:lnTo>
                  <a:lnTo>
                    <a:pt x="4001" y="6919"/>
                  </a:lnTo>
                  <a:cubicBezTo>
                    <a:pt x="4001" y="6822"/>
                    <a:pt x="3963" y="6729"/>
                    <a:pt x="3895" y="6662"/>
                  </a:cubicBezTo>
                  <a:cubicBezTo>
                    <a:pt x="3827" y="6594"/>
                    <a:pt x="3733" y="6556"/>
                    <a:pt x="3638" y="6556"/>
                  </a:cubicBezTo>
                  <a:cubicBezTo>
                    <a:pt x="2860" y="6555"/>
                    <a:pt x="2128" y="6252"/>
                    <a:pt x="1578" y="5701"/>
                  </a:cubicBezTo>
                  <a:cubicBezTo>
                    <a:pt x="1028" y="5151"/>
                    <a:pt x="724" y="4419"/>
                    <a:pt x="724" y="3641"/>
                  </a:cubicBezTo>
                  <a:cubicBezTo>
                    <a:pt x="724" y="2863"/>
                    <a:pt x="1028" y="2131"/>
                    <a:pt x="1578" y="1580"/>
                  </a:cubicBezTo>
                  <a:cubicBezTo>
                    <a:pt x="2128" y="1030"/>
                    <a:pt x="2860" y="725"/>
                    <a:pt x="3638" y="725"/>
                  </a:cubicBezTo>
                  <a:lnTo>
                    <a:pt x="16748" y="725"/>
                  </a:lnTo>
                  <a:cubicBezTo>
                    <a:pt x="17524" y="725"/>
                    <a:pt x="18256" y="1030"/>
                    <a:pt x="18808" y="1580"/>
                  </a:cubicBezTo>
                  <a:cubicBezTo>
                    <a:pt x="19359" y="2131"/>
                    <a:pt x="19662" y="2863"/>
                    <a:pt x="19662" y="3641"/>
                  </a:cubicBezTo>
                  <a:cubicBezTo>
                    <a:pt x="19662" y="4419"/>
                    <a:pt x="19359" y="5151"/>
                    <a:pt x="18808" y="5701"/>
                  </a:cubicBezTo>
                  <a:cubicBezTo>
                    <a:pt x="18256" y="6252"/>
                    <a:pt x="17524" y="6555"/>
                    <a:pt x="16748" y="6556"/>
                  </a:cubicBezTo>
                  <a:lnTo>
                    <a:pt x="6425" y="6556"/>
                  </a:lnTo>
                  <a:cubicBezTo>
                    <a:pt x="6224" y="6556"/>
                    <a:pt x="6063" y="6718"/>
                    <a:pt x="6063" y="6919"/>
                  </a:cubicBezTo>
                  <a:cubicBezTo>
                    <a:pt x="6063" y="7118"/>
                    <a:pt x="6224" y="7281"/>
                    <a:pt x="6425" y="7281"/>
                  </a:cubicBezTo>
                  <a:lnTo>
                    <a:pt x="16748" y="7281"/>
                  </a:lnTo>
                  <a:cubicBezTo>
                    <a:pt x="17239" y="7281"/>
                    <a:pt x="17714" y="7184"/>
                    <a:pt x="18163" y="6994"/>
                  </a:cubicBezTo>
                  <a:cubicBezTo>
                    <a:pt x="18597" y="6811"/>
                    <a:pt x="18986" y="6547"/>
                    <a:pt x="19321" y="6214"/>
                  </a:cubicBezTo>
                  <a:cubicBezTo>
                    <a:pt x="19655" y="5880"/>
                    <a:pt x="19916" y="5491"/>
                    <a:pt x="20101" y="5057"/>
                  </a:cubicBezTo>
                  <a:cubicBezTo>
                    <a:pt x="20289" y="4609"/>
                    <a:pt x="20386" y="4132"/>
                    <a:pt x="20386" y="3641"/>
                  </a:cubicBezTo>
                  <a:cubicBezTo>
                    <a:pt x="20386" y="3149"/>
                    <a:pt x="20289" y="2673"/>
                    <a:pt x="20101" y="2224"/>
                  </a:cubicBezTo>
                  <a:cubicBezTo>
                    <a:pt x="19916" y="1790"/>
                    <a:pt x="19655" y="1401"/>
                    <a:pt x="19321" y="1068"/>
                  </a:cubicBezTo>
                  <a:cubicBezTo>
                    <a:pt x="18986" y="734"/>
                    <a:pt x="18597" y="471"/>
                    <a:pt x="18163" y="288"/>
                  </a:cubicBezTo>
                  <a:cubicBezTo>
                    <a:pt x="17714" y="98"/>
                    <a:pt x="17239" y="1"/>
                    <a:pt x="16748"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2;p20">
              <a:extLst>
                <a:ext uri="{FF2B5EF4-FFF2-40B4-BE49-F238E27FC236}">
                  <a16:creationId xmlns:a16="http://schemas.microsoft.com/office/drawing/2014/main" id="{0213C7B7-EEF0-5F87-B5FB-04372A8F7FD4}"/>
                </a:ext>
              </a:extLst>
            </p:cNvPr>
            <p:cNvSpPr/>
            <p:nvPr/>
          </p:nvSpPr>
          <p:spPr>
            <a:xfrm>
              <a:off x="4494200" y="3606775"/>
              <a:ext cx="509725" cy="217200"/>
            </a:xfrm>
            <a:custGeom>
              <a:avLst/>
              <a:gdLst/>
              <a:ahLst/>
              <a:cxnLst/>
              <a:rect l="l" t="t" r="r" b="b"/>
              <a:pathLst>
                <a:path w="20389" h="8688" extrusionOk="0">
                  <a:moveTo>
                    <a:pt x="3641" y="0"/>
                  </a:moveTo>
                  <a:cubicBezTo>
                    <a:pt x="3149" y="0"/>
                    <a:pt x="2672" y="95"/>
                    <a:pt x="2224" y="285"/>
                  </a:cubicBezTo>
                  <a:cubicBezTo>
                    <a:pt x="1790" y="468"/>
                    <a:pt x="1401" y="732"/>
                    <a:pt x="1068" y="1065"/>
                  </a:cubicBezTo>
                  <a:cubicBezTo>
                    <a:pt x="732" y="1401"/>
                    <a:pt x="470" y="1790"/>
                    <a:pt x="287" y="2222"/>
                  </a:cubicBezTo>
                  <a:cubicBezTo>
                    <a:pt x="97" y="2670"/>
                    <a:pt x="1" y="3147"/>
                    <a:pt x="1" y="3639"/>
                  </a:cubicBezTo>
                  <a:cubicBezTo>
                    <a:pt x="1" y="4130"/>
                    <a:pt x="97" y="4607"/>
                    <a:pt x="287" y="5055"/>
                  </a:cubicBezTo>
                  <a:cubicBezTo>
                    <a:pt x="470" y="5489"/>
                    <a:pt x="732" y="5878"/>
                    <a:pt x="1068" y="6213"/>
                  </a:cubicBezTo>
                  <a:cubicBezTo>
                    <a:pt x="1401" y="6547"/>
                    <a:pt x="1790" y="6809"/>
                    <a:pt x="2224" y="6992"/>
                  </a:cubicBezTo>
                  <a:cubicBezTo>
                    <a:pt x="2672" y="7182"/>
                    <a:pt x="3149" y="7279"/>
                    <a:pt x="3641" y="7279"/>
                  </a:cubicBezTo>
                  <a:lnTo>
                    <a:pt x="15219" y="7279"/>
                  </a:lnTo>
                  <a:lnTo>
                    <a:pt x="15974" y="8410"/>
                  </a:lnTo>
                  <a:cubicBezTo>
                    <a:pt x="16083" y="8579"/>
                    <a:pt x="16280" y="8688"/>
                    <a:pt x="16478" y="8688"/>
                  </a:cubicBezTo>
                  <a:lnTo>
                    <a:pt x="16487" y="8688"/>
                  </a:lnTo>
                  <a:cubicBezTo>
                    <a:pt x="16646" y="8686"/>
                    <a:pt x="16793" y="8631"/>
                    <a:pt x="16912" y="8523"/>
                  </a:cubicBezTo>
                  <a:cubicBezTo>
                    <a:pt x="17037" y="8412"/>
                    <a:pt x="17112" y="8236"/>
                    <a:pt x="17111" y="8066"/>
                  </a:cubicBezTo>
                  <a:lnTo>
                    <a:pt x="17111" y="6916"/>
                  </a:lnTo>
                  <a:cubicBezTo>
                    <a:pt x="17111" y="6717"/>
                    <a:pt x="16949" y="6554"/>
                    <a:pt x="16748" y="6554"/>
                  </a:cubicBezTo>
                  <a:cubicBezTo>
                    <a:pt x="16549" y="6554"/>
                    <a:pt x="16386" y="6717"/>
                    <a:pt x="16386" y="6916"/>
                  </a:cubicBezTo>
                  <a:lnTo>
                    <a:pt x="16386" y="7725"/>
                  </a:lnTo>
                  <a:lnTo>
                    <a:pt x="15714" y="6716"/>
                  </a:lnTo>
                  <a:cubicBezTo>
                    <a:pt x="15646" y="6613"/>
                    <a:pt x="15533" y="6554"/>
                    <a:pt x="15413" y="6554"/>
                  </a:cubicBezTo>
                  <a:lnTo>
                    <a:pt x="3641" y="6554"/>
                  </a:lnTo>
                  <a:cubicBezTo>
                    <a:pt x="2862" y="6554"/>
                    <a:pt x="2131" y="6249"/>
                    <a:pt x="1580" y="5701"/>
                  </a:cubicBezTo>
                  <a:cubicBezTo>
                    <a:pt x="1030" y="5150"/>
                    <a:pt x="725" y="4417"/>
                    <a:pt x="725" y="3639"/>
                  </a:cubicBezTo>
                  <a:cubicBezTo>
                    <a:pt x="725" y="2860"/>
                    <a:pt x="1030" y="2129"/>
                    <a:pt x="1580" y="1578"/>
                  </a:cubicBezTo>
                  <a:cubicBezTo>
                    <a:pt x="2131" y="1028"/>
                    <a:pt x="2862" y="725"/>
                    <a:pt x="3641" y="725"/>
                  </a:cubicBezTo>
                  <a:lnTo>
                    <a:pt x="16748" y="725"/>
                  </a:lnTo>
                  <a:cubicBezTo>
                    <a:pt x="17527" y="725"/>
                    <a:pt x="18258" y="1028"/>
                    <a:pt x="18811" y="1578"/>
                  </a:cubicBezTo>
                  <a:cubicBezTo>
                    <a:pt x="19359" y="2129"/>
                    <a:pt x="19664" y="2860"/>
                    <a:pt x="19664" y="3639"/>
                  </a:cubicBezTo>
                  <a:cubicBezTo>
                    <a:pt x="19664" y="4759"/>
                    <a:pt x="19010" y="5794"/>
                    <a:pt x="17996" y="6274"/>
                  </a:cubicBezTo>
                  <a:cubicBezTo>
                    <a:pt x="17909" y="6316"/>
                    <a:pt x="17842" y="6389"/>
                    <a:pt x="17810" y="6481"/>
                  </a:cubicBezTo>
                  <a:cubicBezTo>
                    <a:pt x="17778" y="6572"/>
                    <a:pt x="17783" y="6669"/>
                    <a:pt x="17824" y="6757"/>
                  </a:cubicBezTo>
                  <a:cubicBezTo>
                    <a:pt x="17883" y="6882"/>
                    <a:pt x="18013" y="6965"/>
                    <a:pt x="18151" y="6965"/>
                  </a:cubicBezTo>
                  <a:cubicBezTo>
                    <a:pt x="18204" y="6965"/>
                    <a:pt x="18258" y="6952"/>
                    <a:pt x="18307" y="6929"/>
                  </a:cubicBezTo>
                  <a:cubicBezTo>
                    <a:pt x="18920" y="6638"/>
                    <a:pt x="19440" y="6183"/>
                    <a:pt x="19809" y="5611"/>
                  </a:cubicBezTo>
                  <a:cubicBezTo>
                    <a:pt x="20188" y="5023"/>
                    <a:pt x="20389" y="4341"/>
                    <a:pt x="20389" y="3639"/>
                  </a:cubicBezTo>
                  <a:cubicBezTo>
                    <a:pt x="20389" y="3147"/>
                    <a:pt x="20292" y="2670"/>
                    <a:pt x="20102" y="2222"/>
                  </a:cubicBezTo>
                  <a:cubicBezTo>
                    <a:pt x="19919" y="1790"/>
                    <a:pt x="19657" y="1401"/>
                    <a:pt x="19322" y="1065"/>
                  </a:cubicBezTo>
                  <a:cubicBezTo>
                    <a:pt x="18988" y="732"/>
                    <a:pt x="18599" y="468"/>
                    <a:pt x="18165" y="285"/>
                  </a:cubicBezTo>
                  <a:cubicBezTo>
                    <a:pt x="17717" y="95"/>
                    <a:pt x="17240"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3;p20">
              <a:extLst>
                <a:ext uri="{FF2B5EF4-FFF2-40B4-BE49-F238E27FC236}">
                  <a16:creationId xmlns:a16="http://schemas.microsoft.com/office/drawing/2014/main" id="{61149CBB-CA6E-7C6B-DE46-905D416AE7F0}"/>
                </a:ext>
              </a:extLst>
            </p:cNvPr>
            <p:cNvSpPr/>
            <p:nvPr/>
          </p:nvSpPr>
          <p:spPr>
            <a:xfrm>
              <a:off x="45830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2" y="725"/>
                    <a:pt x="725" y="564"/>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4;p20">
              <a:extLst>
                <a:ext uri="{FF2B5EF4-FFF2-40B4-BE49-F238E27FC236}">
                  <a16:creationId xmlns:a16="http://schemas.microsoft.com/office/drawing/2014/main" id="{F4E6FA02-7F60-2119-6EEA-6235E239D973}"/>
                </a:ext>
              </a:extLst>
            </p:cNvPr>
            <p:cNvSpPr/>
            <p:nvPr/>
          </p:nvSpPr>
          <p:spPr>
            <a:xfrm>
              <a:off x="4631275" y="3488600"/>
              <a:ext cx="18150" cy="18125"/>
            </a:xfrm>
            <a:custGeom>
              <a:avLst/>
              <a:gdLst/>
              <a:ahLst/>
              <a:cxnLst/>
              <a:rect l="l" t="t" r="r" b="b"/>
              <a:pathLst>
                <a:path w="726" h="725" extrusionOk="0">
                  <a:moveTo>
                    <a:pt x="363" y="1"/>
                  </a:moveTo>
                  <a:cubicBezTo>
                    <a:pt x="164" y="1"/>
                    <a:pt x="1" y="162"/>
                    <a:pt x="1" y="363"/>
                  </a:cubicBezTo>
                  <a:cubicBezTo>
                    <a:pt x="1" y="564"/>
                    <a:pt x="164"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5;p20">
              <a:extLst>
                <a:ext uri="{FF2B5EF4-FFF2-40B4-BE49-F238E27FC236}">
                  <a16:creationId xmlns:a16="http://schemas.microsoft.com/office/drawing/2014/main" id="{CE72694D-8962-B1A8-1CA4-E7E641954C1A}"/>
                </a:ext>
              </a:extLst>
            </p:cNvPr>
            <p:cNvSpPr/>
            <p:nvPr/>
          </p:nvSpPr>
          <p:spPr>
            <a:xfrm>
              <a:off x="46796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6;p20">
              <a:extLst>
                <a:ext uri="{FF2B5EF4-FFF2-40B4-BE49-F238E27FC236}">
                  <a16:creationId xmlns:a16="http://schemas.microsoft.com/office/drawing/2014/main" id="{2BD97FEC-AD6E-3159-E601-1841FFBBFBF5}"/>
                </a:ext>
              </a:extLst>
            </p:cNvPr>
            <p:cNvSpPr/>
            <p:nvPr/>
          </p:nvSpPr>
          <p:spPr>
            <a:xfrm>
              <a:off x="4691675"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7;p20">
              <a:extLst>
                <a:ext uri="{FF2B5EF4-FFF2-40B4-BE49-F238E27FC236}">
                  <a16:creationId xmlns:a16="http://schemas.microsoft.com/office/drawing/2014/main" id="{0F86AE60-983A-5BA0-A612-E42D96BB4632}"/>
                </a:ext>
              </a:extLst>
            </p:cNvPr>
            <p:cNvSpPr/>
            <p:nvPr/>
          </p:nvSpPr>
          <p:spPr>
            <a:xfrm>
              <a:off x="4740000"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8;p20">
              <a:extLst>
                <a:ext uri="{FF2B5EF4-FFF2-40B4-BE49-F238E27FC236}">
                  <a16:creationId xmlns:a16="http://schemas.microsoft.com/office/drawing/2014/main" id="{66947854-E23E-756D-5BC8-51C1954DA12A}"/>
                </a:ext>
              </a:extLst>
            </p:cNvPr>
            <p:cNvSpPr/>
            <p:nvPr/>
          </p:nvSpPr>
          <p:spPr>
            <a:xfrm>
              <a:off x="4788325" y="3688675"/>
              <a:ext cx="18125" cy="18125"/>
            </a:xfrm>
            <a:custGeom>
              <a:avLst/>
              <a:gdLst/>
              <a:ahLst/>
              <a:cxnLst/>
              <a:rect l="l" t="t" r="r" b="b"/>
              <a:pathLst>
                <a:path w="725" h="725" extrusionOk="0">
                  <a:moveTo>
                    <a:pt x="363" y="0"/>
                  </a:moveTo>
                  <a:cubicBezTo>
                    <a:pt x="162" y="0"/>
                    <a:pt x="0" y="163"/>
                    <a:pt x="0" y="363"/>
                  </a:cubicBezTo>
                  <a:cubicBezTo>
                    <a:pt x="0" y="563"/>
                    <a:pt x="162" y="725"/>
                    <a:pt x="363" y="725"/>
                  </a:cubicBezTo>
                  <a:cubicBezTo>
                    <a:pt x="562" y="725"/>
                    <a:pt x="725" y="563"/>
                    <a:pt x="725" y="363"/>
                  </a:cubicBezTo>
                  <a:cubicBezTo>
                    <a:pt x="725" y="163"/>
                    <a:pt x="562"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9;p20">
              <a:extLst>
                <a:ext uri="{FF2B5EF4-FFF2-40B4-BE49-F238E27FC236}">
                  <a16:creationId xmlns:a16="http://schemas.microsoft.com/office/drawing/2014/main" id="{6DA04A4F-F484-F0BE-84D0-FB6C2CE4987B}"/>
                </a:ext>
              </a:extLst>
            </p:cNvPr>
            <p:cNvSpPr/>
            <p:nvPr/>
          </p:nvSpPr>
          <p:spPr>
            <a:xfrm>
              <a:off x="45830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2" y="725"/>
                    <a:pt x="725" y="562"/>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0;p20">
              <a:extLst>
                <a:ext uri="{FF2B5EF4-FFF2-40B4-BE49-F238E27FC236}">
                  <a16:creationId xmlns:a16="http://schemas.microsoft.com/office/drawing/2014/main" id="{21FCD60A-493C-F571-B95B-420576218F37}"/>
                </a:ext>
              </a:extLst>
            </p:cNvPr>
            <p:cNvSpPr/>
            <p:nvPr/>
          </p:nvSpPr>
          <p:spPr>
            <a:xfrm>
              <a:off x="4631275" y="3888775"/>
              <a:ext cx="18150" cy="18150"/>
            </a:xfrm>
            <a:custGeom>
              <a:avLst/>
              <a:gdLst/>
              <a:ahLst/>
              <a:cxnLst/>
              <a:rect l="l" t="t" r="r" b="b"/>
              <a:pathLst>
                <a:path w="726" h="726" extrusionOk="0">
                  <a:moveTo>
                    <a:pt x="363" y="1"/>
                  </a:moveTo>
                  <a:cubicBezTo>
                    <a:pt x="164" y="1"/>
                    <a:pt x="1" y="162"/>
                    <a:pt x="1" y="363"/>
                  </a:cubicBezTo>
                  <a:cubicBezTo>
                    <a:pt x="1" y="562"/>
                    <a:pt x="164"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1;p20">
              <a:extLst>
                <a:ext uri="{FF2B5EF4-FFF2-40B4-BE49-F238E27FC236}">
                  <a16:creationId xmlns:a16="http://schemas.microsoft.com/office/drawing/2014/main" id="{BE9C5784-3B05-4E56-27A1-90E00329D776}"/>
                </a:ext>
              </a:extLst>
            </p:cNvPr>
            <p:cNvSpPr/>
            <p:nvPr/>
          </p:nvSpPr>
          <p:spPr>
            <a:xfrm>
              <a:off x="46796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32;p20">
            <a:extLst>
              <a:ext uri="{FF2B5EF4-FFF2-40B4-BE49-F238E27FC236}">
                <a16:creationId xmlns:a16="http://schemas.microsoft.com/office/drawing/2014/main" id="{DE4ED702-DDFC-C8B4-7E65-11A90F20BCD9}"/>
              </a:ext>
            </a:extLst>
          </p:cNvPr>
          <p:cNvGrpSpPr/>
          <p:nvPr/>
        </p:nvGrpSpPr>
        <p:grpSpPr>
          <a:xfrm>
            <a:off x="3183797" y="2544985"/>
            <a:ext cx="471944" cy="338765"/>
            <a:chOff x="4975800" y="2137250"/>
            <a:chExt cx="618375" cy="443875"/>
          </a:xfrm>
        </p:grpSpPr>
        <p:sp>
          <p:nvSpPr>
            <p:cNvPr id="42" name="Google Shape;433;p20">
              <a:extLst>
                <a:ext uri="{FF2B5EF4-FFF2-40B4-BE49-F238E27FC236}">
                  <a16:creationId xmlns:a16="http://schemas.microsoft.com/office/drawing/2014/main" id="{CD558E82-3B32-4755-906D-2A46C51BE826}"/>
                </a:ext>
              </a:extLst>
            </p:cNvPr>
            <p:cNvSpPr/>
            <p:nvPr/>
          </p:nvSpPr>
          <p:spPr>
            <a:xfrm>
              <a:off x="4975800" y="2137250"/>
              <a:ext cx="618375" cy="443875"/>
            </a:xfrm>
            <a:custGeom>
              <a:avLst/>
              <a:gdLst/>
              <a:ahLst/>
              <a:cxnLst/>
              <a:rect l="l" t="t" r="r" b="b"/>
              <a:pathLst>
                <a:path w="24735" h="17755" extrusionOk="0">
                  <a:moveTo>
                    <a:pt x="23286" y="725"/>
                  </a:moveTo>
                  <a:cubicBezTo>
                    <a:pt x="23686" y="725"/>
                    <a:pt x="24010" y="1050"/>
                    <a:pt x="24010" y="1450"/>
                  </a:cubicBezTo>
                  <a:lnTo>
                    <a:pt x="24010" y="2536"/>
                  </a:lnTo>
                  <a:lnTo>
                    <a:pt x="725" y="2536"/>
                  </a:lnTo>
                  <a:lnTo>
                    <a:pt x="725" y="1450"/>
                  </a:lnTo>
                  <a:cubicBezTo>
                    <a:pt x="725" y="1050"/>
                    <a:pt x="1049" y="725"/>
                    <a:pt x="1449" y="725"/>
                  </a:cubicBezTo>
                  <a:close/>
                  <a:moveTo>
                    <a:pt x="1449" y="1"/>
                  </a:moveTo>
                  <a:cubicBezTo>
                    <a:pt x="651" y="1"/>
                    <a:pt x="0" y="650"/>
                    <a:pt x="0" y="1450"/>
                  </a:cubicBezTo>
                  <a:lnTo>
                    <a:pt x="0" y="2897"/>
                  </a:lnTo>
                  <a:cubicBezTo>
                    <a:pt x="0" y="2897"/>
                    <a:pt x="0" y="2898"/>
                    <a:pt x="0" y="2898"/>
                  </a:cubicBezTo>
                  <a:cubicBezTo>
                    <a:pt x="0" y="3024"/>
                    <a:pt x="63" y="3133"/>
                    <a:pt x="160" y="3200"/>
                  </a:cubicBezTo>
                  <a:cubicBezTo>
                    <a:pt x="162" y="3200"/>
                    <a:pt x="163" y="3201"/>
                    <a:pt x="165" y="3203"/>
                  </a:cubicBezTo>
                  <a:cubicBezTo>
                    <a:pt x="223" y="3239"/>
                    <a:pt x="291" y="3261"/>
                    <a:pt x="362" y="3261"/>
                  </a:cubicBezTo>
                  <a:lnTo>
                    <a:pt x="24010" y="3261"/>
                  </a:lnTo>
                  <a:lnTo>
                    <a:pt x="24010" y="16304"/>
                  </a:lnTo>
                  <a:cubicBezTo>
                    <a:pt x="24010" y="16704"/>
                    <a:pt x="23684" y="17028"/>
                    <a:pt x="23286" y="17030"/>
                  </a:cubicBezTo>
                  <a:lnTo>
                    <a:pt x="1449" y="17030"/>
                  </a:lnTo>
                  <a:cubicBezTo>
                    <a:pt x="1051" y="17028"/>
                    <a:pt x="726" y="16704"/>
                    <a:pt x="725" y="16304"/>
                  </a:cubicBezTo>
                  <a:lnTo>
                    <a:pt x="725" y="4347"/>
                  </a:lnTo>
                  <a:cubicBezTo>
                    <a:pt x="725" y="4148"/>
                    <a:pt x="563" y="3985"/>
                    <a:pt x="362" y="3985"/>
                  </a:cubicBezTo>
                  <a:cubicBezTo>
                    <a:pt x="350" y="3985"/>
                    <a:pt x="337" y="3987"/>
                    <a:pt x="325" y="3987"/>
                  </a:cubicBezTo>
                  <a:cubicBezTo>
                    <a:pt x="147" y="4005"/>
                    <a:pt x="7" y="4155"/>
                    <a:pt x="0" y="4336"/>
                  </a:cubicBezTo>
                  <a:cubicBezTo>
                    <a:pt x="0" y="4340"/>
                    <a:pt x="0" y="4344"/>
                    <a:pt x="0" y="4347"/>
                  </a:cubicBezTo>
                  <a:lnTo>
                    <a:pt x="0" y="16304"/>
                  </a:lnTo>
                  <a:cubicBezTo>
                    <a:pt x="0" y="17104"/>
                    <a:pt x="646" y="17754"/>
                    <a:pt x="1449" y="17754"/>
                  </a:cubicBezTo>
                  <a:lnTo>
                    <a:pt x="23286" y="17754"/>
                  </a:lnTo>
                  <a:cubicBezTo>
                    <a:pt x="24089" y="17754"/>
                    <a:pt x="24735" y="17104"/>
                    <a:pt x="24735" y="16304"/>
                  </a:cubicBezTo>
                  <a:lnTo>
                    <a:pt x="24735" y="1450"/>
                  </a:lnTo>
                  <a:cubicBezTo>
                    <a:pt x="24735" y="650"/>
                    <a:pt x="24086" y="1"/>
                    <a:pt x="23286"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4;p20">
              <a:extLst>
                <a:ext uri="{FF2B5EF4-FFF2-40B4-BE49-F238E27FC236}">
                  <a16:creationId xmlns:a16="http://schemas.microsoft.com/office/drawing/2014/main" id="{105AEE67-F2E0-E5F4-858E-7411426F4787}"/>
                </a:ext>
              </a:extLst>
            </p:cNvPr>
            <p:cNvSpPr/>
            <p:nvPr/>
          </p:nvSpPr>
          <p:spPr>
            <a:xfrm>
              <a:off x="5010000" y="2168950"/>
              <a:ext cx="21500" cy="18150"/>
            </a:xfrm>
            <a:custGeom>
              <a:avLst/>
              <a:gdLst/>
              <a:ahLst/>
              <a:cxnLst/>
              <a:rect l="l" t="t" r="r" b="b"/>
              <a:pathLst>
                <a:path w="860" h="726" extrusionOk="0">
                  <a:moveTo>
                    <a:pt x="395" y="0"/>
                  </a:moveTo>
                  <a:cubicBezTo>
                    <a:pt x="371" y="0"/>
                    <a:pt x="346" y="3"/>
                    <a:pt x="321" y="8"/>
                  </a:cubicBezTo>
                  <a:cubicBezTo>
                    <a:pt x="113" y="52"/>
                    <a:pt x="0" y="248"/>
                    <a:pt x="38" y="434"/>
                  </a:cubicBezTo>
                  <a:cubicBezTo>
                    <a:pt x="73" y="619"/>
                    <a:pt x="233" y="725"/>
                    <a:pt x="395" y="725"/>
                  </a:cubicBezTo>
                  <a:cubicBezTo>
                    <a:pt x="507" y="725"/>
                    <a:pt x="620" y="675"/>
                    <a:pt x="694" y="565"/>
                  </a:cubicBezTo>
                  <a:cubicBezTo>
                    <a:pt x="859" y="313"/>
                    <a:pt x="669" y="0"/>
                    <a:pt x="39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5;p20">
              <a:extLst>
                <a:ext uri="{FF2B5EF4-FFF2-40B4-BE49-F238E27FC236}">
                  <a16:creationId xmlns:a16="http://schemas.microsoft.com/office/drawing/2014/main" id="{491674E1-AB65-ABE6-0C90-0D7C6DD28146}"/>
                </a:ext>
              </a:extLst>
            </p:cNvPr>
            <p:cNvSpPr/>
            <p:nvPr/>
          </p:nvSpPr>
          <p:spPr>
            <a:xfrm>
              <a:off x="5046275" y="2168950"/>
              <a:ext cx="21525" cy="18150"/>
            </a:xfrm>
            <a:custGeom>
              <a:avLst/>
              <a:gdLst/>
              <a:ahLst/>
              <a:cxnLst/>
              <a:rect l="l" t="t" r="r" b="b"/>
              <a:pathLst>
                <a:path w="861" h="726" extrusionOk="0">
                  <a:moveTo>
                    <a:pt x="396" y="0"/>
                  </a:moveTo>
                  <a:cubicBezTo>
                    <a:pt x="372" y="0"/>
                    <a:pt x="348" y="3"/>
                    <a:pt x="323" y="8"/>
                  </a:cubicBezTo>
                  <a:cubicBezTo>
                    <a:pt x="113" y="52"/>
                    <a:pt x="0" y="248"/>
                    <a:pt x="38" y="434"/>
                  </a:cubicBezTo>
                  <a:cubicBezTo>
                    <a:pt x="73" y="619"/>
                    <a:pt x="232" y="725"/>
                    <a:pt x="395" y="725"/>
                  </a:cubicBezTo>
                  <a:cubicBezTo>
                    <a:pt x="506" y="725"/>
                    <a:pt x="619" y="675"/>
                    <a:pt x="694" y="565"/>
                  </a:cubicBezTo>
                  <a:cubicBezTo>
                    <a:pt x="860" y="313"/>
                    <a:pt x="669" y="0"/>
                    <a:pt x="39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6;p20">
              <a:extLst>
                <a:ext uri="{FF2B5EF4-FFF2-40B4-BE49-F238E27FC236}">
                  <a16:creationId xmlns:a16="http://schemas.microsoft.com/office/drawing/2014/main" id="{B01574E9-3AA2-DC61-98A0-DB763D1D46CD}"/>
                </a:ext>
              </a:extLst>
            </p:cNvPr>
            <p:cNvSpPr/>
            <p:nvPr/>
          </p:nvSpPr>
          <p:spPr>
            <a:xfrm>
              <a:off x="5082525" y="2168950"/>
              <a:ext cx="21550" cy="18150"/>
            </a:xfrm>
            <a:custGeom>
              <a:avLst/>
              <a:gdLst/>
              <a:ahLst/>
              <a:cxnLst/>
              <a:rect l="l" t="t" r="r" b="b"/>
              <a:pathLst>
                <a:path w="862" h="726" extrusionOk="0">
                  <a:moveTo>
                    <a:pt x="397" y="0"/>
                  </a:moveTo>
                  <a:cubicBezTo>
                    <a:pt x="373" y="0"/>
                    <a:pt x="348" y="3"/>
                    <a:pt x="323" y="8"/>
                  </a:cubicBezTo>
                  <a:cubicBezTo>
                    <a:pt x="114" y="52"/>
                    <a:pt x="1" y="248"/>
                    <a:pt x="38" y="434"/>
                  </a:cubicBezTo>
                  <a:cubicBezTo>
                    <a:pt x="73" y="619"/>
                    <a:pt x="233" y="725"/>
                    <a:pt x="395" y="725"/>
                  </a:cubicBezTo>
                  <a:cubicBezTo>
                    <a:pt x="507" y="725"/>
                    <a:pt x="620" y="675"/>
                    <a:pt x="695" y="565"/>
                  </a:cubicBezTo>
                  <a:cubicBezTo>
                    <a:pt x="861" y="313"/>
                    <a:pt x="670" y="0"/>
                    <a:pt x="397"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7;p20">
              <a:extLst>
                <a:ext uri="{FF2B5EF4-FFF2-40B4-BE49-F238E27FC236}">
                  <a16:creationId xmlns:a16="http://schemas.microsoft.com/office/drawing/2014/main" id="{ABE2288A-6964-28CA-A0A7-54EA95871BE8}"/>
                </a:ext>
              </a:extLst>
            </p:cNvPr>
            <p:cNvSpPr/>
            <p:nvPr/>
          </p:nvSpPr>
          <p:spPr>
            <a:xfrm>
              <a:off x="5119200" y="2285200"/>
              <a:ext cx="66450" cy="66400"/>
            </a:xfrm>
            <a:custGeom>
              <a:avLst/>
              <a:gdLst/>
              <a:ahLst/>
              <a:cxnLst/>
              <a:rect l="l" t="t" r="r" b="b"/>
              <a:pathLst>
                <a:path w="2658" h="2656" extrusionOk="0">
                  <a:moveTo>
                    <a:pt x="1329" y="724"/>
                  </a:moveTo>
                  <a:cubicBezTo>
                    <a:pt x="1526" y="724"/>
                    <a:pt x="1700" y="819"/>
                    <a:pt x="1812" y="965"/>
                  </a:cubicBezTo>
                  <a:lnTo>
                    <a:pt x="845" y="965"/>
                  </a:lnTo>
                  <a:cubicBezTo>
                    <a:pt x="956" y="819"/>
                    <a:pt x="1132" y="724"/>
                    <a:pt x="1329" y="724"/>
                  </a:cubicBezTo>
                  <a:close/>
                  <a:moveTo>
                    <a:pt x="1329" y="0"/>
                  </a:moveTo>
                  <a:cubicBezTo>
                    <a:pt x="596" y="0"/>
                    <a:pt x="0" y="595"/>
                    <a:pt x="0" y="1327"/>
                  </a:cubicBezTo>
                  <a:cubicBezTo>
                    <a:pt x="0" y="2060"/>
                    <a:pt x="596" y="2656"/>
                    <a:pt x="1329" y="2656"/>
                  </a:cubicBezTo>
                  <a:cubicBezTo>
                    <a:pt x="1562" y="2656"/>
                    <a:pt x="1792" y="2595"/>
                    <a:pt x="1993" y="2478"/>
                  </a:cubicBezTo>
                  <a:cubicBezTo>
                    <a:pt x="2167" y="2378"/>
                    <a:pt x="2226" y="2157"/>
                    <a:pt x="2125" y="1983"/>
                  </a:cubicBezTo>
                  <a:cubicBezTo>
                    <a:pt x="2058" y="1867"/>
                    <a:pt x="1937" y="1802"/>
                    <a:pt x="1812" y="1802"/>
                  </a:cubicBezTo>
                  <a:cubicBezTo>
                    <a:pt x="1750" y="1802"/>
                    <a:pt x="1688" y="1817"/>
                    <a:pt x="1630" y="1851"/>
                  </a:cubicBezTo>
                  <a:cubicBezTo>
                    <a:pt x="1539" y="1904"/>
                    <a:pt x="1435" y="1931"/>
                    <a:pt x="1329" y="1931"/>
                  </a:cubicBezTo>
                  <a:cubicBezTo>
                    <a:pt x="1132" y="1931"/>
                    <a:pt x="956" y="1836"/>
                    <a:pt x="845" y="1689"/>
                  </a:cubicBezTo>
                  <a:lnTo>
                    <a:pt x="2296" y="1689"/>
                  </a:lnTo>
                  <a:cubicBezTo>
                    <a:pt x="2495" y="1689"/>
                    <a:pt x="2658" y="1528"/>
                    <a:pt x="2658" y="1327"/>
                  </a:cubicBezTo>
                  <a:cubicBezTo>
                    <a:pt x="2658" y="595"/>
                    <a:pt x="2061" y="0"/>
                    <a:pt x="1329"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8;p20">
              <a:extLst>
                <a:ext uri="{FF2B5EF4-FFF2-40B4-BE49-F238E27FC236}">
                  <a16:creationId xmlns:a16="http://schemas.microsoft.com/office/drawing/2014/main" id="{0FD69589-D808-EA95-331D-10B077F64B80}"/>
                </a:ext>
              </a:extLst>
            </p:cNvPr>
            <p:cNvSpPr/>
            <p:nvPr/>
          </p:nvSpPr>
          <p:spPr>
            <a:xfrm>
              <a:off x="5377900" y="2283350"/>
              <a:ext cx="78075" cy="67075"/>
            </a:xfrm>
            <a:custGeom>
              <a:avLst/>
              <a:gdLst/>
              <a:ahLst/>
              <a:cxnLst/>
              <a:rect l="l" t="t" r="r" b="b"/>
              <a:pathLst>
                <a:path w="3123" h="2683" extrusionOk="0">
                  <a:moveTo>
                    <a:pt x="1405" y="0"/>
                  </a:moveTo>
                  <a:cubicBezTo>
                    <a:pt x="1206" y="0"/>
                    <a:pt x="1042" y="162"/>
                    <a:pt x="1042" y="363"/>
                  </a:cubicBezTo>
                  <a:cubicBezTo>
                    <a:pt x="1042" y="404"/>
                    <a:pt x="1042" y="443"/>
                    <a:pt x="1041" y="483"/>
                  </a:cubicBezTo>
                  <a:lnTo>
                    <a:pt x="363" y="483"/>
                  </a:lnTo>
                  <a:cubicBezTo>
                    <a:pt x="162" y="483"/>
                    <a:pt x="1" y="646"/>
                    <a:pt x="1" y="845"/>
                  </a:cubicBezTo>
                  <a:cubicBezTo>
                    <a:pt x="1" y="1046"/>
                    <a:pt x="162" y="1207"/>
                    <a:pt x="363" y="1207"/>
                  </a:cubicBezTo>
                  <a:lnTo>
                    <a:pt x="906" y="1207"/>
                  </a:lnTo>
                  <a:cubicBezTo>
                    <a:pt x="705" y="1772"/>
                    <a:pt x="348" y="1993"/>
                    <a:pt x="329" y="2003"/>
                  </a:cubicBezTo>
                  <a:cubicBezTo>
                    <a:pt x="155" y="2102"/>
                    <a:pt x="94" y="2323"/>
                    <a:pt x="192" y="2498"/>
                  </a:cubicBezTo>
                  <a:cubicBezTo>
                    <a:pt x="259" y="2616"/>
                    <a:pt x="381" y="2682"/>
                    <a:pt x="507" y="2682"/>
                  </a:cubicBezTo>
                  <a:cubicBezTo>
                    <a:pt x="568" y="2682"/>
                    <a:pt x="629" y="2667"/>
                    <a:pt x="686" y="2635"/>
                  </a:cubicBezTo>
                  <a:cubicBezTo>
                    <a:pt x="712" y="2620"/>
                    <a:pt x="1102" y="2393"/>
                    <a:pt x="1405" y="1855"/>
                  </a:cubicBezTo>
                  <a:cubicBezTo>
                    <a:pt x="1709" y="2393"/>
                    <a:pt x="2097" y="2620"/>
                    <a:pt x="2124" y="2635"/>
                  </a:cubicBezTo>
                  <a:cubicBezTo>
                    <a:pt x="2198" y="2676"/>
                    <a:pt x="2242" y="2682"/>
                    <a:pt x="2430" y="2682"/>
                  </a:cubicBezTo>
                  <a:cubicBezTo>
                    <a:pt x="2510" y="2682"/>
                    <a:pt x="2615" y="2681"/>
                    <a:pt x="2760" y="2681"/>
                  </a:cubicBezTo>
                  <a:cubicBezTo>
                    <a:pt x="2959" y="2681"/>
                    <a:pt x="3122" y="2520"/>
                    <a:pt x="3122" y="2319"/>
                  </a:cubicBezTo>
                  <a:cubicBezTo>
                    <a:pt x="3122" y="2120"/>
                    <a:pt x="2959" y="1957"/>
                    <a:pt x="2760" y="1957"/>
                  </a:cubicBezTo>
                  <a:lnTo>
                    <a:pt x="2416" y="1957"/>
                  </a:lnTo>
                  <a:cubicBezTo>
                    <a:pt x="2298" y="1865"/>
                    <a:pt x="2057" y="1634"/>
                    <a:pt x="1903" y="1207"/>
                  </a:cubicBezTo>
                  <a:lnTo>
                    <a:pt x="2448" y="1207"/>
                  </a:lnTo>
                  <a:cubicBezTo>
                    <a:pt x="2647" y="1207"/>
                    <a:pt x="2810" y="1046"/>
                    <a:pt x="2810" y="845"/>
                  </a:cubicBezTo>
                  <a:cubicBezTo>
                    <a:pt x="2810" y="646"/>
                    <a:pt x="2647" y="483"/>
                    <a:pt x="2448" y="483"/>
                  </a:cubicBezTo>
                  <a:lnTo>
                    <a:pt x="1770" y="483"/>
                  </a:lnTo>
                  <a:cubicBezTo>
                    <a:pt x="1769" y="443"/>
                    <a:pt x="1767" y="404"/>
                    <a:pt x="1767" y="363"/>
                  </a:cubicBezTo>
                  <a:cubicBezTo>
                    <a:pt x="1767" y="162"/>
                    <a:pt x="1605" y="0"/>
                    <a:pt x="140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9;p20">
              <a:extLst>
                <a:ext uri="{FF2B5EF4-FFF2-40B4-BE49-F238E27FC236}">
                  <a16:creationId xmlns:a16="http://schemas.microsoft.com/office/drawing/2014/main" id="{09A40841-05C7-631C-E5DB-59A8C8B55A2A}"/>
                </a:ext>
              </a:extLst>
            </p:cNvPr>
            <p:cNvSpPr/>
            <p:nvPr/>
          </p:nvSpPr>
          <p:spPr>
            <a:xfrm>
              <a:off x="5012025" y="2236875"/>
              <a:ext cx="545925" cy="308025"/>
            </a:xfrm>
            <a:custGeom>
              <a:avLst/>
              <a:gdLst/>
              <a:ahLst/>
              <a:cxnLst/>
              <a:rect l="l" t="t" r="r" b="b"/>
              <a:pathLst>
                <a:path w="21837" h="12321" extrusionOk="0">
                  <a:moveTo>
                    <a:pt x="1451" y="0"/>
                  </a:moveTo>
                  <a:cubicBezTo>
                    <a:pt x="651" y="0"/>
                    <a:pt x="0" y="647"/>
                    <a:pt x="0" y="1451"/>
                  </a:cubicBezTo>
                  <a:lnTo>
                    <a:pt x="0" y="10870"/>
                  </a:lnTo>
                  <a:cubicBezTo>
                    <a:pt x="0" y="10987"/>
                    <a:pt x="14" y="11101"/>
                    <a:pt x="41" y="11212"/>
                  </a:cubicBezTo>
                  <a:cubicBezTo>
                    <a:pt x="81" y="11379"/>
                    <a:pt x="230" y="11490"/>
                    <a:pt x="394" y="11490"/>
                  </a:cubicBezTo>
                  <a:cubicBezTo>
                    <a:pt x="422" y="11490"/>
                    <a:pt x="450" y="11486"/>
                    <a:pt x="479" y="11480"/>
                  </a:cubicBezTo>
                  <a:cubicBezTo>
                    <a:pt x="676" y="11431"/>
                    <a:pt x="791" y="11234"/>
                    <a:pt x="746" y="11042"/>
                  </a:cubicBezTo>
                  <a:lnTo>
                    <a:pt x="744" y="11040"/>
                  </a:lnTo>
                  <a:cubicBezTo>
                    <a:pt x="732" y="10985"/>
                    <a:pt x="724" y="10929"/>
                    <a:pt x="724" y="10870"/>
                  </a:cubicBezTo>
                  <a:lnTo>
                    <a:pt x="724" y="1451"/>
                  </a:lnTo>
                  <a:cubicBezTo>
                    <a:pt x="726" y="1051"/>
                    <a:pt x="1051" y="726"/>
                    <a:pt x="1451" y="724"/>
                  </a:cubicBezTo>
                  <a:lnTo>
                    <a:pt x="20388" y="724"/>
                  </a:lnTo>
                  <a:cubicBezTo>
                    <a:pt x="20786" y="726"/>
                    <a:pt x="21111" y="1051"/>
                    <a:pt x="21112" y="1451"/>
                  </a:cubicBezTo>
                  <a:lnTo>
                    <a:pt x="21112" y="10870"/>
                  </a:lnTo>
                  <a:cubicBezTo>
                    <a:pt x="21111" y="11270"/>
                    <a:pt x="20786" y="11594"/>
                    <a:pt x="20388" y="11594"/>
                  </a:cubicBezTo>
                  <a:lnTo>
                    <a:pt x="11281" y="11594"/>
                  </a:lnTo>
                  <a:lnTo>
                    <a:pt x="11281" y="1813"/>
                  </a:lnTo>
                  <a:cubicBezTo>
                    <a:pt x="11281" y="1612"/>
                    <a:pt x="11119" y="1451"/>
                    <a:pt x="10918" y="1451"/>
                  </a:cubicBezTo>
                  <a:cubicBezTo>
                    <a:pt x="10719" y="1451"/>
                    <a:pt x="10556" y="1612"/>
                    <a:pt x="10556" y="1813"/>
                  </a:cubicBezTo>
                  <a:lnTo>
                    <a:pt x="10556" y="11594"/>
                  </a:lnTo>
                  <a:lnTo>
                    <a:pt x="1451" y="11594"/>
                  </a:lnTo>
                  <a:cubicBezTo>
                    <a:pt x="1250" y="11594"/>
                    <a:pt x="1087" y="11758"/>
                    <a:pt x="1087" y="11957"/>
                  </a:cubicBezTo>
                  <a:cubicBezTo>
                    <a:pt x="1087" y="12157"/>
                    <a:pt x="1250" y="12321"/>
                    <a:pt x="1451" y="12321"/>
                  </a:cubicBezTo>
                  <a:lnTo>
                    <a:pt x="20388" y="12321"/>
                  </a:lnTo>
                  <a:cubicBezTo>
                    <a:pt x="21191" y="12321"/>
                    <a:pt x="21837" y="11668"/>
                    <a:pt x="21837" y="10870"/>
                  </a:cubicBezTo>
                  <a:lnTo>
                    <a:pt x="21837" y="1451"/>
                  </a:lnTo>
                  <a:cubicBezTo>
                    <a:pt x="21837" y="653"/>
                    <a:pt x="21191" y="0"/>
                    <a:pt x="2038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0;p20">
              <a:extLst>
                <a:ext uri="{FF2B5EF4-FFF2-40B4-BE49-F238E27FC236}">
                  <a16:creationId xmlns:a16="http://schemas.microsoft.com/office/drawing/2014/main" id="{2945177B-59B9-641E-4801-242EBA42E9FA}"/>
                </a:ext>
              </a:extLst>
            </p:cNvPr>
            <p:cNvSpPr/>
            <p:nvPr/>
          </p:nvSpPr>
          <p:spPr>
            <a:xfrm>
              <a:off x="5063975" y="2369725"/>
              <a:ext cx="177550" cy="18150"/>
            </a:xfrm>
            <a:custGeom>
              <a:avLst/>
              <a:gdLst/>
              <a:ahLst/>
              <a:cxnLst/>
              <a:rect l="l" t="t" r="r" b="b"/>
              <a:pathLst>
                <a:path w="7102" h="726" extrusionOk="0">
                  <a:moveTo>
                    <a:pt x="363" y="1"/>
                  </a:moveTo>
                  <a:cubicBezTo>
                    <a:pt x="162" y="1"/>
                    <a:pt x="0" y="162"/>
                    <a:pt x="0" y="363"/>
                  </a:cubicBezTo>
                  <a:cubicBezTo>
                    <a:pt x="0" y="564"/>
                    <a:pt x="162" y="725"/>
                    <a:pt x="363" y="725"/>
                  </a:cubicBezTo>
                  <a:lnTo>
                    <a:pt x="6739" y="725"/>
                  </a:lnTo>
                  <a:cubicBezTo>
                    <a:pt x="6940" y="725"/>
                    <a:pt x="7101" y="564"/>
                    <a:pt x="7101" y="363"/>
                  </a:cubicBezTo>
                  <a:cubicBezTo>
                    <a:pt x="7101" y="162"/>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1;p20">
              <a:extLst>
                <a:ext uri="{FF2B5EF4-FFF2-40B4-BE49-F238E27FC236}">
                  <a16:creationId xmlns:a16="http://schemas.microsoft.com/office/drawing/2014/main" id="{27E4D882-883D-30D1-6933-DC9EBF0B0F35}"/>
                </a:ext>
              </a:extLst>
            </p:cNvPr>
            <p:cNvSpPr/>
            <p:nvPr/>
          </p:nvSpPr>
          <p:spPr>
            <a:xfrm>
              <a:off x="5063975" y="2405950"/>
              <a:ext cx="177550" cy="18150"/>
            </a:xfrm>
            <a:custGeom>
              <a:avLst/>
              <a:gdLst/>
              <a:ahLst/>
              <a:cxnLst/>
              <a:rect l="l" t="t" r="r" b="b"/>
              <a:pathLst>
                <a:path w="7102" h="726" extrusionOk="0">
                  <a:moveTo>
                    <a:pt x="363" y="1"/>
                  </a:moveTo>
                  <a:cubicBezTo>
                    <a:pt x="162" y="1"/>
                    <a:pt x="0" y="164"/>
                    <a:pt x="0" y="363"/>
                  </a:cubicBezTo>
                  <a:cubicBezTo>
                    <a:pt x="0" y="564"/>
                    <a:pt x="162" y="725"/>
                    <a:pt x="363" y="725"/>
                  </a:cubicBezTo>
                  <a:lnTo>
                    <a:pt x="6739" y="725"/>
                  </a:lnTo>
                  <a:cubicBezTo>
                    <a:pt x="6940" y="725"/>
                    <a:pt x="7101" y="564"/>
                    <a:pt x="7101" y="363"/>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2;p20">
              <a:extLst>
                <a:ext uri="{FF2B5EF4-FFF2-40B4-BE49-F238E27FC236}">
                  <a16:creationId xmlns:a16="http://schemas.microsoft.com/office/drawing/2014/main" id="{D8E2062B-48F3-1F69-371F-4B6F976FA6AC}"/>
                </a:ext>
              </a:extLst>
            </p:cNvPr>
            <p:cNvSpPr/>
            <p:nvPr/>
          </p:nvSpPr>
          <p:spPr>
            <a:xfrm>
              <a:off x="5063975" y="2442175"/>
              <a:ext cx="177550" cy="18175"/>
            </a:xfrm>
            <a:custGeom>
              <a:avLst/>
              <a:gdLst/>
              <a:ahLst/>
              <a:cxnLst/>
              <a:rect l="l" t="t" r="r" b="b"/>
              <a:pathLst>
                <a:path w="7102" h="727" extrusionOk="0">
                  <a:moveTo>
                    <a:pt x="363" y="1"/>
                  </a:moveTo>
                  <a:cubicBezTo>
                    <a:pt x="162" y="1"/>
                    <a:pt x="0" y="164"/>
                    <a:pt x="0" y="365"/>
                  </a:cubicBezTo>
                  <a:cubicBezTo>
                    <a:pt x="0" y="564"/>
                    <a:pt x="162" y="727"/>
                    <a:pt x="363" y="727"/>
                  </a:cubicBezTo>
                  <a:lnTo>
                    <a:pt x="6739" y="727"/>
                  </a:lnTo>
                  <a:cubicBezTo>
                    <a:pt x="6940" y="727"/>
                    <a:pt x="7101" y="564"/>
                    <a:pt x="7101" y="365"/>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3;p20">
              <a:extLst>
                <a:ext uri="{FF2B5EF4-FFF2-40B4-BE49-F238E27FC236}">
                  <a16:creationId xmlns:a16="http://schemas.microsoft.com/office/drawing/2014/main" id="{D580C75B-4CD8-B537-DD3C-8F4C7E97CCBC}"/>
                </a:ext>
              </a:extLst>
            </p:cNvPr>
            <p:cNvSpPr/>
            <p:nvPr/>
          </p:nvSpPr>
          <p:spPr>
            <a:xfrm>
              <a:off x="5063975" y="2478450"/>
              <a:ext cx="129250" cy="18125"/>
            </a:xfrm>
            <a:custGeom>
              <a:avLst/>
              <a:gdLst/>
              <a:ahLst/>
              <a:cxnLst/>
              <a:rect l="l" t="t" r="r" b="b"/>
              <a:pathLst>
                <a:path w="5170" h="725" extrusionOk="0">
                  <a:moveTo>
                    <a:pt x="363" y="0"/>
                  </a:moveTo>
                  <a:cubicBezTo>
                    <a:pt x="162" y="0"/>
                    <a:pt x="0" y="162"/>
                    <a:pt x="0" y="362"/>
                  </a:cubicBezTo>
                  <a:cubicBezTo>
                    <a:pt x="0" y="561"/>
                    <a:pt x="162" y="725"/>
                    <a:pt x="363" y="725"/>
                  </a:cubicBezTo>
                  <a:lnTo>
                    <a:pt x="4806" y="725"/>
                  </a:lnTo>
                  <a:cubicBezTo>
                    <a:pt x="5007" y="725"/>
                    <a:pt x="5170" y="561"/>
                    <a:pt x="5170" y="362"/>
                  </a:cubicBezTo>
                  <a:cubicBezTo>
                    <a:pt x="5170" y="162"/>
                    <a:pt x="5007" y="0"/>
                    <a:pt x="480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4;p20">
              <a:extLst>
                <a:ext uri="{FF2B5EF4-FFF2-40B4-BE49-F238E27FC236}">
                  <a16:creationId xmlns:a16="http://schemas.microsoft.com/office/drawing/2014/main" id="{817F5D1E-6B7B-7C00-FFBE-3A84EA4C12F7}"/>
                </a:ext>
              </a:extLst>
            </p:cNvPr>
            <p:cNvSpPr/>
            <p:nvPr/>
          </p:nvSpPr>
          <p:spPr>
            <a:xfrm>
              <a:off x="5328150" y="2369725"/>
              <a:ext cx="177575" cy="18150"/>
            </a:xfrm>
            <a:custGeom>
              <a:avLst/>
              <a:gdLst/>
              <a:ahLst/>
              <a:cxnLst/>
              <a:rect l="l" t="t" r="r" b="b"/>
              <a:pathLst>
                <a:path w="7103" h="726" extrusionOk="0">
                  <a:moveTo>
                    <a:pt x="362" y="1"/>
                  </a:moveTo>
                  <a:cubicBezTo>
                    <a:pt x="163" y="1"/>
                    <a:pt x="0" y="162"/>
                    <a:pt x="0" y="363"/>
                  </a:cubicBezTo>
                  <a:cubicBezTo>
                    <a:pt x="0" y="564"/>
                    <a:pt x="163" y="725"/>
                    <a:pt x="362" y="725"/>
                  </a:cubicBezTo>
                  <a:lnTo>
                    <a:pt x="6741" y="725"/>
                  </a:lnTo>
                  <a:cubicBezTo>
                    <a:pt x="6940" y="725"/>
                    <a:pt x="7103" y="564"/>
                    <a:pt x="7103" y="363"/>
                  </a:cubicBezTo>
                  <a:cubicBezTo>
                    <a:pt x="7103" y="162"/>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5;p20">
              <a:extLst>
                <a:ext uri="{FF2B5EF4-FFF2-40B4-BE49-F238E27FC236}">
                  <a16:creationId xmlns:a16="http://schemas.microsoft.com/office/drawing/2014/main" id="{A4215791-FC0C-E9E3-43C0-1554371FE096}"/>
                </a:ext>
              </a:extLst>
            </p:cNvPr>
            <p:cNvSpPr/>
            <p:nvPr/>
          </p:nvSpPr>
          <p:spPr>
            <a:xfrm>
              <a:off x="5328150" y="2405950"/>
              <a:ext cx="177575" cy="18150"/>
            </a:xfrm>
            <a:custGeom>
              <a:avLst/>
              <a:gdLst/>
              <a:ahLst/>
              <a:cxnLst/>
              <a:rect l="l" t="t" r="r" b="b"/>
              <a:pathLst>
                <a:path w="7103" h="726" extrusionOk="0">
                  <a:moveTo>
                    <a:pt x="362" y="1"/>
                  </a:moveTo>
                  <a:cubicBezTo>
                    <a:pt x="163" y="1"/>
                    <a:pt x="0" y="164"/>
                    <a:pt x="0" y="363"/>
                  </a:cubicBezTo>
                  <a:cubicBezTo>
                    <a:pt x="0" y="564"/>
                    <a:pt x="163" y="725"/>
                    <a:pt x="362" y="725"/>
                  </a:cubicBezTo>
                  <a:lnTo>
                    <a:pt x="6741" y="725"/>
                  </a:lnTo>
                  <a:cubicBezTo>
                    <a:pt x="6940" y="725"/>
                    <a:pt x="7103" y="564"/>
                    <a:pt x="7103" y="363"/>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6;p20">
              <a:extLst>
                <a:ext uri="{FF2B5EF4-FFF2-40B4-BE49-F238E27FC236}">
                  <a16:creationId xmlns:a16="http://schemas.microsoft.com/office/drawing/2014/main" id="{91A50068-66DA-DD38-5515-1390BD6F0383}"/>
                </a:ext>
              </a:extLst>
            </p:cNvPr>
            <p:cNvSpPr/>
            <p:nvPr/>
          </p:nvSpPr>
          <p:spPr>
            <a:xfrm>
              <a:off x="5328150" y="2442175"/>
              <a:ext cx="177575" cy="18175"/>
            </a:xfrm>
            <a:custGeom>
              <a:avLst/>
              <a:gdLst/>
              <a:ahLst/>
              <a:cxnLst/>
              <a:rect l="l" t="t" r="r" b="b"/>
              <a:pathLst>
                <a:path w="7103" h="727" extrusionOk="0">
                  <a:moveTo>
                    <a:pt x="362" y="1"/>
                  </a:moveTo>
                  <a:cubicBezTo>
                    <a:pt x="163" y="1"/>
                    <a:pt x="0" y="164"/>
                    <a:pt x="0" y="365"/>
                  </a:cubicBezTo>
                  <a:cubicBezTo>
                    <a:pt x="0" y="564"/>
                    <a:pt x="163" y="727"/>
                    <a:pt x="362" y="727"/>
                  </a:cubicBezTo>
                  <a:lnTo>
                    <a:pt x="6741" y="727"/>
                  </a:lnTo>
                  <a:cubicBezTo>
                    <a:pt x="6940" y="727"/>
                    <a:pt x="7103" y="564"/>
                    <a:pt x="7103" y="365"/>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7;p20">
              <a:extLst>
                <a:ext uri="{FF2B5EF4-FFF2-40B4-BE49-F238E27FC236}">
                  <a16:creationId xmlns:a16="http://schemas.microsoft.com/office/drawing/2014/main" id="{EF67EE6F-8DE7-BB96-4F4E-B489ACB59E40}"/>
                </a:ext>
              </a:extLst>
            </p:cNvPr>
            <p:cNvSpPr/>
            <p:nvPr/>
          </p:nvSpPr>
          <p:spPr>
            <a:xfrm>
              <a:off x="5328150" y="2478450"/>
              <a:ext cx="129250" cy="18125"/>
            </a:xfrm>
            <a:custGeom>
              <a:avLst/>
              <a:gdLst/>
              <a:ahLst/>
              <a:cxnLst/>
              <a:rect l="l" t="t" r="r" b="b"/>
              <a:pathLst>
                <a:path w="5170" h="725" extrusionOk="0">
                  <a:moveTo>
                    <a:pt x="362" y="0"/>
                  </a:moveTo>
                  <a:cubicBezTo>
                    <a:pt x="163" y="0"/>
                    <a:pt x="0" y="162"/>
                    <a:pt x="0" y="362"/>
                  </a:cubicBezTo>
                  <a:cubicBezTo>
                    <a:pt x="0" y="561"/>
                    <a:pt x="163" y="725"/>
                    <a:pt x="362" y="725"/>
                  </a:cubicBezTo>
                  <a:lnTo>
                    <a:pt x="4808" y="725"/>
                  </a:lnTo>
                  <a:cubicBezTo>
                    <a:pt x="5008" y="725"/>
                    <a:pt x="5170" y="561"/>
                    <a:pt x="5170" y="362"/>
                  </a:cubicBezTo>
                  <a:cubicBezTo>
                    <a:pt x="5170" y="162"/>
                    <a:pt x="5008" y="0"/>
                    <a:pt x="480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405;p20">
            <a:extLst>
              <a:ext uri="{FF2B5EF4-FFF2-40B4-BE49-F238E27FC236}">
                <a16:creationId xmlns:a16="http://schemas.microsoft.com/office/drawing/2014/main" id="{B9D2DF82-4903-F287-EAAC-C4CD2DB6C273}"/>
              </a:ext>
            </a:extLst>
          </p:cNvPr>
          <p:cNvSpPr txBox="1"/>
          <p:nvPr/>
        </p:nvSpPr>
        <p:spPr>
          <a:xfrm>
            <a:off x="1047340" y="1330022"/>
            <a:ext cx="1617700" cy="8509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T</a:t>
            </a:r>
            <a:r>
              <a:rPr lang="en"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rain_model.py</a:t>
            </a:r>
            <a:endParaRPr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59" name="ZoneTexte 58">
            <a:extLst>
              <a:ext uri="{FF2B5EF4-FFF2-40B4-BE49-F238E27FC236}">
                <a16:creationId xmlns:a16="http://schemas.microsoft.com/office/drawing/2014/main" id="{B435828A-85AA-877B-97FB-A8C013D1AF94}"/>
              </a:ext>
            </a:extLst>
          </p:cNvPr>
          <p:cNvSpPr txBox="1"/>
          <p:nvPr/>
        </p:nvSpPr>
        <p:spPr>
          <a:xfrm>
            <a:off x="4732542" y="2380725"/>
            <a:ext cx="4180452" cy="738664"/>
          </a:xfrm>
          <a:prstGeom prst="rect">
            <a:avLst/>
          </a:prstGeom>
          <a:noFill/>
        </p:spPr>
        <p:txBody>
          <a:bodyPr wrap="square">
            <a:spAutoFit/>
          </a:bodyPr>
          <a:lstStyle/>
          <a:p>
            <a:r>
              <a:rPr lang="fr-FR" dirty="0">
                <a:latin typeface="Times New Roman" panose="02020603050405020304" pitchFamily="18" charset="0"/>
                <a:ea typeface="Calibri" panose="020F0502020204030204" pitchFamily="34" charset="0"/>
                <a:cs typeface="Times New Roman" panose="02020603050405020304" pitchFamily="18" charset="0"/>
              </a:rPr>
              <a:t>S</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électionner un nombre d'images défini par l'utilisateur, les prétraite puis utilise le modèle pour prédire leurs émotions parmi sept classes.</a:t>
            </a:r>
            <a:endParaRPr lang="fr-M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4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3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1000" fill="hold"/>
                                        <p:tgtEl>
                                          <p:spTgt spid="41"/>
                                        </p:tgtEl>
                                        <p:attrNameLst>
                                          <p:attrName>ppt_w</p:attrName>
                                        </p:attrNameLst>
                                      </p:cBhvr>
                                      <p:tavLst>
                                        <p:tav tm="0">
                                          <p:val>
                                            <p:fltVal val="0"/>
                                          </p:val>
                                        </p:tav>
                                        <p:tav tm="100000">
                                          <p:val>
                                            <p:strVal val="#ppt_w"/>
                                          </p:val>
                                        </p:tav>
                                      </p:tavLst>
                                    </p:anim>
                                    <p:anim calcmode="lin" valueType="num">
                                      <p:cBhvr>
                                        <p:cTn id="18" dur="1000" fill="hold"/>
                                        <p:tgtEl>
                                          <p:spTgt spid="41"/>
                                        </p:tgtEl>
                                        <p:attrNameLst>
                                          <p:attrName>ppt_h</p:attrName>
                                        </p:attrNameLst>
                                      </p:cBhvr>
                                      <p:tavLst>
                                        <p:tav tm="0">
                                          <p:val>
                                            <p:fltVal val="0"/>
                                          </p:val>
                                        </p:tav>
                                        <p:tav tm="100000">
                                          <p:val>
                                            <p:strVal val="#ppt_h"/>
                                          </p:val>
                                        </p:tav>
                                      </p:tavLst>
                                    </p:anim>
                                    <p:anim calcmode="lin" valueType="num">
                                      <p:cBhvr>
                                        <p:cTn id="19" dur="1000" fill="hold"/>
                                        <p:tgtEl>
                                          <p:spTgt spid="41"/>
                                        </p:tgtEl>
                                        <p:attrNameLst>
                                          <p:attrName>style.rotation</p:attrName>
                                        </p:attrNameLst>
                                      </p:cBhvr>
                                      <p:tavLst>
                                        <p:tav tm="0">
                                          <p:val>
                                            <p:fltVal val="90"/>
                                          </p:val>
                                        </p:tav>
                                        <p:tav tm="100000">
                                          <p:val>
                                            <p:fltVal val="0"/>
                                          </p:val>
                                        </p:tav>
                                      </p:tavLst>
                                    </p:anim>
                                    <p:animEffect transition="in" filter="fade">
                                      <p:cBhvr>
                                        <p:cTn id="20" dur="1000"/>
                                        <p:tgtEl>
                                          <p:spTgt spid="4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8">
          <a:extLst>
            <a:ext uri="{FF2B5EF4-FFF2-40B4-BE49-F238E27FC236}">
              <a16:creationId xmlns:a16="http://schemas.microsoft.com/office/drawing/2014/main" id="{7B321C7A-437E-5FC4-19F7-879842F58099}"/>
            </a:ext>
          </a:extLst>
        </p:cNvPr>
        <p:cNvGrpSpPr/>
        <p:nvPr/>
      </p:nvGrpSpPr>
      <p:grpSpPr>
        <a:xfrm>
          <a:off x="0" y="0"/>
          <a:ext cx="0" cy="0"/>
          <a:chOff x="0" y="0"/>
          <a:chExt cx="0" cy="0"/>
        </a:xfrm>
      </p:grpSpPr>
      <p:pic>
        <p:nvPicPr>
          <p:cNvPr id="2" name="Image 1">
            <a:extLst>
              <a:ext uri="{FF2B5EF4-FFF2-40B4-BE49-F238E27FC236}">
                <a16:creationId xmlns:a16="http://schemas.microsoft.com/office/drawing/2014/main" id="{DAEA957B-D1D5-0DB9-BC5A-B470F540A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743" y="559254"/>
            <a:ext cx="7649935" cy="4024992"/>
          </a:xfrm>
          <a:prstGeom prst="rect">
            <a:avLst/>
          </a:prstGeom>
        </p:spPr>
      </p:pic>
    </p:spTree>
    <p:extLst>
      <p:ext uri="{BB962C8B-B14F-4D97-AF65-F5344CB8AC3E}">
        <p14:creationId xmlns:p14="http://schemas.microsoft.com/office/powerpoint/2010/main" val="3310128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8">
          <a:extLst>
            <a:ext uri="{FF2B5EF4-FFF2-40B4-BE49-F238E27FC236}">
              <a16:creationId xmlns:a16="http://schemas.microsoft.com/office/drawing/2014/main" id="{516DCBA3-3205-BB17-CF09-5ED38897A7DC}"/>
            </a:ext>
          </a:extLst>
        </p:cNvPr>
        <p:cNvGrpSpPr/>
        <p:nvPr/>
      </p:nvGrpSpPr>
      <p:grpSpPr>
        <a:xfrm>
          <a:off x="0" y="0"/>
          <a:ext cx="0" cy="0"/>
          <a:chOff x="0" y="0"/>
          <a:chExt cx="0" cy="0"/>
        </a:xfrm>
      </p:grpSpPr>
      <p:sp>
        <p:nvSpPr>
          <p:cNvPr id="10" name="Google Shape;71;p16">
            <a:extLst>
              <a:ext uri="{FF2B5EF4-FFF2-40B4-BE49-F238E27FC236}">
                <a16:creationId xmlns:a16="http://schemas.microsoft.com/office/drawing/2014/main" id="{1B666B0D-E821-6A94-B125-85F6E9667C93}"/>
              </a:ext>
            </a:extLst>
          </p:cNvPr>
          <p:cNvSpPr/>
          <p:nvPr/>
        </p:nvSpPr>
        <p:spPr>
          <a:xfrm>
            <a:off x="-1" y="0"/>
            <a:ext cx="10303329"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chemeClr val="bg1"/>
                </a:solidFill>
                <a:latin typeface="Times New Roman" panose="02020603050405020304" pitchFamily="18" charset="0"/>
                <a:cs typeface="Times New Roman" panose="02020603050405020304" pitchFamily="18" charset="0"/>
              </a:rPr>
              <a:t>Méthodologie</a:t>
            </a:r>
            <a:endParaRPr sz="3000" dirty="0">
              <a:solidFill>
                <a:schemeClr val="bg1"/>
              </a:solidFill>
              <a:latin typeface="Times New Roman" panose="02020603050405020304" pitchFamily="18" charset="0"/>
              <a:cs typeface="Times New Roman" panose="02020603050405020304" pitchFamily="18" charset="0"/>
            </a:endParaRPr>
          </a:p>
        </p:txBody>
      </p:sp>
      <p:cxnSp>
        <p:nvCxnSpPr>
          <p:cNvPr id="5" name="Google Shape;386;p20">
            <a:extLst>
              <a:ext uri="{FF2B5EF4-FFF2-40B4-BE49-F238E27FC236}">
                <a16:creationId xmlns:a16="http://schemas.microsoft.com/office/drawing/2014/main" id="{749F8518-E856-C123-EC56-721197A6583E}"/>
              </a:ext>
            </a:extLst>
          </p:cNvPr>
          <p:cNvCxnSpPr>
            <a:cxnSpLocks/>
            <a:stCxn id="11" idx="6"/>
            <a:endCxn id="12" idx="2"/>
          </p:cNvCxnSpPr>
          <p:nvPr/>
        </p:nvCxnSpPr>
        <p:spPr>
          <a:xfrm>
            <a:off x="1478356" y="2730700"/>
            <a:ext cx="843000" cy="0"/>
          </a:xfrm>
          <a:prstGeom prst="straightConnector1">
            <a:avLst/>
          </a:prstGeom>
          <a:noFill/>
          <a:ln w="19050" cap="flat" cmpd="sng">
            <a:solidFill>
              <a:schemeClr val="dk1"/>
            </a:solidFill>
            <a:prstDash val="dot"/>
            <a:round/>
            <a:headEnd type="none" w="med" len="med"/>
            <a:tailEnd type="none" w="med" len="med"/>
          </a:ln>
        </p:spPr>
      </p:cxnSp>
      <p:cxnSp>
        <p:nvCxnSpPr>
          <p:cNvPr id="6" name="Google Shape;388;p20">
            <a:extLst>
              <a:ext uri="{FF2B5EF4-FFF2-40B4-BE49-F238E27FC236}">
                <a16:creationId xmlns:a16="http://schemas.microsoft.com/office/drawing/2014/main" id="{1D834FA9-BF10-774C-61F6-426A838C8671}"/>
              </a:ext>
            </a:extLst>
          </p:cNvPr>
          <p:cNvCxnSpPr>
            <a:cxnSpLocks/>
            <a:stCxn id="12" idx="6"/>
            <a:endCxn id="13" idx="2"/>
          </p:cNvCxnSpPr>
          <p:nvPr/>
        </p:nvCxnSpPr>
        <p:spPr>
          <a:xfrm>
            <a:off x="3097606" y="2730700"/>
            <a:ext cx="843000" cy="0"/>
          </a:xfrm>
          <a:prstGeom prst="straightConnector1">
            <a:avLst/>
          </a:prstGeom>
          <a:noFill/>
          <a:ln w="19050" cap="flat" cmpd="sng">
            <a:solidFill>
              <a:schemeClr val="dk1"/>
            </a:solidFill>
            <a:prstDash val="dot"/>
            <a:round/>
            <a:headEnd type="none" w="med" len="med"/>
            <a:tailEnd type="none" w="med" len="med"/>
          </a:ln>
        </p:spPr>
      </p:cxnSp>
      <p:sp>
        <p:nvSpPr>
          <p:cNvPr id="7" name="Google Shape;393;p20">
            <a:extLst>
              <a:ext uri="{FF2B5EF4-FFF2-40B4-BE49-F238E27FC236}">
                <a16:creationId xmlns:a16="http://schemas.microsoft.com/office/drawing/2014/main" id="{70BD24BA-A95E-17D2-8110-95F3BACA033D}"/>
              </a:ext>
            </a:extLst>
          </p:cNvPr>
          <p:cNvSpPr/>
          <p:nvPr/>
        </p:nvSpPr>
        <p:spPr>
          <a:xfrm>
            <a:off x="449538" y="2085033"/>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4;p20">
            <a:extLst>
              <a:ext uri="{FF2B5EF4-FFF2-40B4-BE49-F238E27FC236}">
                <a16:creationId xmlns:a16="http://schemas.microsoft.com/office/drawing/2014/main" id="{0FEB37E9-0208-B1CD-1B12-226A1C000524}"/>
              </a:ext>
            </a:extLst>
          </p:cNvPr>
          <p:cNvSpPr/>
          <p:nvPr/>
        </p:nvSpPr>
        <p:spPr>
          <a:xfrm>
            <a:off x="2068397" y="2085039"/>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6;p20">
            <a:extLst>
              <a:ext uri="{FF2B5EF4-FFF2-40B4-BE49-F238E27FC236}">
                <a16:creationId xmlns:a16="http://schemas.microsoft.com/office/drawing/2014/main" id="{3EC19BFE-FBF2-FE0E-002B-C3F2E9BBE656}"/>
              </a:ext>
            </a:extLst>
          </p:cNvPr>
          <p:cNvSpPr/>
          <p:nvPr/>
        </p:nvSpPr>
        <p:spPr>
          <a:xfrm>
            <a:off x="3684480" y="2081354"/>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p20">
            <a:extLst>
              <a:ext uri="{FF2B5EF4-FFF2-40B4-BE49-F238E27FC236}">
                <a16:creationId xmlns:a16="http://schemas.microsoft.com/office/drawing/2014/main" id="{399C6F0A-EA80-7356-A912-1338DBACD2FD}"/>
              </a:ext>
            </a:extLst>
          </p:cNvPr>
          <p:cNvSpPr/>
          <p:nvPr/>
        </p:nvSpPr>
        <p:spPr>
          <a:xfrm>
            <a:off x="701956" y="2342500"/>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p20">
            <a:extLst>
              <a:ext uri="{FF2B5EF4-FFF2-40B4-BE49-F238E27FC236}">
                <a16:creationId xmlns:a16="http://schemas.microsoft.com/office/drawing/2014/main" id="{A974B290-3986-B0DD-678F-AD72499BEF7F}"/>
              </a:ext>
            </a:extLst>
          </p:cNvPr>
          <p:cNvSpPr/>
          <p:nvPr/>
        </p:nvSpPr>
        <p:spPr>
          <a:xfrm>
            <a:off x="2321206" y="2342500"/>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9;p20">
            <a:extLst>
              <a:ext uri="{FF2B5EF4-FFF2-40B4-BE49-F238E27FC236}">
                <a16:creationId xmlns:a16="http://schemas.microsoft.com/office/drawing/2014/main" id="{80C04171-A381-DBB9-4669-FA17BF284D1A}"/>
              </a:ext>
            </a:extLst>
          </p:cNvPr>
          <p:cNvSpPr/>
          <p:nvPr/>
        </p:nvSpPr>
        <p:spPr>
          <a:xfrm>
            <a:off x="3940456" y="2342500"/>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3;p20">
            <a:extLst>
              <a:ext uri="{FF2B5EF4-FFF2-40B4-BE49-F238E27FC236}">
                <a16:creationId xmlns:a16="http://schemas.microsoft.com/office/drawing/2014/main" id="{3710A27F-BC06-D6F7-98A0-3954FB34F326}"/>
              </a:ext>
            </a:extLst>
          </p:cNvPr>
          <p:cNvSpPr txBox="1"/>
          <p:nvPr/>
        </p:nvSpPr>
        <p:spPr>
          <a:xfrm>
            <a:off x="3397954" y="1373990"/>
            <a:ext cx="2062111" cy="5975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solidFill>
                  <a:schemeClr val="accent1"/>
                </a:solidFill>
                <a:latin typeface="Times New Roman" panose="02020603050405020304" pitchFamily="18" charset="0"/>
                <a:ea typeface="Fira Sans Condensed"/>
                <a:cs typeface="Times New Roman" panose="02020603050405020304" pitchFamily="18" charset="0"/>
                <a:sym typeface="Fira Sans Condensed"/>
              </a:rPr>
              <a:t>Model_evaluation.py</a:t>
            </a:r>
            <a:endParaRPr sz="1600" b="1" dirty="0">
              <a:solidFill>
                <a:schemeClr val="accent1"/>
              </a:solidFill>
              <a:latin typeface="Times New Roman" panose="02020603050405020304" pitchFamily="18" charset="0"/>
              <a:ea typeface="Fira Sans Condensed"/>
              <a:cs typeface="Times New Roman" panose="02020603050405020304" pitchFamily="18" charset="0"/>
              <a:sym typeface="Fira Sans Condensed"/>
            </a:endParaRPr>
          </a:p>
        </p:txBody>
      </p:sp>
      <p:grpSp>
        <p:nvGrpSpPr>
          <p:cNvPr id="17" name="Google Shape;419;p20">
            <a:extLst>
              <a:ext uri="{FF2B5EF4-FFF2-40B4-BE49-F238E27FC236}">
                <a16:creationId xmlns:a16="http://schemas.microsoft.com/office/drawing/2014/main" id="{792B45B2-9F5A-C491-D648-C64AE43FFC36}"/>
              </a:ext>
            </a:extLst>
          </p:cNvPr>
          <p:cNvGrpSpPr/>
          <p:nvPr/>
        </p:nvGrpSpPr>
        <p:grpSpPr>
          <a:xfrm>
            <a:off x="854266" y="2494711"/>
            <a:ext cx="471944" cy="471982"/>
            <a:chOff x="4385550" y="3406650"/>
            <a:chExt cx="618375" cy="618425"/>
          </a:xfrm>
        </p:grpSpPr>
        <p:sp>
          <p:nvSpPr>
            <p:cNvPr id="18" name="Google Shape;420;p20">
              <a:extLst>
                <a:ext uri="{FF2B5EF4-FFF2-40B4-BE49-F238E27FC236}">
                  <a16:creationId xmlns:a16="http://schemas.microsoft.com/office/drawing/2014/main" id="{C3DEB2A6-6CF3-2B8D-702B-DF592796E4A1}"/>
                </a:ext>
              </a:extLst>
            </p:cNvPr>
            <p:cNvSpPr/>
            <p:nvPr/>
          </p:nvSpPr>
          <p:spPr>
            <a:xfrm>
              <a:off x="4385550" y="3807825"/>
              <a:ext cx="509675" cy="217250"/>
            </a:xfrm>
            <a:custGeom>
              <a:avLst/>
              <a:gdLst/>
              <a:ahLst/>
              <a:cxnLst/>
              <a:rect l="l" t="t" r="r" b="b"/>
              <a:pathLst>
                <a:path w="20387" h="8690" extrusionOk="0">
                  <a:moveTo>
                    <a:pt x="3638" y="0"/>
                  </a:moveTo>
                  <a:cubicBezTo>
                    <a:pt x="3147" y="0"/>
                    <a:pt x="2672" y="97"/>
                    <a:pt x="2222" y="287"/>
                  </a:cubicBezTo>
                  <a:cubicBezTo>
                    <a:pt x="1788" y="470"/>
                    <a:pt x="1399" y="734"/>
                    <a:pt x="1065" y="1067"/>
                  </a:cubicBezTo>
                  <a:cubicBezTo>
                    <a:pt x="732" y="1401"/>
                    <a:pt x="468" y="1790"/>
                    <a:pt x="285" y="2224"/>
                  </a:cubicBezTo>
                  <a:cubicBezTo>
                    <a:pt x="95" y="2672"/>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3"/>
                    <a:pt x="3741" y="8688"/>
                    <a:pt x="3900" y="8690"/>
                  </a:cubicBezTo>
                  <a:lnTo>
                    <a:pt x="3909" y="8690"/>
                  </a:lnTo>
                  <a:cubicBezTo>
                    <a:pt x="4106" y="8690"/>
                    <a:pt x="4305" y="8581"/>
                    <a:pt x="4415" y="8412"/>
                  </a:cubicBezTo>
                  <a:lnTo>
                    <a:pt x="5272" y="7125"/>
                  </a:lnTo>
                  <a:cubicBezTo>
                    <a:pt x="5304" y="7080"/>
                    <a:pt x="5326" y="7024"/>
                    <a:pt x="5335" y="6969"/>
                  </a:cubicBezTo>
                  <a:cubicBezTo>
                    <a:pt x="5336" y="6954"/>
                    <a:pt x="5338" y="6938"/>
                    <a:pt x="5338" y="6922"/>
                  </a:cubicBezTo>
                  <a:lnTo>
                    <a:pt x="5338" y="6918"/>
                  </a:lnTo>
                  <a:lnTo>
                    <a:pt x="5338" y="6917"/>
                  </a:lnTo>
                  <a:lnTo>
                    <a:pt x="5338" y="6915"/>
                  </a:lnTo>
                  <a:lnTo>
                    <a:pt x="5338" y="6911"/>
                  </a:lnTo>
                  <a:cubicBezTo>
                    <a:pt x="5336" y="6843"/>
                    <a:pt x="5317" y="6778"/>
                    <a:pt x="5281" y="6721"/>
                  </a:cubicBezTo>
                  <a:cubicBezTo>
                    <a:pt x="5266" y="6700"/>
                    <a:pt x="5249" y="6678"/>
                    <a:pt x="5229" y="6658"/>
                  </a:cubicBezTo>
                  <a:lnTo>
                    <a:pt x="5227" y="6658"/>
                  </a:lnTo>
                  <a:lnTo>
                    <a:pt x="5225" y="6657"/>
                  </a:lnTo>
                  <a:cubicBezTo>
                    <a:pt x="5164" y="6597"/>
                    <a:pt x="5085" y="6562"/>
                    <a:pt x="5001" y="6556"/>
                  </a:cubicBezTo>
                  <a:lnTo>
                    <a:pt x="4981" y="6556"/>
                  </a:lnTo>
                  <a:cubicBezTo>
                    <a:pt x="4976" y="6556"/>
                    <a:pt x="4970" y="6556"/>
                    <a:pt x="4965" y="6556"/>
                  </a:cubicBezTo>
                  <a:cubicBezTo>
                    <a:pt x="4906" y="6556"/>
                    <a:pt x="4846" y="6573"/>
                    <a:pt x="4793" y="6605"/>
                  </a:cubicBezTo>
                  <a:cubicBezTo>
                    <a:pt x="4793" y="6605"/>
                    <a:pt x="4791" y="6605"/>
                    <a:pt x="4791" y="6606"/>
                  </a:cubicBezTo>
                  <a:cubicBezTo>
                    <a:pt x="4759" y="6624"/>
                    <a:pt x="4729" y="6649"/>
                    <a:pt x="4703" y="6676"/>
                  </a:cubicBezTo>
                  <a:cubicBezTo>
                    <a:pt x="4703" y="6676"/>
                    <a:pt x="4703" y="6678"/>
                    <a:pt x="4703" y="6678"/>
                  </a:cubicBezTo>
                  <a:lnTo>
                    <a:pt x="4702" y="6680"/>
                  </a:lnTo>
                  <a:cubicBezTo>
                    <a:pt x="4689" y="6694"/>
                    <a:pt x="4678" y="6709"/>
                    <a:pt x="4669" y="6723"/>
                  </a:cubicBezTo>
                  <a:lnTo>
                    <a:pt x="4001" y="7725"/>
                  </a:lnTo>
                  <a:lnTo>
                    <a:pt x="4001" y="6918"/>
                  </a:lnTo>
                  <a:cubicBezTo>
                    <a:pt x="4001" y="6823"/>
                    <a:pt x="3963" y="6728"/>
                    <a:pt x="3895" y="6662"/>
                  </a:cubicBezTo>
                  <a:cubicBezTo>
                    <a:pt x="3827" y="6594"/>
                    <a:pt x="3733" y="6556"/>
                    <a:pt x="3638" y="6556"/>
                  </a:cubicBezTo>
                  <a:cubicBezTo>
                    <a:pt x="2860" y="6556"/>
                    <a:pt x="2128" y="6251"/>
                    <a:pt x="1578" y="5703"/>
                  </a:cubicBezTo>
                  <a:cubicBezTo>
                    <a:pt x="1028" y="5150"/>
                    <a:pt x="724" y="4419"/>
                    <a:pt x="724" y="3641"/>
                  </a:cubicBezTo>
                  <a:cubicBezTo>
                    <a:pt x="724" y="2862"/>
                    <a:pt x="1028" y="2131"/>
                    <a:pt x="1578" y="1580"/>
                  </a:cubicBezTo>
                  <a:cubicBezTo>
                    <a:pt x="2128" y="1030"/>
                    <a:pt x="2860" y="727"/>
                    <a:pt x="3638" y="727"/>
                  </a:cubicBezTo>
                  <a:lnTo>
                    <a:pt x="16748" y="727"/>
                  </a:lnTo>
                  <a:cubicBezTo>
                    <a:pt x="17524" y="727"/>
                    <a:pt x="18256" y="1030"/>
                    <a:pt x="18808" y="1580"/>
                  </a:cubicBezTo>
                  <a:cubicBezTo>
                    <a:pt x="19359" y="2131"/>
                    <a:pt x="19662" y="2862"/>
                    <a:pt x="19662" y="3641"/>
                  </a:cubicBezTo>
                  <a:cubicBezTo>
                    <a:pt x="19662" y="4419"/>
                    <a:pt x="19359" y="5150"/>
                    <a:pt x="18808" y="5703"/>
                  </a:cubicBezTo>
                  <a:cubicBezTo>
                    <a:pt x="18258" y="6251"/>
                    <a:pt x="17524" y="6556"/>
                    <a:pt x="16748" y="6556"/>
                  </a:cubicBezTo>
                  <a:lnTo>
                    <a:pt x="6425" y="6556"/>
                  </a:lnTo>
                  <a:cubicBezTo>
                    <a:pt x="6224" y="6556"/>
                    <a:pt x="6063" y="6718"/>
                    <a:pt x="6063" y="6918"/>
                  </a:cubicBezTo>
                  <a:cubicBezTo>
                    <a:pt x="6063" y="7117"/>
                    <a:pt x="6224" y="7281"/>
                    <a:pt x="6425" y="7281"/>
                  </a:cubicBezTo>
                  <a:lnTo>
                    <a:pt x="16748" y="7281"/>
                  </a:lnTo>
                  <a:cubicBezTo>
                    <a:pt x="17239" y="7281"/>
                    <a:pt x="17714" y="7184"/>
                    <a:pt x="18163" y="6994"/>
                  </a:cubicBezTo>
                  <a:cubicBezTo>
                    <a:pt x="18597" y="6811"/>
                    <a:pt x="18986" y="6549"/>
                    <a:pt x="19319" y="6214"/>
                  </a:cubicBezTo>
                  <a:cubicBezTo>
                    <a:pt x="19655" y="5880"/>
                    <a:pt x="19916" y="5491"/>
                    <a:pt x="20101" y="5057"/>
                  </a:cubicBezTo>
                  <a:cubicBezTo>
                    <a:pt x="20289" y="4609"/>
                    <a:pt x="20386" y="4132"/>
                    <a:pt x="20386" y="3641"/>
                  </a:cubicBezTo>
                  <a:cubicBezTo>
                    <a:pt x="20386" y="3149"/>
                    <a:pt x="20289" y="2672"/>
                    <a:pt x="20101" y="2224"/>
                  </a:cubicBezTo>
                  <a:cubicBezTo>
                    <a:pt x="19916" y="1790"/>
                    <a:pt x="19655" y="1401"/>
                    <a:pt x="19319" y="1067"/>
                  </a:cubicBezTo>
                  <a:cubicBezTo>
                    <a:pt x="18986" y="734"/>
                    <a:pt x="18597" y="470"/>
                    <a:pt x="18164" y="287"/>
                  </a:cubicBezTo>
                  <a:cubicBezTo>
                    <a:pt x="17714" y="97"/>
                    <a:pt x="17239"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1;p20">
              <a:extLst>
                <a:ext uri="{FF2B5EF4-FFF2-40B4-BE49-F238E27FC236}">
                  <a16:creationId xmlns:a16="http://schemas.microsoft.com/office/drawing/2014/main" id="{06B4528B-AAB1-FA60-0CAB-7194CA55BE77}"/>
                </a:ext>
              </a:extLst>
            </p:cNvPr>
            <p:cNvSpPr/>
            <p:nvPr/>
          </p:nvSpPr>
          <p:spPr>
            <a:xfrm>
              <a:off x="4385550" y="3406650"/>
              <a:ext cx="509675" cy="217275"/>
            </a:xfrm>
            <a:custGeom>
              <a:avLst/>
              <a:gdLst/>
              <a:ahLst/>
              <a:cxnLst/>
              <a:rect l="l" t="t" r="r" b="b"/>
              <a:pathLst>
                <a:path w="20387" h="8691" extrusionOk="0">
                  <a:moveTo>
                    <a:pt x="3638" y="1"/>
                  </a:moveTo>
                  <a:cubicBezTo>
                    <a:pt x="3147" y="1"/>
                    <a:pt x="2670" y="98"/>
                    <a:pt x="2222" y="288"/>
                  </a:cubicBezTo>
                  <a:cubicBezTo>
                    <a:pt x="1788" y="471"/>
                    <a:pt x="1399" y="732"/>
                    <a:pt x="1065" y="1068"/>
                  </a:cubicBezTo>
                  <a:cubicBezTo>
                    <a:pt x="732" y="1401"/>
                    <a:pt x="468" y="1790"/>
                    <a:pt x="285" y="2224"/>
                  </a:cubicBezTo>
                  <a:cubicBezTo>
                    <a:pt x="95" y="2673"/>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1"/>
                    <a:pt x="3741" y="8688"/>
                    <a:pt x="3900" y="8690"/>
                  </a:cubicBezTo>
                  <a:lnTo>
                    <a:pt x="3909" y="8690"/>
                  </a:lnTo>
                  <a:cubicBezTo>
                    <a:pt x="4106" y="8690"/>
                    <a:pt x="4305" y="8581"/>
                    <a:pt x="4415" y="8412"/>
                  </a:cubicBezTo>
                  <a:lnTo>
                    <a:pt x="5274" y="7125"/>
                  </a:lnTo>
                  <a:cubicBezTo>
                    <a:pt x="5306" y="7078"/>
                    <a:pt x="5326" y="7024"/>
                    <a:pt x="5335" y="6969"/>
                  </a:cubicBezTo>
                  <a:cubicBezTo>
                    <a:pt x="5336" y="6958"/>
                    <a:pt x="5336" y="6947"/>
                    <a:pt x="5336" y="6937"/>
                  </a:cubicBezTo>
                  <a:lnTo>
                    <a:pt x="5336" y="6933"/>
                  </a:lnTo>
                  <a:lnTo>
                    <a:pt x="5338" y="6931"/>
                  </a:lnTo>
                  <a:lnTo>
                    <a:pt x="5338" y="6928"/>
                  </a:lnTo>
                  <a:lnTo>
                    <a:pt x="5338" y="6926"/>
                  </a:lnTo>
                  <a:lnTo>
                    <a:pt x="5338" y="6924"/>
                  </a:lnTo>
                  <a:lnTo>
                    <a:pt x="5338" y="6920"/>
                  </a:lnTo>
                  <a:lnTo>
                    <a:pt x="5338" y="6917"/>
                  </a:lnTo>
                  <a:cubicBezTo>
                    <a:pt x="5336" y="6852"/>
                    <a:pt x="5320" y="6791"/>
                    <a:pt x="5290" y="6738"/>
                  </a:cubicBezTo>
                  <a:cubicBezTo>
                    <a:pt x="5268" y="6700"/>
                    <a:pt x="5240" y="6666"/>
                    <a:pt x="5205" y="6639"/>
                  </a:cubicBezTo>
                  <a:cubicBezTo>
                    <a:pt x="5155" y="6596"/>
                    <a:pt x="5093" y="6569"/>
                    <a:pt x="5028" y="6560"/>
                  </a:cubicBezTo>
                  <a:cubicBezTo>
                    <a:pt x="5028" y="6560"/>
                    <a:pt x="5026" y="6558"/>
                    <a:pt x="5026" y="6558"/>
                  </a:cubicBezTo>
                  <a:lnTo>
                    <a:pt x="5014" y="6558"/>
                  </a:lnTo>
                  <a:lnTo>
                    <a:pt x="5006" y="6556"/>
                  </a:lnTo>
                  <a:lnTo>
                    <a:pt x="4976" y="6556"/>
                  </a:lnTo>
                  <a:cubicBezTo>
                    <a:pt x="4913" y="6556"/>
                    <a:pt x="4850" y="6571"/>
                    <a:pt x="4797" y="6601"/>
                  </a:cubicBezTo>
                  <a:lnTo>
                    <a:pt x="4797" y="6603"/>
                  </a:lnTo>
                  <a:lnTo>
                    <a:pt x="4793" y="6603"/>
                  </a:lnTo>
                  <a:cubicBezTo>
                    <a:pt x="4793" y="6605"/>
                    <a:pt x="4793" y="6605"/>
                    <a:pt x="4791" y="6607"/>
                  </a:cubicBezTo>
                  <a:cubicBezTo>
                    <a:pt x="4755" y="6626"/>
                    <a:pt x="4723" y="6653"/>
                    <a:pt x="4696" y="6686"/>
                  </a:cubicBezTo>
                  <a:lnTo>
                    <a:pt x="4694" y="6689"/>
                  </a:lnTo>
                  <a:cubicBezTo>
                    <a:pt x="4685" y="6700"/>
                    <a:pt x="4677" y="6711"/>
                    <a:pt x="4669" y="6723"/>
                  </a:cubicBezTo>
                  <a:lnTo>
                    <a:pt x="4001" y="7726"/>
                  </a:lnTo>
                  <a:lnTo>
                    <a:pt x="4001" y="6919"/>
                  </a:lnTo>
                  <a:cubicBezTo>
                    <a:pt x="4001" y="6822"/>
                    <a:pt x="3963" y="6729"/>
                    <a:pt x="3895" y="6662"/>
                  </a:cubicBezTo>
                  <a:cubicBezTo>
                    <a:pt x="3827" y="6594"/>
                    <a:pt x="3733" y="6556"/>
                    <a:pt x="3638" y="6556"/>
                  </a:cubicBezTo>
                  <a:cubicBezTo>
                    <a:pt x="2860" y="6555"/>
                    <a:pt x="2128" y="6252"/>
                    <a:pt x="1578" y="5701"/>
                  </a:cubicBezTo>
                  <a:cubicBezTo>
                    <a:pt x="1028" y="5151"/>
                    <a:pt x="724" y="4419"/>
                    <a:pt x="724" y="3641"/>
                  </a:cubicBezTo>
                  <a:cubicBezTo>
                    <a:pt x="724" y="2863"/>
                    <a:pt x="1028" y="2131"/>
                    <a:pt x="1578" y="1580"/>
                  </a:cubicBezTo>
                  <a:cubicBezTo>
                    <a:pt x="2128" y="1030"/>
                    <a:pt x="2860" y="725"/>
                    <a:pt x="3638" y="725"/>
                  </a:cubicBezTo>
                  <a:lnTo>
                    <a:pt x="16748" y="725"/>
                  </a:lnTo>
                  <a:cubicBezTo>
                    <a:pt x="17524" y="725"/>
                    <a:pt x="18256" y="1030"/>
                    <a:pt x="18808" y="1580"/>
                  </a:cubicBezTo>
                  <a:cubicBezTo>
                    <a:pt x="19359" y="2131"/>
                    <a:pt x="19662" y="2863"/>
                    <a:pt x="19662" y="3641"/>
                  </a:cubicBezTo>
                  <a:cubicBezTo>
                    <a:pt x="19662" y="4419"/>
                    <a:pt x="19359" y="5151"/>
                    <a:pt x="18808" y="5701"/>
                  </a:cubicBezTo>
                  <a:cubicBezTo>
                    <a:pt x="18256" y="6252"/>
                    <a:pt x="17524" y="6555"/>
                    <a:pt x="16748" y="6556"/>
                  </a:cubicBezTo>
                  <a:lnTo>
                    <a:pt x="6425" y="6556"/>
                  </a:lnTo>
                  <a:cubicBezTo>
                    <a:pt x="6224" y="6556"/>
                    <a:pt x="6063" y="6718"/>
                    <a:pt x="6063" y="6919"/>
                  </a:cubicBezTo>
                  <a:cubicBezTo>
                    <a:pt x="6063" y="7118"/>
                    <a:pt x="6224" y="7281"/>
                    <a:pt x="6425" y="7281"/>
                  </a:cubicBezTo>
                  <a:lnTo>
                    <a:pt x="16748" y="7281"/>
                  </a:lnTo>
                  <a:cubicBezTo>
                    <a:pt x="17239" y="7281"/>
                    <a:pt x="17714" y="7184"/>
                    <a:pt x="18163" y="6994"/>
                  </a:cubicBezTo>
                  <a:cubicBezTo>
                    <a:pt x="18597" y="6811"/>
                    <a:pt x="18986" y="6547"/>
                    <a:pt x="19321" y="6214"/>
                  </a:cubicBezTo>
                  <a:cubicBezTo>
                    <a:pt x="19655" y="5880"/>
                    <a:pt x="19916" y="5491"/>
                    <a:pt x="20101" y="5057"/>
                  </a:cubicBezTo>
                  <a:cubicBezTo>
                    <a:pt x="20289" y="4609"/>
                    <a:pt x="20386" y="4132"/>
                    <a:pt x="20386" y="3641"/>
                  </a:cubicBezTo>
                  <a:cubicBezTo>
                    <a:pt x="20386" y="3149"/>
                    <a:pt x="20289" y="2673"/>
                    <a:pt x="20101" y="2224"/>
                  </a:cubicBezTo>
                  <a:cubicBezTo>
                    <a:pt x="19916" y="1790"/>
                    <a:pt x="19655" y="1401"/>
                    <a:pt x="19321" y="1068"/>
                  </a:cubicBezTo>
                  <a:cubicBezTo>
                    <a:pt x="18986" y="734"/>
                    <a:pt x="18597" y="471"/>
                    <a:pt x="18163" y="288"/>
                  </a:cubicBezTo>
                  <a:cubicBezTo>
                    <a:pt x="17714" y="98"/>
                    <a:pt x="17239" y="1"/>
                    <a:pt x="16748"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2;p20">
              <a:extLst>
                <a:ext uri="{FF2B5EF4-FFF2-40B4-BE49-F238E27FC236}">
                  <a16:creationId xmlns:a16="http://schemas.microsoft.com/office/drawing/2014/main" id="{8CCB9330-E225-378B-9890-36CBBA288684}"/>
                </a:ext>
              </a:extLst>
            </p:cNvPr>
            <p:cNvSpPr/>
            <p:nvPr/>
          </p:nvSpPr>
          <p:spPr>
            <a:xfrm>
              <a:off x="4494200" y="3606775"/>
              <a:ext cx="509725" cy="217200"/>
            </a:xfrm>
            <a:custGeom>
              <a:avLst/>
              <a:gdLst/>
              <a:ahLst/>
              <a:cxnLst/>
              <a:rect l="l" t="t" r="r" b="b"/>
              <a:pathLst>
                <a:path w="20389" h="8688" extrusionOk="0">
                  <a:moveTo>
                    <a:pt x="3641" y="0"/>
                  </a:moveTo>
                  <a:cubicBezTo>
                    <a:pt x="3149" y="0"/>
                    <a:pt x="2672" y="95"/>
                    <a:pt x="2224" y="285"/>
                  </a:cubicBezTo>
                  <a:cubicBezTo>
                    <a:pt x="1790" y="468"/>
                    <a:pt x="1401" y="732"/>
                    <a:pt x="1068" y="1065"/>
                  </a:cubicBezTo>
                  <a:cubicBezTo>
                    <a:pt x="732" y="1401"/>
                    <a:pt x="470" y="1790"/>
                    <a:pt x="287" y="2222"/>
                  </a:cubicBezTo>
                  <a:cubicBezTo>
                    <a:pt x="97" y="2670"/>
                    <a:pt x="1" y="3147"/>
                    <a:pt x="1" y="3639"/>
                  </a:cubicBezTo>
                  <a:cubicBezTo>
                    <a:pt x="1" y="4130"/>
                    <a:pt x="97" y="4607"/>
                    <a:pt x="287" y="5055"/>
                  </a:cubicBezTo>
                  <a:cubicBezTo>
                    <a:pt x="470" y="5489"/>
                    <a:pt x="732" y="5878"/>
                    <a:pt x="1068" y="6213"/>
                  </a:cubicBezTo>
                  <a:cubicBezTo>
                    <a:pt x="1401" y="6547"/>
                    <a:pt x="1790" y="6809"/>
                    <a:pt x="2224" y="6992"/>
                  </a:cubicBezTo>
                  <a:cubicBezTo>
                    <a:pt x="2672" y="7182"/>
                    <a:pt x="3149" y="7279"/>
                    <a:pt x="3641" y="7279"/>
                  </a:cubicBezTo>
                  <a:lnTo>
                    <a:pt x="15219" y="7279"/>
                  </a:lnTo>
                  <a:lnTo>
                    <a:pt x="15974" y="8410"/>
                  </a:lnTo>
                  <a:cubicBezTo>
                    <a:pt x="16083" y="8579"/>
                    <a:pt x="16280" y="8688"/>
                    <a:pt x="16478" y="8688"/>
                  </a:cubicBezTo>
                  <a:lnTo>
                    <a:pt x="16487" y="8688"/>
                  </a:lnTo>
                  <a:cubicBezTo>
                    <a:pt x="16646" y="8686"/>
                    <a:pt x="16793" y="8631"/>
                    <a:pt x="16912" y="8523"/>
                  </a:cubicBezTo>
                  <a:cubicBezTo>
                    <a:pt x="17037" y="8412"/>
                    <a:pt x="17112" y="8236"/>
                    <a:pt x="17111" y="8066"/>
                  </a:cubicBezTo>
                  <a:lnTo>
                    <a:pt x="17111" y="6916"/>
                  </a:lnTo>
                  <a:cubicBezTo>
                    <a:pt x="17111" y="6717"/>
                    <a:pt x="16949" y="6554"/>
                    <a:pt x="16748" y="6554"/>
                  </a:cubicBezTo>
                  <a:cubicBezTo>
                    <a:pt x="16549" y="6554"/>
                    <a:pt x="16386" y="6717"/>
                    <a:pt x="16386" y="6916"/>
                  </a:cubicBezTo>
                  <a:lnTo>
                    <a:pt x="16386" y="7725"/>
                  </a:lnTo>
                  <a:lnTo>
                    <a:pt x="15714" y="6716"/>
                  </a:lnTo>
                  <a:cubicBezTo>
                    <a:pt x="15646" y="6613"/>
                    <a:pt x="15533" y="6554"/>
                    <a:pt x="15413" y="6554"/>
                  </a:cubicBezTo>
                  <a:lnTo>
                    <a:pt x="3641" y="6554"/>
                  </a:lnTo>
                  <a:cubicBezTo>
                    <a:pt x="2862" y="6554"/>
                    <a:pt x="2131" y="6249"/>
                    <a:pt x="1580" y="5701"/>
                  </a:cubicBezTo>
                  <a:cubicBezTo>
                    <a:pt x="1030" y="5150"/>
                    <a:pt x="725" y="4417"/>
                    <a:pt x="725" y="3639"/>
                  </a:cubicBezTo>
                  <a:cubicBezTo>
                    <a:pt x="725" y="2860"/>
                    <a:pt x="1030" y="2129"/>
                    <a:pt x="1580" y="1578"/>
                  </a:cubicBezTo>
                  <a:cubicBezTo>
                    <a:pt x="2131" y="1028"/>
                    <a:pt x="2862" y="725"/>
                    <a:pt x="3641" y="725"/>
                  </a:cubicBezTo>
                  <a:lnTo>
                    <a:pt x="16748" y="725"/>
                  </a:lnTo>
                  <a:cubicBezTo>
                    <a:pt x="17527" y="725"/>
                    <a:pt x="18258" y="1028"/>
                    <a:pt x="18811" y="1578"/>
                  </a:cubicBezTo>
                  <a:cubicBezTo>
                    <a:pt x="19359" y="2129"/>
                    <a:pt x="19664" y="2860"/>
                    <a:pt x="19664" y="3639"/>
                  </a:cubicBezTo>
                  <a:cubicBezTo>
                    <a:pt x="19664" y="4759"/>
                    <a:pt x="19010" y="5794"/>
                    <a:pt x="17996" y="6274"/>
                  </a:cubicBezTo>
                  <a:cubicBezTo>
                    <a:pt x="17909" y="6316"/>
                    <a:pt x="17842" y="6389"/>
                    <a:pt x="17810" y="6481"/>
                  </a:cubicBezTo>
                  <a:cubicBezTo>
                    <a:pt x="17778" y="6572"/>
                    <a:pt x="17783" y="6669"/>
                    <a:pt x="17824" y="6757"/>
                  </a:cubicBezTo>
                  <a:cubicBezTo>
                    <a:pt x="17883" y="6882"/>
                    <a:pt x="18013" y="6965"/>
                    <a:pt x="18151" y="6965"/>
                  </a:cubicBezTo>
                  <a:cubicBezTo>
                    <a:pt x="18204" y="6965"/>
                    <a:pt x="18258" y="6952"/>
                    <a:pt x="18307" y="6929"/>
                  </a:cubicBezTo>
                  <a:cubicBezTo>
                    <a:pt x="18920" y="6638"/>
                    <a:pt x="19440" y="6183"/>
                    <a:pt x="19809" y="5611"/>
                  </a:cubicBezTo>
                  <a:cubicBezTo>
                    <a:pt x="20188" y="5023"/>
                    <a:pt x="20389" y="4341"/>
                    <a:pt x="20389" y="3639"/>
                  </a:cubicBezTo>
                  <a:cubicBezTo>
                    <a:pt x="20389" y="3147"/>
                    <a:pt x="20292" y="2670"/>
                    <a:pt x="20102" y="2222"/>
                  </a:cubicBezTo>
                  <a:cubicBezTo>
                    <a:pt x="19919" y="1790"/>
                    <a:pt x="19657" y="1401"/>
                    <a:pt x="19322" y="1065"/>
                  </a:cubicBezTo>
                  <a:cubicBezTo>
                    <a:pt x="18988" y="732"/>
                    <a:pt x="18599" y="468"/>
                    <a:pt x="18165" y="285"/>
                  </a:cubicBezTo>
                  <a:cubicBezTo>
                    <a:pt x="17717" y="95"/>
                    <a:pt x="17240"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3;p20">
              <a:extLst>
                <a:ext uri="{FF2B5EF4-FFF2-40B4-BE49-F238E27FC236}">
                  <a16:creationId xmlns:a16="http://schemas.microsoft.com/office/drawing/2014/main" id="{D15261E9-99A4-1386-3236-FDD29F7CB706}"/>
                </a:ext>
              </a:extLst>
            </p:cNvPr>
            <p:cNvSpPr/>
            <p:nvPr/>
          </p:nvSpPr>
          <p:spPr>
            <a:xfrm>
              <a:off x="45830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2" y="725"/>
                    <a:pt x="725" y="564"/>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4;p20">
              <a:extLst>
                <a:ext uri="{FF2B5EF4-FFF2-40B4-BE49-F238E27FC236}">
                  <a16:creationId xmlns:a16="http://schemas.microsoft.com/office/drawing/2014/main" id="{C07B7D9D-3D4D-9D5E-9E9E-DE74C0F938AD}"/>
                </a:ext>
              </a:extLst>
            </p:cNvPr>
            <p:cNvSpPr/>
            <p:nvPr/>
          </p:nvSpPr>
          <p:spPr>
            <a:xfrm>
              <a:off x="4631275" y="3488600"/>
              <a:ext cx="18150" cy="18125"/>
            </a:xfrm>
            <a:custGeom>
              <a:avLst/>
              <a:gdLst/>
              <a:ahLst/>
              <a:cxnLst/>
              <a:rect l="l" t="t" r="r" b="b"/>
              <a:pathLst>
                <a:path w="726" h="725" extrusionOk="0">
                  <a:moveTo>
                    <a:pt x="363" y="1"/>
                  </a:moveTo>
                  <a:cubicBezTo>
                    <a:pt x="164" y="1"/>
                    <a:pt x="1" y="162"/>
                    <a:pt x="1" y="363"/>
                  </a:cubicBezTo>
                  <a:cubicBezTo>
                    <a:pt x="1" y="564"/>
                    <a:pt x="164"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5;p20">
              <a:extLst>
                <a:ext uri="{FF2B5EF4-FFF2-40B4-BE49-F238E27FC236}">
                  <a16:creationId xmlns:a16="http://schemas.microsoft.com/office/drawing/2014/main" id="{27376054-12EE-CCC1-043C-CD39FE07D1B5}"/>
                </a:ext>
              </a:extLst>
            </p:cNvPr>
            <p:cNvSpPr/>
            <p:nvPr/>
          </p:nvSpPr>
          <p:spPr>
            <a:xfrm>
              <a:off x="46796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6;p20">
              <a:extLst>
                <a:ext uri="{FF2B5EF4-FFF2-40B4-BE49-F238E27FC236}">
                  <a16:creationId xmlns:a16="http://schemas.microsoft.com/office/drawing/2014/main" id="{1776BCE1-9ACE-D873-29EB-EFE136F1173B}"/>
                </a:ext>
              </a:extLst>
            </p:cNvPr>
            <p:cNvSpPr/>
            <p:nvPr/>
          </p:nvSpPr>
          <p:spPr>
            <a:xfrm>
              <a:off x="4691675"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7;p20">
              <a:extLst>
                <a:ext uri="{FF2B5EF4-FFF2-40B4-BE49-F238E27FC236}">
                  <a16:creationId xmlns:a16="http://schemas.microsoft.com/office/drawing/2014/main" id="{02A9AC10-920D-34B8-B6C1-2B3D7E97F1B1}"/>
                </a:ext>
              </a:extLst>
            </p:cNvPr>
            <p:cNvSpPr/>
            <p:nvPr/>
          </p:nvSpPr>
          <p:spPr>
            <a:xfrm>
              <a:off x="4740000"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8;p20">
              <a:extLst>
                <a:ext uri="{FF2B5EF4-FFF2-40B4-BE49-F238E27FC236}">
                  <a16:creationId xmlns:a16="http://schemas.microsoft.com/office/drawing/2014/main" id="{62C503FD-F6E6-9B82-5412-EB3ADD03CDD0}"/>
                </a:ext>
              </a:extLst>
            </p:cNvPr>
            <p:cNvSpPr/>
            <p:nvPr/>
          </p:nvSpPr>
          <p:spPr>
            <a:xfrm>
              <a:off x="4788325" y="3688675"/>
              <a:ext cx="18125" cy="18125"/>
            </a:xfrm>
            <a:custGeom>
              <a:avLst/>
              <a:gdLst/>
              <a:ahLst/>
              <a:cxnLst/>
              <a:rect l="l" t="t" r="r" b="b"/>
              <a:pathLst>
                <a:path w="725" h="725" extrusionOk="0">
                  <a:moveTo>
                    <a:pt x="363" y="0"/>
                  </a:moveTo>
                  <a:cubicBezTo>
                    <a:pt x="162" y="0"/>
                    <a:pt x="0" y="163"/>
                    <a:pt x="0" y="363"/>
                  </a:cubicBezTo>
                  <a:cubicBezTo>
                    <a:pt x="0" y="563"/>
                    <a:pt x="162" y="725"/>
                    <a:pt x="363" y="725"/>
                  </a:cubicBezTo>
                  <a:cubicBezTo>
                    <a:pt x="562" y="725"/>
                    <a:pt x="725" y="563"/>
                    <a:pt x="725" y="363"/>
                  </a:cubicBezTo>
                  <a:cubicBezTo>
                    <a:pt x="725" y="163"/>
                    <a:pt x="562"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9;p20">
              <a:extLst>
                <a:ext uri="{FF2B5EF4-FFF2-40B4-BE49-F238E27FC236}">
                  <a16:creationId xmlns:a16="http://schemas.microsoft.com/office/drawing/2014/main" id="{DDE24DB5-6903-05BE-0863-AC4B3BF44FBA}"/>
                </a:ext>
              </a:extLst>
            </p:cNvPr>
            <p:cNvSpPr/>
            <p:nvPr/>
          </p:nvSpPr>
          <p:spPr>
            <a:xfrm>
              <a:off x="45830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2" y="725"/>
                    <a:pt x="725" y="562"/>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30;p20">
              <a:extLst>
                <a:ext uri="{FF2B5EF4-FFF2-40B4-BE49-F238E27FC236}">
                  <a16:creationId xmlns:a16="http://schemas.microsoft.com/office/drawing/2014/main" id="{2B486779-6450-1866-E029-C2886B15FDB7}"/>
                </a:ext>
              </a:extLst>
            </p:cNvPr>
            <p:cNvSpPr/>
            <p:nvPr/>
          </p:nvSpPr>
          <p:spPr>
            <a:xfrm>
              <a:off x="4631275" y="3888775"/>
              <a:ext cx="18150" cy="18150"/>
            </a:xfrm>
            <a:custGeom>
              <a:avLst/>
              <a:gdLst/>
              <a:ahLst/>
              <a:cxnLst/>
              <a:rect l="l" t="t" r="r" b="b"/>
              <a:pathLst>
                <a:path w="726" h="726" extrusionOk="0">
                  <a:moveTo>
                    <a:pt x="363" y="1"/>
                  </a:moveTo>
                  <a:cubicBezTo>
                    <a:pt x="164" y="1"/>
                    <a:pt x="1" y="162"/>
                    <a:pt x="1" y="363"/>
                  </a:cubicBezTo>
                  <a:cubicBezTo>
                    <a:pt x="1" y="562"/>
                    <a:pt x="164"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1;p20">
              <a:extLst>
                <a:ext uri="{FF2B5EF4-FFF2-40B4-BE49-F238E27FC236}">
                  <a16:creationId xmlns:a16="http://schemas.microsoft.com/office/drawing/2014/main" id="{F0715A90-1E68-5D7C-AF40-3A3D1AE4BF35}"/>
                </a:ext>
              </a:extLst>
            </p:cNvPr>
            <p:cNvSpPr/>
            <p:nvPr/>
          </p:nvSpPr>
          <p:spPr>
            <a:xfrm>
              <a:off x="46796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32;p20">
            <a:extLst>
              <a:ext uri="{FF2B5EF4-FFF2-40B4-BE49-F238E27FC236}">
                <a16:creationId xmlns:a16="http://schemas.microsoft.com/office/drawing/2014/main" id="{A9F46516-1AF3-ABD0-B6EB-B6DF116A2DF9}"/>
              </a:ext>
            </a:extLst>
          </p:cNvPr>
          <p:cNvGrpSpPr/>
          <p:nvPr/>
        </p:nvGrpSpPr>
        <p:grpSpPr>
          <a:xfrm>
            <a:off x="2473503" y="2561313"/>
            <a:ext cx="471944" cy="338765"/>
            <a:chOff x="4975800" y="2137250"/>
            <a:chExt cx="618375" cy="443875"/>
          </a:xfrm>
        </p:grpSpPr>
        <p:sp>
          <p:nvSpPr>
            <p:cNvPr id="66" name="Google Shape;433;p20">
              <a:extLst>
                <a:ext uri="{FF2B5EF4-FFF2-40B4-BE49-F238E27FC236}">
                  <a16:creationId xmlns:a16="http://schemas.microsoft.com/office/drawing/2014/main" id="{658A2CCD-E066-9A16-E4BE-8DE54F41F252}"/>
                </a:ext>
              </a:extLst>
            </p:cNvPr>
            <p:cNvSpPr/>
            <p:nvPr/>
          </p:nvSpPr>
          <p:spPr>
            <a:xfrm>
              <a:off x="4975800" y="2137250"/>
              <a:ext cx="618375" cy="443875"/>
            </a:xfrm>
            <a:custGeom>
              <a:avLst/>
              <a:gdLst/>
              <a:ahLst/>
              <a:cxnLst/>
              <a:rect l="l" t="t" r="r" b="b"/>
              <a:pathLst>
                <a:path w="24735" h="17755" extrusionOk="0">
                  <a:moveTo>
                    <a:pt x="23286" y="725"/>
                  </a:moveTo>
                  <a:cubicBezTo>
                    <a:pt x="23686" y="725"/>
                    <a:pt x="24010" y="1050"/>
                    <a:pt x="24010" y="1450"/>
                  </a:cubicBezTo>
                  <a:lnTo>
                    <a:pt x="24010" y="2536"/>
                  </a:lnTo>
                  <a:lnTo>
                    <a:pt x="725" y="2536"/>
                  </a:lnTo>
                  <a:lnTo>
                    <a:pt x="725" y="1450"/>
                  </a:lnTo>
                  <a:cubicBezTo>
                    <a:pt x="725" y="1050"/>
                    <a:pt x="1049" y="725"/>
                    <a:pt x="1449" y="725"/>
                  </a:cubicBezTo>
                  <a:close/>
                  <a:moveTo>
                    <a:pt x="1449" y="1"/>
                  </a:moveTo>
                  <a:cubicBezTo>
                    <a:pt x="651" y="1"/>
                    <a:pt x="0" y="650"/>
                    <a:pt x="0" y="1450"/>
                  </a:cubicBezTo>
                  <a:lnTo>
                    <a:pt x="0" y="2897"/>
                  </a:lnTo>
                  <a:cubicBezTo>
                    <a:pt x="0" y="2897"/>
                    <a:pt x="0" y="2898"/>
                    <a:pt x="0" y="2898"/>
                  </a:cubicBezTo>
                  <a:cubicBezTo>
                    <a:pt x="0" y="3024"/>
                    <a:pt x="63" y="3133"/>
                    <a:pt x="160" y="3200"/>
                  </a:cubicBezTo>
                  <a:cubicBezTo>
                    <a:pt x="162" y="3200"/>
                    <a:pt x="163" y="3201"/>
                    <a:pt x="165" y="3203"/>
                  </a:cubicBezTo>
                  <a:cubicBezTo>
                    <a:pt x="223" y="3239"/>
                    <a:pt x="291" y="3261"/>
                    <a:pt x="362" y="3261"/>
                  </a:cubicBezTo>
                  <a:lnTo>
                    <a:pt x="24010" y="3261"/>
                  </a:lnTo>
                  <a:lnTo>
                    <a:pt x="24010" y="16304"/>
                  </a:lnTo>
                  <a:cubicBezTo>
                    <a:pt x="24010" y="16704"/>
                    <a:pt x="23684" y="17028"/>
                    <a:pt x="23286" y="17030"/>
                  </a:cubicBezTo>
                  <a:lnTo>
                    <a:pt x="1449" y="17030"/>
                  </a:lnTo>
                  <a:cubicBezTo>
                    <a:pt x="1051" y="17028"/>
                    <a:pt x="726" y="16704"/>
                    <a:pt x="725" y="16304"/>
                  </a:cubicBezTo>
                  <a:lnTo>
                    <a:pt x="725" y="4347"/>
                  </a:lnTo>
                  <a:cubicBezTo>
                    <a:pt x="725" y="4148"/>
                    <a:pt x="563" y="3985"/>
                    <a:pt x="362" y="3985"/>
                  </a:cubicBezTo>
                  <a:cubicBezTo>
                    <a:pt x="350" y="3985"/>
                    <a:pt x="337" y="3987"/>
                    <a:pt x="325" y="3987"/>
                  </a:cubicBezTo>
                  <a:cubicBezTo>
                    <a:pt x="147" y="4005"/>
                    <a:pt x="7" y="4155"/>
                    <a:pt x="0" y="4336"/>
                  </a:cubicBezTo>
                  <a:cubicBezTo>
                    <a:pt x="0" y="4340"/>
                    <a:pt x="0" y="4344"/>
                    <a:pt x="0" y="4347"/>
                  </a:cubicBezTo>
                  <a:lnTo>
                    <a:pt x="0" y="16304"/>
                  </a:lnTo>
                  <a:cubicBezTo>
                    <a:pt x="0" y="17104"/>
                    <a:pt x="646" y="17754"/>
                    <a:pt x="1449" y="17754"/>
                  </a:cubicBezTo>
                  <a:lnTo>
                    <a:pt x="23286" y="17754"/>
                  </a:lnTo>
                  <a:cubicBezTo>
                    <a:pt x="24089" y="17754"/>
                    <a:pt x="24735" y="17104"/>
                    <a:pt x="24735" y="16304"/>
                  </a:cubicBezTo>
                  <a:lnTo>
                    <a:pt x="24735" y="1450"/>
                  </a:lnTo>
                  <a:cubicBezTo>
                    <a:pt x="24735" y="650"/>
                    <a:pt x="24086" y="1"/>
                    <a:pt x="23286"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4;p20">
              <a:extLst>
                <a:ext uri="{FF2B5EF4-FFF2-40B4-BE49-F238E27FC236}">
                  <a16:creationId xmlns:a16="http://schemas.microsoft.com/office/drawing/2014/main" id="{C295C28D-47D4-BA36-94EE-054CBB60EE3F}"/>
                </a:ext>
              </a:extLst>
            </p:cNvPr>
            <p:cNvSpPr/>
            <p:nvPr/>
          </p:nvSpPr>
          <p:spPr>
            <a:xfrm>
              <a:off x="5010000" y="2168950"/>
              <a:ext cx="21500" cy="18150"/>
            </a:xfrm>
            <a:custGeom>
              <a:avLst/>
              <a:gdLst/>
              <a:ahLst/>
              <a:cxnLst/>
              <a:rect l="l" t="t" r="r" b="b"/>
              <a:pathLst>
                <a:path w="860" h="726" extrusionOk="0">
                  <a:moveTo>
                    <a:pt x="395" y="0"/>
                  </a:moveTo>
                  <a:cubicBezTo>
                    <a:pt x="371" y="0"/>
                    <a:pt x="346" y="3"/>
                    <a:pt x="321" y="8"/>
                  </a:cubicBezTo>
                  <a:cubicBezTo>
                    <a:pt x="113" y="52"/>
                    <a:pt x="0" y="248"/>
                    <a:pt x="38" y="434"/>
                  </a:cubicBezTo>
                  <a:cubicBezTo>
                    <a:pt x="73" y="619"/>
                    <a:pt x="233" y="725"/>
                    <a:pt x="395" y="725"/>
                  </a:cubicBezTo>
                  <a:cubicBezTo>
                    <a:pt x="507" y="725"/>
                    <a:pt x="620" y="675"/>
                    <a:pt x="694" y="565"/>
                  </a:cubicBezTo>
                  <a:cubicBezTo>
                    <a:pt x="859" y="313"/>
                    <a:pt x="669" y="0"/>
                    <a:pt x="39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5;p20">
              <a:extLst>
                <a:ext uri="{FF2B5EF4-FFF2-40B4-BE49-F238E27FC236}">
                  <a16:creationId xmlns:a16="http://schemas.microsoft.com/office/drawing/2014/main" id="{9CED39B7-E4FD-7AB4-4B8D-EDF2577433DA}"/>
                </a:ext>
              </a:extLst>
            </p:cNvPr>
            <p:cNvSpPr/>
            <p:nvPr/>
          </p:nvSpPr>
          <p:spPr>
            <a:xfrm>
              <a:off x="5046275" y="2168950"/>
              <a:ext cx="21525" cy="18150"/>
            </a:xfrm>
            <a:custGeom>
              <a:avLst/>
              <a:gdLst/>
              <a:ahLst/>
              <a:cxnLst/>
              <a:rect l="l" t="t" r="r" b="b"/>
              <a:pathLst>
                <a:path w="861" h="726" extrusionOk="0">
                  <a:moveTo>
                    <a:pt x="396" y="0"/>
                  </a:moveTo>
                  <a:cubicBezTo>
                    <a:pt x="372" y="0"/>
                    <a:pt x="348" y="3"/>
                    <a:pt x="323" y="8"/>
                  </a:cubicBezTo>
                  <a:cubicBezTo>
                    <a:pt x="113" y="52"/>
                    <a:pt x="0" y="248"/>
                    <a:pt x="38" y="434"/>
                  </a:cubicBezTo>
                  <a:cubicBezTo>
                    <a:pt x="73" y="619"/>
                    <a:pt x="232" y="725"/>
                    <a:pt x="395" y="725"/>
                  </a:cubicBezTo>
                  <a:cubicBezTo>
                    <a:pt x="506" y="725"/>
                    <a:pt x="619" y="675"/>
                    <a:pt x="694" y="565"/>
                  </a:cubicBezTo>
                  <a:cubicBezTo>
                    <a:pt x="860" y="313"/>
                    <a:pt x="669" y="0"/>
                    <a:pt x="39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6;p20">
              <a:extLst>
                <a:ext uri="{FF2B5EF4-FFF2-40B4-BE49-F238E27FC236}">
                  <a16:creationId xmlns:a16="http://schemas.microsoft.com/office/drawing/2014/main" id="{0C02E2DB-ECCC-5A2F-033E-9A0AE0D86725}"/>
                </a:ext>
              </a:extLst>
            </p:cNvPr>
            <p:cNvSpPr/>
            <p:nvPr/>
          </p:nvSpPr>
          <p:spPr>
            <a:xfrm>
              <a:off x="5082525" y="2168950"/>
              <a:ext cx="21550" cy="18150"/>
            </a:xfrm>
            <a:custGeom>
              <a:avLst/>
              <a:gdLst/>
              <a:ahLst/>
              <a:cxnLst/>
              <a:rect l="l" t="t" r="r" b="b"/>
              <a:pathLst>
                <a:path w="862" h="726" extrusionOk="0">
                  <a:moveTo>
                    <a:pt x="397" y="0"/>
                  </a:moveTo>
                  <a:cubicBezTo>
                    <a:pt x="373" y="0"/>
                    <a:pt x="348" y="3"/>
                    <a:pt x="323" y="8"/>
                  </a:cubicBezTo>
                  <a:cubicBezTo>
                    <a:pt x="114" y="52"/>
                    <a:pt x="1" y="248"/>
                    <a:pt x="38" y="434"/>
                  </a:cubicBezTo>
                  <a:cubicBezTo>
                    <a:pt x="73" y="619"/>
                    <a:pt x="233" y="725"/>
                    <a:pt x="395" y="725"/>
                  </a:cubicBezTo>
                  <a:cubicBezTo>
                    <a:pt x="507" y="725"/>
                    <a:pt x="620" y="675"/>
                    <a:pt x="695" y="565"/>
                  </a:cubicBezTo>
                  <a:cubicBezTo>
                    <a:pt x="861" y="313"/>
                    <a:pt x="670" y="0"/>
                    <a:pt x="397"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7;p20">
              <a:extLst>
                <a:ext uri="{FF2B5EF4-FFF2-40B4-BE49-F238E27FC236}">
                  <a16:creationId xmlns:a16="http://schemas.microsoft.com/office/drawing/2014/main" id="{5FB2645F-7DB9-112F-8EBE-262684121256}"/>
                </a:ext>
              </a:extLst>
            </p:cNvPr>
            <p:cNvSpPr/>
            <p:nvPr/>
          </p:nvSpPr>
          <p:spPr>
            <a:xfrm>
              <a:off x="5119200" y="2285200"/>
              <a:ext cx="66450" cy="66400"/>
            </a:xfrm>
            <a:custGeom>
              <a:avLst/>
              <a:gdLst/>
              <a:ahLst/>
              <a:cxnLst/>
              <a:rect l="l" t="t" r="r" b="b"/>
              <a:pathLst>
                <a:path w="2658" h="2656" extrusionOk="0">
                  <a:moveTo>
                    <a:pt x="1329" y="724"/>
                  </a:moveTo>
                  <a:cubicBezTo>
                    <a:pt x="1526" y="724"/>
                    <a:pt x="1700" y="819"/>
                    <a:pt x="1812" y="965"/>
                  </a:cubicBezTo>
                  <a:lnTo>
                    <a:pt x="845" y="965"/>
                  </a:lnTo>
                  <a:cubicBezTo>
                    <a:pt x="956" y="819"/>
                    <a:pt x="1132" y="724"/>
                    <a:pt x="1329" y="724"/>
                  </a:cubicBezTo>
                  <a:close/>
                  <a:moveTo>
                    <a:pt x="1329" y="0"/>
                  </a:moveTo>
                  <a:cubicBezTo>
                    <a:pt x="596" y="0"/>
                    <a:pt x="0" y="595"/>
                    <a:pt x="0" y="1327"/>
                  </a:cubicBezTo>
                  <a:cubicBezTo>
                    <a:pt x="0" y="2060"/>
                    <a:pt x="596" y="2656"/>
                    <a:pt x="1329" y="2656"/>
                  </a:cubicBezTo>
                  <a:cubicBezTo>
                    <a:pt x="1562" y="2656"/>
                    <a:pt x="1792" y="2595"/>
                    <a:pt x="1993" y="2478"/>
                  </a:cubicBezTo>
                  <a:cubicBezTo>
                    <a:pt x="2167" y="2378"/>
                    <a:pt x="2226" y="2157"/>
                    <a:pt x="2125" y="1983"/>
                  </a:cubicBezTo>
                  <a:cubicBezTo>
                    <a:pt x="2058" y="1867"/>
                    <a:pt x="1937" y="1802"/>
                    <a:pt x="1812" y="1802"/>
                  </a:cubicBezTo>
                  <a:cubicBezTo>
                    <a:pt x="1750" y="1802"/>
                    <a:pt x="1688" y="1817"/>
                    <a:pt x="1630" y="1851"/>
                  </a:cubicBezTo>
                  <a:cubicBezTo>
                    <a:pt x="1539" y="1904"/>
                    <a:pt x="1435" y="1931"/>
                    <a:pt x="1329" y="1931"/>
                  </a:cubicBezTo>
                  <a:cubicBezTo>
                    <a:pt x="1132" y="1931"/>
                    <a:pt x="956" y="1836"/>
                    <a:pt x="845" y="1689"/>
                  </a:cubicBezTo>
                  <a:lnTo>
                    <a:pt x="2296" y="1689"/>
                  </a:lnTo>
                  <a:cubicBezTo>
                    <a:pt x="2495" y="1689"/>
                    <a:pt x="2658" y="1528"/>
                    <a:pt x="2658" y="1327"/>
                  </a:cubicBezTo>
                  <a:cubicBezTo>
                    <a:pt x="2658" y="595"/>
                    <a:pt x="2061" y="0"/>
                    <a:pt x="1329"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8;p20">
              <a:extLst>
                <a:ext uri="{FF2B5EF4-FFF2-40B4-BE49-F238E27FC236}">
                  <a16:creationId xmlns:a16="http://schemas.microsoft.com/office/drawing/2014/main" id="{510C9940-BF56-32A1-938E-E37B8B6ADF0B}"/>
                </a:ext>
              </a:extLst>
            </p:cNvPr>
            <p:cNvSpPr/>
            <p:nvPr/>
          </p:nvSpPr>
          <p:spPr>
            <a:xfrm>
              <a:off x="5377900" y="2283350"/>
              <a:ext cx="78075" cy="67075"/>
            </a:xfrm>
            <a:custGeom>
              <a:avLst/>
              <a:gdLst/>
              <a:ahLst/>
              <a:cxnLst/>
              <a:rect l="l" t="t" r="r" b="b"/>
              <a:pathLst>
                <a:path w="3123" h="2683" extrusionOk="0">
                  <a:moveTo>
                    <a:pt x="1405" y="0"/>
                  </a:moveTo>
                  <a:cubicBezTo>
                    <a:pt x="1206" y="0"/>
                    <a:pt x="1042" y="162"/>
                    <a:pt x="1042" y="363"/>
                  </a:cubicBezTo>
                  <a:cubicBezTo>
                    <a:pt x="1042" y="404"/>
                    <a:pt x="1042" y="443"/>
                    <a:pt x="1041" y="483"/>
                  </a:cubicBezTo>
                  <a:lnTo>
                    <a:pt x="363" y="483"/>
                  </a:lnTo>
                  <a:cubicBezTo>
                    <a:pt x="162" y="483"/>
                    <a:pt x="1" y="646"/>
                    <a:pt x="1" y="845"/>
                  </a:cubicBezTo>
                  <a:cubicBezTo>
                    <a:pt x="1" y="1046"/>
                    <a:pt x="162" y="1207"/>
                    <a:pt x="363" y="1207"/>
                  </a:cubicBezTo>
                  <a:lnTo>
                    <a:pt x="906" y="1207"/>
                  </a:lnTo>
                  <a:cubicBezTo>
                    <a:pt x="705" y="1772"/>
                    <a:pt x="348" y="1993"/>
                    <a:pt x="329" y="2003"/>
                  </a:cubicBezTo>
                  <a:cubicBezTo>
                    <a:pt x="155" y="2102"/>
                    <a:pt x="94" y="2323"/>
                    <a:pt x="192" y="2498"/>
                  </a:cubicBezTo>
                  <a:cubicBezTo>
                    <a:pt x="259" y="2616"/>
                    <a:pt x="381" y="2682"/>
                    <a:pt x="507" y="2682"/>
                  </a:cubicBezTo>
                  <a:cubicBezTo>
                    <a:pt x="568" y="2682"/>
                    <a:pt x="629" y="2667"/>
                    <a:pt x="686" y="2635"/>
                  </a:cubicBezTo>
                  <a:cubicBezTo>
                    <a:pt x="712" y="2620"/>
                    <a:pt x="1102" y="2393"/>
                    <a:pt x="1405" y="1855"/>
                  </a:cubicBezTo>
                  <a:cubicBezTo>
                    <a:pt x="1709" y="2393"/>
                    <a:pt x="2097" y="2620"/>
                    <a:pt x="2124" y="2635"/>
                  </a:cubicBezTo>
                  <a:cubicBezTo>
                    <a:pt x="2198" y="2676"/>
                    <a:pt x="2242" y="2682"/>
                    <a:pt x="2430" y="2682"/>
                  </a:cubicBezTo>
                  <a:cubicBezTo>
                    <a:pt x="2510" y="2682"/>
                    <a:pt x="2615" y="2681"/>
                    <a:pt x="2760" y="2681"/>
                  </a:cubicBezTo>
                  <a:cubicBezTo>
                    <a:pt x="2959" y="2681"/>
                    <a:pt x="3122" y="2520"/>
                    <a:pt x="3122" y="2319"/>
                  </a:cubicBezTo>
                  <a:cubicBezTo>
                    <a:pt x="3122" y="2120"/>
                    <a:pt x="2959" y="1957"/>
                    <a:pt x="2760" y="1957"/>
                  </a:cubicBezTo>
                  <a:lnTo>
                    <a:pt x="2416" y="1957"/>
                  </a:lnTo>
                  <a:cubicBezTo>
                    <a:pt x="2298" y="1865"/>
                    <a:pt x="2057" y="1634"/>
                    <a:pt x="1903" y="1207"/>
                  </a:cubicBezTo>
                  <a:lnTo>
                    <a:pt x="2448" y="1207"/>
                  </a:lnTo>
                  <a:cubicBezTo>
                    <a:pt x="2647" y="1207"/>
                    <a:pt x="2810" y="1046"/>
                    <a:pt x="2810" y="845"/>
                  </a:cubicBezTo>
                  <a:cubicBezTo>
                    <a:pt x="2810" y="646"/>
                    <a:pt x="2647" y="483"/>
                    <a:pt x="2448" y="483"/>
                  </a:cubicBezTo>
                  <a:lnTo>
                    <a:pt x="1770" y="483"/>
                  </a:lnTo>
                  <a:cubicBezTo>
                    <a:pt x="1769" y="443"/>
                    <a:pt x="1767" y="404"/>
                    <a:pt x="1767" y="363"/>
                  </a:cubicBezTo>
                  <a:cubicBezTo>
                    <a:pt x="1767" y="162"/>
                    <a:pt x="1605" y="0"/>
                    <a:pt x="140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9;p20">
              <a:extLst>
                <a:ext uri="{FF2B5EF4-FFF2-40B4-BE49-F238E27FC236}">
                  <a16:creationId xmlns:a16="http://schemas.microsoft.com/office/drawing/2014/main" id="{C0BA28CA-DE73-A354-C4F5-58EC4BC3A872}"/>
                </a:ext>
              </a:extLst>
            </p:cNvPr>
            <p:cNvSpPr/>
            <p:nvPr/>
          </p:nvSpPr>
          <p:spPr>
            <a:xfrm>
              <a:off x="5012025" y="2236875"/>
              <a:ext cx="545925" cy="308025"/>
            </a:xfrm>
            <a:custGeom>
              <a:avLst/>
              <a:gdLst/>
              <a:ahLst/>
              <a:cxnLst/>
              <a:rect l="l" t="t" r="r" b="b"/>
              <a:pathLst>
                <a:path w="21837" h="12321" extrusionOk="0">
                  <a:moveTo>
                    <a:pt x="1451" y="0"/>
                  </a:moveTo>
                  <a:cubicBezTo>
                    <a:pt x="651" y="0"/>
                    <a:pt x="0" y="647"/>
                    <a:pt x="0" y="1451"/>
                  </a:cubicBezTo>
                  <a:lnTo>
                    <a:pt x="0" y="10870"/>
                  </a:lnTo>
                  <a:cubicBezTo>
                    <a:pt x="0" y="10987"/>
                    <a:pt x="14" y="11101"/>
                    <a:pt x="41" y="11212"/>
                  </a:cubicBezTo>
                  <a:cubicBezTo>
                    <a:pt x="81" y="11379"/>
                    <a:pt x="230" y="11490"/>
                    <a:pt x="394" y="11490"/>
                  </a:cubicBezTo>
                  <a:cubicBezTo>
                    <a:pt x="422" y="11490"/>
                    <a:pt x="450" y="11486"/>
                    <a:pt x="479" y="11480"/>
                  </a:cubicBezTo>
                  <a:cubicBezTo>
                    <a:pt x="676" y="11431"/>
                    <a:pt x="791" y="11234"/>
                    <a:pt x="746" y="11042"/>
                  </a:cubicBezTo>
                  <a:lnTo>
                    <a:pt x="744" y="11040"/>
                  </a:lnTo>
                  <a:cubicBezTo>
                    <a:pt x="732" y="10985"/>
                    <a:pt x="724" y="10929"/>
                    <a:pt x="724" y="10870"/>
                  </a:cubicBezTo>
                  <a:lnTo>
                    <a:pt x="724" y="1451"/>
                  </a:lnTo>
                  <a:cubicBezTo>
                    <a:pt x="726" y="1051"/>
                    <a:pt x="1051" y="726"/>
                    <a:pt x="1451" y="724"/>
                  </a:cubicBezTo>
                  <a:lnTo>
                    <a:pt x="20388" y="724"/>
                  </a:lnTo>
                  <a:cubicBezTo>
                    <a:pt x="20786" y="726"/>
                    <a:pt x="21111" y="1051"/>
                    <a:pt x="21112" y="1451"/>
                  </a:cubicBezTo>
                  <a:lnTo>
                    <a:pt x="21112" y="10870"/>
                  </a:lnTo>
                  <a:cubicBezTo>
                    <a:pt x="21111" y="11270"/>
                    <a:pt x="20786" y="11594"/>
                    <a:pt x="20388" y="11594"/>
                  </a:cubicBezTo>
                  <a:lnTo>
                    <a:pt x="11281" y="11594"/>
                  </a:lnTo>
                  <a:lnTo>
                    <a:pt x="11281" y="1813"/>
                  </a:lnTo>
                  <a:cubicBezTo>
                    <a:pt x="11281" y="1612"/>
                    <a:pt x="11119" y="1451"/>
                    <a:pt x="10918" y="1451"/>
                  </a:cubicBezTo>
                  <a:cubicBezTo>
                    <a:pt x="10719" y="1451"/>
                    <a:pt x="10556" y="1612"/>
                    <a:pt x="10556" y="1813"/>
                  </a:cubicBezTo>
                  <a:lnTo>
                    <a:pt x="10556" y="11594"/>
                  </a:lnTo>
                  <a:lnTo>
                    <a:pt x="1451" y="11594"/>
                  </a:lnTo>
                  <a:cubicBezTo>
                    <a:pt x="1250" y="11594"/>
                    <a:pt x="1087" y="11758"/>
                    <a:pt x="1087" y="11957"/>
                  </a:cubicBezTo>
                  <a:cubicBezTo>
                    <a:pt x="1087" y="12157"/>
                    <a:pt x="1250" y="12321"/>
                    <a:pt x="1451" y="12321"/>
                  </a:cubicBezTo>
                  <a:lnTo>
                    <a:pt x="20388" y="12321"/>
                  </a:lnTo>
                  <a:cubicBezTo>
                    <a:pt x="21191" y="12321"/>
                    <a:pt x="21837" y="11668"/>
                    <a:pt x="21837" y="10870"/>
                  </a:cubicBezTo>
                  <a:lnTo>
                    <a:pt x="21837" y="1451"/>
                  </a:lnTo>
                  <a:cubicBezTo>
                    <a:pt x="21837" y="653"/>
                    <a:pt x="21191" y="0"/>
                    <a:pt x="2038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40;p20">
              <a:extLst>
                <a:ext uri="{FF2B5EF4-FFF2-40B4-BE49-F238E27FC236}">
                  <a16:creationId xmlns:a16="http://schemas.microsoft.com/office/drawing/2014/main" id="{2ED7186E-FAEA-092D-A844-037DBD351ADD}"/>
                </a:ext>
              </a:extLst>
            </p:cNvPr>
            <p:cNvSpPr/>
            <p:nvPr/>
          </p:nvSpPr>
          <p:spPr>
            <a:xfrm>
              <a:off x="5063975" y="2369725"/>
              <a:ext cx="177550" cy="18150"/>
            </a:xfrm>
            <a:custGeom>
              <a:avLst/>
              <a:gdLst/>
              <a:ahLst/>
              <a:cxnLst/>
              <a:rect l="l" t="t" r="r" b="b"/>
              <a:pathLst>
                <a:path w="7102" h="726" extrusionOk="0">
                  <a:moveTo>
                    <a:pt x="363" y="1"/>
                  </a:moveTo>
                  <a:cubicBezTo>
                    <a:pt x="162" y="1"/>
                    <a:pt x="0" y="162"/>
                    <a:pt x="0" y="363"/>
                  </a:cubicBezTo>
                  <a:cubicBezTo>
                    <a:pt x="0" y="564"/>
                    <a:pt x="162" y="725"/>
                    <a:pt x="363" y="725"/>
                  </a:cubicBezTo>
                  <a:lnTo>
                    <a:pt x="6739" y="725"/>
                  </a:lnTo>
                  <a:cubicBezTo>
                    <a:pt x="6940" y="725"/>
                    <a:pt x="7101" y="564"/>
                    <a:pt x="7101" y="363"/>
                  </a:cubicBezTo>
                  <a:cubicBezTo>
                    <a:pt x="7101" y="162"/>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1;p20">
              <a:extLst>
                <a:ext uri="{FF2B5EF4-FFF2-40B4-BE49-F238E27FC236}">
                  <a16:creationId xmlns:a16="http://schemas.microsoft.com/office/drawing/2014/main" id="{6E05696B-BC38-B184-E372-49686A44EC15}"/>
                </a:ext>
              </a:extLst>
            </p:cNvPr>
            <p:cNvSpPr/>
            <p:nvPr/>
          </p:nvSpPr>
          <p:spPr>
            <a:xfrm>
              <a:off x="5063975" y="2405950"/>
              <a:ext cx="177550" cy="18150"/>
            </a:xfrm>
            <a:custGeom>
              <a:avLst/>
              <a:gdLst/>
              <a:ahLst/>
              <a:cxnLst/>
              <a:rect l="l" t="t" r="r" b="b"/>
              <a:pathLst>
                <a:path w="7102" h="726" extrusionOk="0">
                  <a:moveTo>
                    <a:pt x="363" y="1"/>
                  </a:moveTo>
                  <a:cubicBezTo>
                    <a:pt x="162" y="1"/>
                    <a:pt x="0" y="164"/>
                    <a:pt x="0" y="363"/>
                  </a:cubicBezTo>
                  <a:cubicBezTo>
                    <a:pt x="0" y="564"/>
                    <a:pt x="162" y="725"/>
                    <a:pt x="363" y="725"/>
                  </a:cubicBezTo>
                  <a:lnTo>
                    <a:pt x="6739" y="725"/>
                  </a:lnTo>
                  <a:cubicBezTo>
                    <a:pt x="6940" y="725"/>
                    <a:pt x="7101" y="564"/>
                    <a:pt x="7101" y="363"/>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2;p20">
              <a:extLst>
                <a:ext uri="{FF2B5EF4-FFF2-40B4-BE49-F238E27FC236}">
                  <a16:creationId xmlns:a16="http://schemas.microsoft.com/office/drawing/2014/main" id="{6A6FC4D6-E590-2EC0-1728-18DF92569C03}"/>
                </a:ext>
              </a:extLst>
            </p:cNvPr>
            <p:cNvSpPr/>
            <p:nvPr/>
          </p:nvSpPr>
          <p:spPr>
            <a:xfrm>
              <a:off x="5063975" y="2442175"/>
              <a:ext cx="177550" cy="18175"/>
            </a:xfrm>
            <a:custGeom>
              <a:avLst/>
              <a:gdLst/>
              <a:ahLst/>
              <a:cxnLst/>
              <a:rect l="l" t="t" r="r" b="b"/>
              <a:pathLst>
                <a:path w="7102" h="727" extrusionOk="0">
                  <a:moveTo>
                    <a:pt x="363" y="1"/>
                  </a:moveTo>
                  <a:cubicBezTo>
                    <a:pt x="162" y="1"/>
                    <a:pt x="0" y="164"/>
                    <a:pt x="0" y="365"/>
                  </a:cubicBezTo>
                  <a:cubicBezTo>
                    <a:pt x="0" y="564"/>
                    <a:pt x="162" y="727"/>
                    <a:pt x="363" y="727"/>
                  </a:cubicBezTo>
                  <a:lnTo>
                    <a:pt x="6739" y="727"/>
                  </a:lnTo>
                  <a:cubicBezTo>
                    <a:pt x="6940" y="727"/>
                    <a:pt x="7101" y="564"/>
                    <a:pt x="7101" y="365"/>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3;p20">
              <a:extLst>
                <a:ext uri="{FF2B5EF4-FFF2-40B4-BE49-F238E27FC236}">
                  <a16:creationId xmlns:a16="http://schemas.microsoft.com/office/drawing/2014/main" id="{F033DC7B-DB4F-215E-4266-C8312C77E774}"/>
                </a:ext>
              </a:extLst>
            </p:cNvPr>
            <p:cNvSpPr/>
            <p:nvPr/>
          </p:nvSpPr>
          <p:spPr>
            <a:xfrm>
              <a:off x="5063975" y="2478450"/>
              <a:ext cx="129250" cy="18125"/>
            </a:xfrm>
            <a:custGeom>
              <a:avLst/>
              <a:gdLst/>
              <a:ahLst/>
              <a:cxnLst/>
              <a:rect l="l" t="t" r="r" b="b"/>
              <a:pathLst>
                <a:path w="5170" h="725" extrusionOk="0">
                  <a:moveTo>
                    <a:pt x="363" y="0"/>
                  </a:moveTo>
                  <a:cubicBezTo>
                    <a:pt x="162" y="0"/>
                    <a:pt x="0" y="162"/>
                    <a:pt x="0" y="362"/>
                  </a:cubicBezTo>
                  <a:cubicBezTo>
                    <a:pt x="0" y="561"/>
                    <a:pt x="162" y="725"/>
                    <a:pt x="363" y="725"/>
                  </a:cubicBezTo>
                  <a:lnTo>
                    <a:pt x="4806" y="725"/>
                  </a:lnTo>
                  <a:cubicBezTo>
                    <a:pt x="5007" y="725"/>
                    <a:pt x="5170" y="561"/>
                    <a:pt x="5170" y="362"/>
                  </a:cubicBezTo>
                  <a:cubicBezTo>
                    <a:pt x="5170" y="162"/>
                    <a:pt x="5007" y="0"/>
                    <a:pt x="480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4;p20">
              <a:extLst>
                <a:ext uri="{FF2B5EF4-FFF2-40B4-BE49-F238E27FC236}">
                  <a16:creationId xmlns:a16="http://schemas.microsoft.com/office/drawing/2014/main" id="{BDEE075B-FD6F-D65C-73DE-2F5055E912CD}"/>
                </a:ext>
              </a:extLst>
            </p:cNvPr>
            <p:cNvSpPr/>
            <p:nvPr/>
          </p:nvSpPr>
          <p:spPr>
            <a:xfrm>
              <a:off x="5328150" y="2369725"/>
              <a:ext cx="177575" cy="18150"/>
            </a:xfrm>
            <a:custGeom>
              <a:avLst/>
              <a:gdLst/>
              <a:ahLst/>
              <a:cxnLst/>
              <a:rect l="l" t="t" r="r" b="b"/>
              <a:pathLst>
                <a:path w="7103" h="726" extrusionOk="0">
                  <a:moveTo>
                    <a:pt x="362" y="1"/>
                  </a:moveTo>
                  <a:cubicBezTo>
                    <a:pt x="163" y="1"/>
                    <a:pt x="0" y="162"/>
                    <a:pt x="0" y="363"/>
                  </a:cubicBezTo>
                  <a:cubicBezTo>
                    <a:pt x="0" y="564"/>
                    <a:pt x="163" y="725"/>
                    <a:pt x="362" y="725"/>
                  </a:cubicBezTo>
                  <a:lnTo>
                    <a:pt x="6741" y="725"/>
                  </a:lnTo>
                  <a:cubicBezTo>
                    <a:pt x="6940" y="725"/>
                    <a:pt x="7103" y="564"/>
                    <a:pt x="7103" y="363"/>
                  </a:cubicBezTo>
                  <a:cubicBezTo>
                    <a:pt x="7103" y="162"/>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5;p20">
              <a:extLst>
                <a:ext uri="{FF2B5EF4-FFF2-40B4-BE49-F238E27FC236}">
                  <a16:creationId xmlns:a16="http://schemas.microsoft.com/office/drawing/2014/main" id="{E28A9B0A-5C70-2B48-ECA9-4425E5D2C8D7}"/>
                </a:ext>
              </a:extLst>
            </p:cNvPr>
            <p:cNvSpPr/>
            <p:nvPr/>
          </p:nvSpPr>
          <p:spPr>
            <a:xfrm>
              <a:off x="5328150" y="2405950"/>
              <a:ext cx="177575" cy="18150"/>
            </a:xfrm>
            <a:custGeom>
              <a:avLst/>
              <a:gdLst/>
              <a:ahLst/>
              <a:cxnLst/>
              <a:rect l="l" t="t" r="r" b="b"/>
              <a:pathLst>
                <a:path w="7103" h="726" extrusionOk="0">
                  <a:moveTo>
                    <a:pt x="362" y="1"/>
                  </a:moveTo>
                  <a:cubicBezTo>
                    <a:pt x="163" y="1"/>
                    <a:pt x="0" y="164"/>
                    <a:pt x="0" y="363"/>
                  </a:cubicBezTo>
                  <a:cubicBezTo>
                    <a:pt x="0" y="564"/>
                    <a:pt x="163" y="725"/>
                    <a:pt x="362" y="725"/>
                  </a:cubicBezTo>
                  <a:lnTo>
                    <a:pt x="6741" y="725"/>
                  </a:lnTo>
                  <a:cubicBezTo>
                    <a:pt x="6940" y="725"/>
                    <a:pt x="7103" y="564"/>
                    <a:pt x="7103" y="363"/>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6;p20">
              <a:extLst>
                <a:ext uri="{FF2B5EF4-FFF2-40B4-BE49-F238E27FC236}">
                  <a16:creationId xmlns:a16="http://schemas.microsoft.com/office/drawing/2014/main" id="{29E57DFE-912E-DBCC-86F5-CAF346266099}"/>
                </a:ext>
              </a:extLst>
            </p:cNvPr>
            <p:cNvSpPr/>
            <p:nvPr/>
          </p:nvSpPr>
          <p:spPr>
            <a:xfrm>
              <a:off x="5328150" y="2442175"/>
              <a:ext cx="177575" cy="18175"/>
            </a:xfrm>
            <a:custGeom>
              <a:avLst/>
              <a:gdLst/>
              <a:ahLst/>
              <a:cxnLst/>
              <a:rect l="l" t="t" r="r" b="b"/>
              <a:pathLst>
                <a:path w="7103" h="727" extrusionOk="0">
                  <a:moveTo>
                    <a:pt x="362" y="1"/>
                  </a:moveTo>
                  <a:cubicBezTo>
                    <a:pt x="163" y="1"/>
                    <a:pt x="0" y="164"/>
                    <a:pt x="0" y="365"/>
                  </a:cubicBezTo>
                  <a:cubicBezTo>
                    <a:pt x="0" y="564"/>
                    <a:pt x="163" y="727"/>
                    <a:pt x="362" y="727"/>
                  </a:cubicBezTo>
                  <a:lnTo>
                    <a:pt x="6741" y="727"/>
                  </a:lnTo>
                  <a:cubicBezTo>
                    <a:pt x="6940" y="727"/>
                    <a:pt x="7103" y="564"/>
                    <a:pt x="7103" y="365"/>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7;p20">
              <a:extLst>
                <a:ext uri="{FF2B5EF4-FFF2-40B4-BE49-F238E27FC236}">
                  <a16:creationId xmlns:a16="http://schemas.microsoft.com/office/drawing/2014/main" id="{FECB7C35-EC12-073A-46F9-C045502E656F}"/>
                </a:ext>
              </a:extLst>
            </p:cNvPr>
            <p:cNvSpPr/>
            <p:nvPr/>
          </p:nvSpPr>
          <p:spPr>
            <a:xfrm>
              <a:off x="5328150" y="2478450"/>
              <a:ext cx="129250" cy="18125"/>
            </a:xfrm>
            <a:custGeom>
              <a:avLst/>
              <a:gdLst/>
              <a:ahLst/>
              <a:cxnLst/>
              <a:rect l="l" t="t" r="r" b="b"/>
              <a:pathLst>
                <a:path w="5170" h="725" extrusionOk="0">
                  <a:moveTo>
                    <a:pt x="362" y="0"/>
                  </a:moveTo>
                  <a:cubicBezTo>
                    <a:pt x="163" y="0"/>
                    <a:pt x="0" y="162"/>
                    <a:pt x="0" y="362"/>
                  </a:cubicBezTo>
                  <a:cubicBezTo>
                    <a:pt x="0" y="561"/>
                    <a:pt x="163" y="725"/>
                    <a:pt x="362" y="725"/>
                  </a:cubicBezTo>
                  <a:lnTo>
                    <a:pt x="4808" y="725"/>
                  </a:lnTo>
                  <a:cubicBezTo>
                    <a:pt x="5008" y="725"/>
                    <a:pt x="5170" y="561"/>
                    <a:pt x="5170" y="362"/>
                  </a:cubicBezTo>
                  <a:cubicBezTo>
                    <a:pt x="5170" y="162"/>
                    <a:pt x="5008" y="0"/>
                    <a:pt x="480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452;p20">
            <a:extLst>
              <a:ext uri="{FF2B5EF4-FFF2-40B4-BE49-F238E27FC236}">
                <a16:creationId xmlns:a16="http://schemas.microsoft.com/office/drawing/2014/main" id="{5B381F00-B0D1-E0EA-FC5E-B5209065195C}"/>
              </a:ext>
            </a:extLst>
          </p:cNvPr>
          <p:cNvGrpSpPr/>
          <p:nvPr/>
        </p:nvGrpSpPr>
        <p:grpSpPr>
          <a:xfrm>
            <a:off x="4092511" y="2474224"/>
            <a:ext cx="423978" cy="498967"/>
            <a:chOff x="4695025" y="1443225"/>
            <a:chExt cx="525375" cy="618375"/>
          </a:xfrm>
        </p:grpSpPr>
        <p:sp>
          <p:nvSpPr>
            <p:cNvPr id="82" name="Google Shape;453;p20">
              <a:extLst>
                <a:ext uri="{FF2B5EF4-FFF2-40B4-BE49-F238E27FC236}">
                  <a16:creationId xmlns:a16="http://schemas.microsoft.com/office/drawing/2014/main" id="{482A61E7-54CB-1827-AF5E-26859CFF8EC5}"/>
                </a:ext>
              </a:extLst>
            </p:cNvPr>
            <p:cNvSpPr/>
            <p:nvPr/>
          </p:nvSpPr>
          <p:spPr>
            <a:xfrm>
              <a:off x="5021125" y="1479450"/>
              <a:ext cx="18125" cy="18125"/>
            </a:xfrm>
            <a:custGeom>
              <a:avLst/>
              <a:gdLst/>
              <a:ahLst/>
              <a:cxnLst/>
              <a:rect l="l" t="t" r="r" b="b"/>
              <a:pathLst>
                <a:path w="725" h="725" extrusionOk="0">
                  <a:moveTo>
                    <a:pt x="362" y="0"/>
                  </a:moveTo>
                  <a:cubicBezTo>
                    <a:pt x="161" y="0"/>
                    <a:pt x="0" y="162"/>
                    <a:pt x="0" y="363"/>
                  </a:cubicBezTo>
                  <a:cubicBezTo>
                    <a:pt x="0" y="562"/>
                    <a:pt x="161" y="725"/>
                    <a:pt x="362" y="725"/>
                  </a:cubicBezTo>
                  <a:cubicBezTo>
                    <a:pt x="561" y="725"/>
                    <a:pt x="724" y="562"/>
                    <a:pt x="724" y="363"/>
                  </a:cubicBezTo>
                  <a:cubicBezTo>
                    <a:pt x="724" y="162"/>
                    <a:pt x="561" y="0"/>
                    <a:pt x="362"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4;p20">
              <a:extLst>
                <a:ext uri="{FF2B5EF4-FFF2-40B4-BE49-F238E27FC236}">
                  <a16:creationId xmlns:a16="http://schemas.microsoft.com/office/drawing/2014/main" id="{5DB8B494-F268-81D2-B40A-79891A04B7EE}"/>
                </a:ext>
              </a:extLst>
            </p:cNvPr>
            <p:cNvSpPr/>
            <p:nvPr/>
          </p:nvSpPr>
          <p:spPr>
            <a:xfrm>
              <a:off x="4839975" y="1443225"/>
              <a:ext cx="380425" cy="618375"/>
            </a:xfrm>
            <a:custGeom>
              <a:avLst/>
              <a:gdLst/>
              <a:ahLst/>
              <a:cxnLst/>
              <a:rect l="l" t="t" r="r" b="b"/>
              <a:pathLst>
                <a:path w="15217" h="24735" extrusionOk="0">
                  <a:moveTo>
                    <a:pt x="7608" y="725"/>
                  </a:moveTo>
                  <a:cubicBezTo>
                    <a:pt x="8207" y="725"/>
                    <a:pt x="8695" y="1213"/>
                    <a:pt x="8695" y="1812"/>
                  </a:cubicBezTo>
                  <a:cubicBezTo>
                    <a:pt x="8695" y="2141"/>
                    <a:pt x="8548" y="2450"/>
                    <a:pt x="8291" y="2656"/>
                  </a:cubicBezTo>
                  <a:cubicBezTo>
                    <a:pt x="8087" y="2821"/>
                    <a:pt x="7970" y="3065"/>
                    <a:pt x="7970" y="3325"/>
                  </a:cubicBezTo>
                  <a:cubicBezTo>
                    <a:pt x="7970" y="3755"/>
                    <a:pt x="8322" y="4107"/>
                    <a:pt x="8752" y="4107"/>
                  </a:cubicBezTo>
                  <a:lnTo>
                    <a:pt x="9541" y="4107"/>
                  </a:lnTo>
                  <a:cubicBezTo>
                    <a:pt x="10406" y="4107"/>
                    <a:pt x="11110" y="4810"/>
                    <a:pt x="11110" y="5676"/>
                  </a:cubicBezTo>
                  <a:cubicBezTo>
                    <a:pt x="11110" y="6142"/>
                    <a:pt x="10732" y="6522"/>
                    <a:pt x="10266" y="6522"/>
                  </a:cubicBezTo>
                  <a:lnTo>
                    <a:pt x="4951" y="6522"/>
                  </a:lnTo>
                  <a:cubicBezTo>
                    <a:pt x="4485" y="6522"/>
                    <a:pt x="4106" y="6142"/>
                    <a:pt x="4106" y="5676"/>
                  </a:cubicBezTo>
                  <a:cubicBezTo>
                    <a:pt x="4106" y="4810"/>
                    <a:pt x="4809" y="4107"/>
                    <a:pt x="5675" y="4107"/>
                  </a:cubicBezTo>
                  <a:lnTo>
                    <a:pt x="6464" y="4107"/>
                  </a:lnTo>
                  <a:cubicBezTo>
                    <a:pt x="6895" y="4107"/>
                    <a:pt x="7246" y="3755"/>
                    <a:pt x="7246" y="3325"/>
                  </a:cubicBezTo>
                  <a:cubicBezTo>
                    <a:pt x="7246" y="3065"/>
                    <a:pt x="7130" y="2821"/>
                    <a:pt x="6925" y="2656"/>
                  </a:cubicBezTo>
                  <a:cubicBezTo>
                    <a:pt x="6669" y="2450"/>
                    <a:pt x="6522" y="2141"/>
                    <a:pt x="6522" y="1812"/>
                  </a:cubicBezTo>
                  <a:cubicBezTo>
                    <a:pt x="6522" y="1213"/>
                    <a:pt x="7009" y="725"/>
                    <a:pt x="7608" y="725"/>
                  </a:cubicBezTo>
                  <a:close/>
                  <a:moveTo>
                    <a:pt x="12319" y="6522"/>
                  </a:moveTo>
                  <a:cubicBezTo>
                    <a:pt x="12719" y="6522"/>
                    <a:pt x="13043" y="6847"/>
                    <a:pt x="13043" y="7246"/>
                  </a:cubicBezTo>
                  <a:lnTo>
                    <a:pt x="13043" y="21835"/>
                  </a:lnTo>
                  <a:cubicBezTo>
                    <a:pt x="13043" y="22235"/>
                    <a:pt x="12719" y="22562"/>
                    <a:pt x="12319" y="22562"/>
                  </a:cubicBezTo>
                  <a:lnTo>
                    <a:pt x="2898" y="22562"/>
                  </a:lnTo>
                  <a:cubicBezTo>
                    <a:pt x="2498" y="22562"/>
                    <a:pt x="2173" y="22235"/>
                    <a:pt x="2173" y="21835"/>
                  </a:cubicBezTo>
                  <a:lnTo>
                    <a:pt x="2173" y="7246"/>
                  </a:lnTo>
                  <a:cubicBezTo>
                    <a:pt x="2173" y="6847"/>
                    <a:pt x="2498" y="6522"/>
                    <a:pt x="2898" y="6522"/>
                  </a:cubicBezTo>
                  <a:lnTo>
                    <a:pt x="3629" y="6522"/>
                  </a:lnTo>
                  <a:cubicBezTo>
                    <a:pt x="3909" y="6958"/>
                    <a:pt x="4397" y="7246"/>
                    <a:pt x="4951" y="7246"/>
                  </a:cubicBezTo>
                  <a:lnTo>
                    <a:pt x="10266" y="7246"/>
                  </a:lnTo>
                  <a:cubicBezTo>
                    <a:pt x="10820" y="7246"/>
                    <a:pt x="11308" y="6958"/>
                    <a:pt x="11587" y="6522"/>
                  </a:cubicBezTo>
                  <a:close/>
                  <a:moveTo>
                    <a:pt x="7608" y="0"/>
                  </a:moveTo>
                  <a:cubicBezTo>
                    <a:pt x="6610" y="0"/>
                    <a:pt x="5797" y="813"/>
                    <a:pt x="5797" y="1812"/>
                  </a:cubicBezTo>
                  <a:cubicBezTo>
                    <a:pt x="5797" y="2360"/>
                    <a:pt x="6043" y="2875"/>
                    <a:pt x="6470" y="3221"/>
                  </a:cubicBezTo>
                  <a:cubicBezTo>
                    <a:pt x="6502" y="3246"/>
                    <a:pt x="6522" y="3284"/>
                    <a:pt x="6522" y="3325"/>
                  </a:cubicBezTo>
                  <a:cubicBezTo>
                    <a:pt x="6522" y="3355"/>
                    <a:pt x="6497" y="3382"/>
                    <a:pt x="6464" y="3382"/>
                  </a:cubicBezTo>
                  <a:lnTo>
                    <a:pt x="5675" y="3382"/>
                  </a:lnTo>
                  <a:cubicBezTo>
                    <a:pt x="4906" y="3382"/>
                    <a:pt x="4223" y="3764"/>
                    <a:pt x="3807" y="4347"/>
                  </a:cubicBezTo>
                  <a:lnTo>
                    <a:pt x="2293" y="4347"/>
                  </a:lnTo>
                  <a:cubicBezTo>
                    <a:pt x="1029" y="4347"/>
                    <a:pt x="0" y="5376"/>
                    <a:pt x="0" y="6642"/>
                  </a:cubicBezTo>
                  <a:lnTo>
                    <a:pt x="0" y="22440"/>
                  </a:lnTo>
                  <a:cubicBezTo>
                    <a:pt x="0" y="23706"/>
                    <a:pt x="1029" y="24735"/>
                    <a:pt x="2293" y="24735"/>
                  </a:cubicBezTo>
                  <a:lnTo>
                    <a:pt x="12923" y="24735"/>
                  </a:lnTo>
                  <a:cubicBezTo>
                    <a:pt x="14187" y="24735"/>
                    <a:pt x="15217" y="23706"/>
                    <a:pt x="15217" y="22440"/>
                  </a:cubicBezTo>
                  <a:lnTo>
                    <a:pt x="15217" y="6642"/>
                  </a:lnTo>
                  <a:cubicBezTo>
                    <a:pt x="15217" y="5376"/>
                    <a:pt x="14187" y="4347"/>
                    <a:pt x="12923" y="4347"/>
                  </a:cubicBezTo>
                  <a:cubicBezTo>
                    <a:pt x="12722" y="4347"/>
                    <a:pt x="12559" y="4510"/>
                    <a:pt x="12559" y="4709"/>
                  </a:cubicBezTo>
                  <a:cubicBezTo>
                    <a:pt x="12559" y="4910"/>
                    <a:pt x="12722" y="5073"/>
                    <a:pt x="12923" y="5073"/>
                  </a:cubicBezTo>
                  <a:cubicBezTo>
                    <a:pt x="13787" y="5073"/>
                    <a:pt x="14492" y="5776"/>
                    <a:pt x="14492" y="6642"/>
                  </a:cubicBezTo>
                  <a:lnTo>
                    <a:pt x="14492" y="22440"/>
                  </a:lnTo>
                  <a:cubicBezTo>
                    <a:pt x="14492" y="23306"/>
                    <a:pt x="13787" y="24010"/>
                    <a:pt x="12923" y="24010"/>
                  </a:cubicBezTo>
                  <a:lnTo>
                    <a:pt x="2293" y="24010"/>
                  </a:lnTo>
                  <a:cubicBezTo>
                    <a:pt x="1427" y="24010"/>
                    <a:pt x="724" y="23306"/>
                    <a:pt x="724" y="22440"/>
                  </a:cubicBezTo>
                  <a:lnTo>
                    <a:pt x="724" y="6642"/>
                  </a:lnTo>
                  <a:cubicBezTo>
                    <a:pt x="724" y="5776"/>
                    <a:pt x="1427" y="5073"/>
                    <a:pt x="2293" y="5073"/>
                  </a:cubicBezTo>
                  <a:lnTo>
                    <a:pt x="3463" y="5073"/>
                  </a:lnTo>
                  <a:cubicBezTo>
                    <a:pt x="3409" y="5265"/>
                    <a:pt x="3380" y="5468"/>
                    <a:pt x="3380" y="5676"/>
                  </a:cubicBezTo>
                  <a:cubicBezTo>
                    <a:pt x="3380" y="5717"/>
                    <a:pt x="3384" y="5756"/>
                    <a:pt x="3385" y="5798"/>
                  </a:cubicBezTo>
                  <a:lnTo>
                    <a:pt x="2898" y="5798"/>
                  </a:lnTo>
                  <a:cubicBezTo>
                    <a:pt x="2098" y="5798"/>
                    <a:pt x="1449" y="6447"/>
                    <a:pt x="1449" y="7246"/>
                  </a:cubicBezTo>
                  <a:lnTo>
                    <a:pt x="1449" y="21835"/>
                  </a:lnTo>
                  <a:cubicBezTo>
                    <a:pt x="1449" y="22635"/>
                    <a:pt x="2098" y="23286"/>
                    <a:pt x="2898" y="23286"/>
                  </a:cubicBezTo>
                  <a:lnTo>
                    <a:pt x="12319" y="23286"/>
                  </a:lnTo>
                  <a:cubicBezTo>
                    <a:pt x="13117" y="23286"/>
                    <a:pt x="13768" y="22635"/>
                    <a:pt x="13768" y="21835"/>
                  </a:cubicBezTo>
                  <a:lnTo>
                    <a:pt x="13768" y="7246"/>
                  </a:lnTo>
                  <a:cubicBezTo>
                    <a:pt x="13768" y="6447"/>
                    <a:pt x="13117" y="5798"/>
                    <a:pt x="12319" y="5798"/>
                  </a:cubicBezTo>
                  <a:lnTo>
                    <a:pt x="11829" y="5798"/>
                  </a:lnTo>
                  <a:cubicBezTo>
                    <a:pt x="11833" y="5756"/>
                    <a:pt x="11835" y="5717"/>
                    <a:pt x="11835" y="5676"/>
                  </a:cubicBezTo>
                  <a:cubicBezTo>
                    <a:pt x="11835" y="4412"/>
                    <a:pt x="10805" y="3382"/>
                    <a:pt x="9541" y="3382"/>
                  </a:cubicBezTo>
                  <a:lnTo>
                    <a:pt x="8752" y="3382"/>
                  </a:lnTo>
                  <a:cubicBezTo>
                    <a:pt x="8720" y="3382"/>
                    <a:pt x="8695" y="3355"/>
                    <a:pt x="8695" y="3325"/>
                  </a:cubicBezTo>
                  <a:cubicBezTo>
                    <a:pt x="8695" y="3284"/>
                    <a:pt x="8715" y="3246"/>
                    <a:pt x="8747" y="3221"/>
                  </a:cubicBezTo>
                  <a:cubicBezTo>
                    <a:pt x="9174" y="2875"/>
                    <a:pt x="9419" y="2360"/>
                    <a:pt x="9419" y="1812"/>
                  </a:cubicBezTo>
                  <a:cubicBezTo>
                    <a:pt x="9419" y="813"/>
                    <a:pt x="8607" y="0"/>
                    <a:pt x="7608"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p20">
              <a:extLst>
                <a:ext uri="{FF2B5EF4-FFF2-40B4-BE49-F238E27FC236}">
                  <a16:creationId xmlns:a16="http://schemas.microsoft.com/office/drawing/2014/main" id="{F9741837-67C9-3D1C-98F5-5AC3D8737FAF}"/>
                </a:ext>
              </a:extLst>
            </p:cNvPr>
            <p:cNvSpPr/>
            <p:nvPr/>
          </p:nvSpPr>
          <p:spPr>
            <a:xfrm>
              <a:off x="4695025" y="1604750"/>
              <a:ext cx="126800" cy="404625"/>
            </a:xfrm>
            <a:custGeom>
              <a:avLst/>
              <a:gdLst/>
              <a:ahLst/>
              <a:cxnLst/>
              <a:rect l="l" t="t" r="r" b="b"/>
              <a:pathLst>
                <a:path w="5072" h="16185" extrusionOk="0">
                  <a:moveTo>
                    <a:pt x="3442" y="2173"/>
                  </a:moveTo>
                  <a:cubicBezTo>
                    <a:pt x="3942" y="2173"/>
                    <a:pt x="4347" y="2580"/>
                    <a:pt x="4347" y="3081"/>
                  </a:cubicBezTo>
                  <a:lnTo>
                    <a:pt x="4347" y="13370"/>
                  </a:lnTo>
                  <a:cubicBezTo>
                    <a:pt x="4347" y="13943"/>
                    <a:pt x="3879" y="14759"/>
                    <a:pt x="3442" y="14759"/>
                  </a:cubicBezTo>
                  <a:cubicBezTo>
                    <a:pt x="3004" y="14759"/>
                    <a:pt x="2536" y="13943"/>
                    <a:pt x="2536" y="13370"/>
                  </a:cubicBezTo>
                  <a:lnTo>
                    <a:pt x="2536" y="3081"/>
                  </a:lnTo>
                  <a:cubicBezTo>
                    <a:pt x="2536" y="2580"/>
                    <a:pt x="2943" y="2173"/>
                    <a:pt x="3442" y="2173"/>
                  </a:cubicBezTo>
                  <a:close/>
                  <a:moveTo>
                    <a:pt x="3442" y="0"/>
                  </a:moveTo>
                  <a:cubicBezTo>
                    <a:pt x="1744" y="0"/>
                    <a:pt x="363" y="1383"/>
                    <a:pt x="363" y="3081"/>
                  </a:cubicBezTo>
                  <a:lnTo>
                    <a:pt x="363" y="6244"/>
                  </a:lnTo>
                  <a:cubicBezTo>
                    <a:pt x="162" y="6244"/>
                    <a:pt x="1" y="6407"/>
                    <a:pt x="1" y="6606"/>
                  </a:cubicBezTo>
                  <a:cubicBezTo>
                    <a:pt x="1" y="6807"/>
                    <a:pt x="162" y="6968"/>
                    <a:pt x="363" y="6968"/>
                  </a:cubicBezTo>
                  <a:lnTo>
                    <a:pt x="725" y="6968"/>
                  </a:lnTo>
                  <a:cubicBezTo>
                    <a:pt x="924" y="6968"/>
                    <a:pt x="1087" y="6807"/>
                    <a:pt x="1087" y="6606"/>
                  </a:cubicBezTo>
                  <a:lnTo>
                    <a:pt x="1087" y="3081"/>
                  </a:lnTo>
                  <a:cubicBezTo>
                    <a:pt x="1087" y="1904"/>
                    <a:pt x="1952" y="927"/>
                    <a:pt x="3080" y="753"/>
                  </a:cubicBezTo>
                  <a:lnTo>
                    <a:pt x="3080" y="1490"/>
                  </a:lnTo>
                  <a:cubicBezTo>
                    <a:pt x="2355" y="1655"/>
                    <a:pt x="1812" y="2306"/>
                    <a:pt x="1812" y="3081"/>
                  </a:cubicBezTo>
                  <a:lnTo>
                    <a:pt x="1812" y="13370"/>
                  </a:lnTo>
                  <a:cubicBezTo>
                    <a:pt x="1812" y="14103"/>
                    <a:pt x="2305" y="15163"/>
                    <a:pt x="3080" y="15423"/>
                  </a:cubicBezTo>
                  <a:lnTo>
                    <a:pt x="3080" y="15823"/>
                  </a:lnTo>
                  <a:cubicBezTo>
                    <a:pt x="3080" y="16022"/>
                    <a:pt x="3241" y="16185"/>
                    <a:pt x="3442" y="16185"/>
                  </a:cubicBezTo>
                  <a:cubicBezTo>
                    <a:pt x="3643" y="16185"/>
                    <a:pt x="3804" y="16022"/>
                    <a:pt x="3804" y="15823"/>
                  </a:cubicBezTo>
                  <a:lnTo>
                    <a:pt x="3804" y="15423"/>
                  </a:lnTo>
                  <a:cubicBezTo>
                    <a:pt x="4579" y="15163"/>
                    <a:pt x="5072" y="14103"/>
                    <a:pt x="5072" y="13370"/>
                  </a:cubicBezTo>
                  <a:lnTo>
                    <a:pt x="5072" y="3081"/>
                  </a:lnTo>
                  <a:cubicBezTo>
                    <a:pt x="5072" y="2306"/>
                    <a:pt x="4530" y="1655"/>
                    <a:pt x="3804" y="1490"/>
                  </a:cubicBezTo>
                  <a:lnTo>
                    <a:pt x="3804" y="725"/>
                  </a:lnTo>
                  <a:cubicBezTo>
                    <a:pt x="4005" y="725"/>
                    <a:pt x="4166" y="563"/>
                    <a:pt x="4166" y="362"/>
                  </a:cubicBezTo>
                  <a:cubicBezTo>
                    <a:pt x="4166" y="163"/>
                    <a:pt x="4005" y="0"/>
                    <a:pt x="3804"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6;p20">
              <a:extLst>
                <a:ext uri="{FF2B5EF4-FFF2-40B4-BE49-F238E27FC236}">
                  <a16:creationId xmlns:a16="http://schemas.microsoft.com/office/drawing/2014/main" id="{7F2C80C2-F2C2-3A1F-CA4D-C6340FA42AA5}"/>
                </a:ext>
              </a:extLst>
            </p:cNvPr>
            <p:cNvSpPr/>
            <p:nvPr/>
          </p:nvSpPr>
          <p:spPr>
            <a:xfrm>
              <a:off x="4948950" y="1642475"/>
              <a:ext cx="163050" cy="163075"/>
            </a:xfrm>
            <a:custGeom>
              <a:avLst/>
              <a:gdLst/>
              <a:ahLst/>
              <a:cxnLst/>
              <a:rect l="l" t="t" r="r" b="b"/>
              <a:pathLst>
                <a:path w="6522" h="6523" extrusionOk="0">
                  <a:moveTo>
                    <a:pt x="3262" y="725"/>
                  </a:moveTo>
                  <a:cubicBezTo>
                    <a:pt x="4659" y="725"/>
                    <a:pt x="5797" y="1864"/>
                    <a:pt x="5797" y="3263"/>
                  </a:cubicBezTo>
                  <a:cubicBezTo>
                    <a:pt x="5797" y="4661"/>
                    <a:pt x="4659" y="5798"/>
                    <a:pt x="3262" y="5798"/>
                  </a:cubicBezTo>
                  <a:cubicBezTo>
                    <a:pt x="1863" y="5798"/>
                    <a:pt x="725" y="4661"/>
                    <a:pt x="725" y="3263"/>
                  </a:cubicBezTo>
                  <a:cubicBezTo>
                    <a:pt x="725" y="1864"/>
                    <a:pt x="1863" y="725"/>
                    <a:pt x="3262" y="725"/>
                  </a:cubicBezTo>
                  <a:close/>
                  <a:moveTo>
                    <a:pt x="3262" y="1"/>
                  </a:moveTo>
                  <a:cubicBezTo>
                    <a:pt x="1463" y="1"/>
                    <a:pt x="0" y="1464"/>
                    <a:pt x="0" y="3263"/>
                  </a:cubicBezTo>
                  <a:cubicBezTo>
                    <a:pt x="0" y="5059"/>
                    <a:pt x="1463" y="6523"/>
                    <a:pt x="3262" y="6523"/>
                  </a:cubicBezTo>
                  <a:cubicBezTo>
                    <a:pt x="5059" y="6523"/>
                    <a:pt x="6522" y="5059"/>
                    <a:pt x="6522" y="3263"/>
                  </a:cubicBezTo>
                  <a:cubicBezTo>
                    <a:pt x="6522" y="1464"/>
                    <a:pt x="5059" y="1"/>
                    <a:pt x="3262"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7;p20">
              <a:extLst>
                <a:ext uri="{FF2B5EF4-FFF2-40B4-BE49-F238E27FC236}">
                  <a16:creationId xmlns:a16="http://schemas.microsoft.com/office/drawing/2014/main" id="{D159FB25-DDE0-27DF-E581-407F66DB5D96}"/>
                </a:ext>
              </a:extLst>
            </p:cNvPr>
            <p:cNvSpPr/>
            <p:nvPr/>
          </p:nvSpPr>
          <p:spPr>
            <a:xfrm>
              <a:off x="4948950" y="1826050"/>
              <a:ext cx="163050" cy="163075"/>
            </a:xfrm>
            <a:custGeom>
              <a:avLst/>
              <a:gdLst/>
              <a:ahLst/>
              <a:cxnLst/>
              <a:rect l="l" t="t" r="r" b="b"/>
              <a:pathLst>
                <a:path w="6522" h="6523" extrusionOk="0">
                  <a:moveTo>
                    <a:pt x="3262" y="725"/>
                  </a:moveTo>
                  <a:cubicBezTo>
                    <a:pt x="4659" y="725"/>
                    <a:pt x="5797" y="1864"/>
                    <a:pt x="5797" y="3262"/>
                  </a:cubicBezTo>
                  <a:cubicBezTo>
                    <a:pt x="5797" y="4661"/>
                    <a:pt x="4659" y="5798"/>
                    <a:pt x="3262" y="5798"/>
                  </a:cubicBezTo>
                  <a:cubicBezTo>
                    <a:pt x="1863" y="5798"/>
                    <a:pt x="725" y="4661"/>
                    <a:pt x="725" y="3262"/>
                  </a:cubicBezTo>
                  <a:cubicBezTo>
                    <a:pt x="725" y="1864"/>
                    <a:pt x="1863" y="725"/>
                    <a:pt x="3262" y="725"/>
                  </a:cubicBezTo>
                  <a:close/>
                  <a:moveTo>
                    <a:pt x="3262" y="1"/>
                  </a:moveTo>
                  <a:cubicBezTo>
                    <a:pt x="1463" y="1"/>
                    <a:pt x="0" y="1464"/>
                    <a:pt x="0" y="3262"/>
                  </a:cubicBezTo>
                  <a:cubicBezTo>
                    <a:pt x="0" y="5061"/>
                    <a:pt x="1463" y="6522"/>
                    <a:pt x="3262" y="6522"/>
                  </a:cubicBezTo>
                  <a:cubicBezTo>
                    <a:pt x="5059" y="6522"/>
                    <a:pt x="6522" y="5061"/>
                    <a:pt x="6522" y="3262"/>
                  </a:cubicBezTo>
                  <a:cubicBezTo>
                    <a:pt x="6522" y="1464"/>
                    <a:pt x="5059" y="1"/>
                    <a:pt x="3262"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p20">
              <a:extLst>
                <a:ext uri="{FF2B5EF4-FFF2-40B4-BE49-F238E27FC236}">
                  <a16:creationId xmlns:a16="http://schemas.microsoft.com/office/drawing/2014/main" id="{60FC0A09-6E25-FA03-2996-96B72459458A}"/>
                </a:ext>
              </a:extLst>
            </p:cNvPr>
            <p:cNvSpPr/>
            <p:nvPr/>
          </p:nvSpPr>
          <p:spPr>
            <a:xfrm>
              <a:off x="4991850" y="1700950"/>
              <a:ext cx="20275" cy="23900"/>
            </a:xfrm>
            <a:custGeom>
              <a:avLst/>
              <a:gdLst/>
              <a:ahLst/>
              <a:cxnLst/>
              <a:rect l="l" t="t" r="r" b="b"/>
              <a:pathLst>
                <a:path w="811" h="956" extrusionOk="0">
                  <a:moveTo>
                    <a:pt x="405" y="0"/>
                  </a:moveTo>
                  <a:cubicBezTo>
                    <a:pt x="181" y="0"/>
                    <a:pt x="0" y="181"/>
                    <a:pt x="0" y="405"/>
                  </a:cubicBezTo>
                  <a:lnTo>
                    <a:pt x="0" y="551"/>
                  </a:lnTo>
                  <a:cubicBezTo>
                    <a:pt x="0" y="775"/>
                    <a:pt x="181" y="956"/>
                    <a:pt x="405" y="956"/>
                  </a:cubicBezTo>
                  <a:cubicBezTo>
                    <a:pt x="630" y="956"/>
                    <a:pt x="811" y="775"/>
                    <a:pt x="811" y="551"/>
                  </a:cubicBezTo>
                  <a:lnTo>
                    <a:pt x="811" y="405"/>
                  </a:lnTo>
                  <a:cubicBezTo>
                    <a:pt x="811" y="181"/>
                    <a:pt x="630" y="0"/>
                    <a:pt x="405"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p20">
              <a:extLst>
                <a:ext uri="{FF2B5EF4-FFF2-40B4-BE49-F238E27FC236}">
                  <a16:creationId xmlns:a16="http://schemas.microsoft.com/office/drawing/2014/main" id="{FF009478-C40E-9DD1-F866-1AE56C85F3FB}"/>
                </a:ext>
              </a:extLst>
            </p:cNvPr>
            <p:cNvSpPr/>
            <p:nvPr/>
          </p:nvSpPr>
          <p:spPr>
            <a:xfrm>
              <a:off x="5048825" y="1700950"/>
              <a:ext cx="20275" cy="23900"/>
            </a:xfrm>
            <a:custGeom>
              <a:avLst/>
              <a:gdLst/>
              <a:ahLst/>
              <a:cxnLst/>
              <a:rect l="l" t="t" r="r" b="b"/>
              <a:pathLst>
                <a:path w="811" h="956" extrusionOk="0">
                  <a:moveTo>
                    <a:pt x="405" y="0"/>
                  </a:moveTo>
                  <a:cubicBezTo>
                    <a:pt x="181" y="0"/>
                    <a:pt x="0" y="181"/>
                    <a:pt x="0" y="405"/>
                  </a:cubicBezTo>
                  <a:lnTo>
                    <a:pt x="0" y="551"/>
                  </a:lnTo>
                  <a:cubicBezTo>
                    <a:pt x="0" y="775"/>
                    <a:pt x="181" y="956"/>
                    <a:pt x="405" y="956"/>
                  </a:cubicBezTo>
                  <a:cubicBezTo>
                    <a:pt x="630" y="956"/>
                    <a:pt x="811" y="775"/>
                    <a:pt x="811" y="551"/>
                  </a:cubicBezTo>
                  <a:lnTo>
                    <a:pt x="811" y="405"/>
                  </a:lnTo>
                  <a:cubicBezTo>
                    <a:pt x="811" y="181"/>
                    <a:pt x="630" y="0"/>
                    <a:pt x="405"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0;p20">
              <a:extLst>
                <a:ext uri="{FF2B5EF4-FFF2-40B4-BE49-F238E27FC236}">
                  <a16:creationId xmlns:a16="http://schemas.microsoft.com/office/drawing/2014/main" id="{301E2422-FF42-B97B-132A-A11F40BECB37}"/>
                </a:ext>
              </a:extLst>
            </p:cNvPr>
            <p:cNvSpPr/>
            <p:nvPr/>
          </p:nvSpPr>
          <p:spPr>
            <a:xfrm>
              <a:off x="5001300" y="1745175"/>
              <a:ext cx="58350" cy="26075"/>
            </a:xfrm>
            <a:custGeom>
              <a:avLst/>
              <a:gdLst/>
              <a:ahLst/>
              <a:cxnLst/>
              <a:rect l="l" t="t" r="r" b="b"/>
              <a:pathLst>
                <a:path w="2334" h="1043" extrusionOk="0">
                  <a:moveTo>
                    <a:pt x="399" y="1"/>
                  </a:moveTo>
                  <a:cubicBezTo>
                    <a:pt x="306" y="1"/>
                    <a:pt x="213" y="36"/>
                    <a:pt x="142" y="107"/>
                  </a:cubicBezTo>
                  <a:cubicBezTo>
                    <a:pt x="1" y="248"/>
                    <a:pt x="1" y="478"/>
                    <a:pt x="142" y="618"/>
                  </a:cubicBezTo>
                  <a:cubicBezTo>
                    <a:pt x="417" y="892"/>
                    <a:pt x="781" y="1043"/>
                    <a:pt x="1168" y="1043"/>
                  </a:cubicBezTo>
                  <a:cubicBezTo>
                    <a:pt x="1553" y="1043"/>
                    <a:pt x="1917" y="892"/>
                    <a:pt x="2192" y="618"/>
                  </a:cubicBezTo>
                  <a:cubicBezTo>
                    <a:pt x="2333" y="478"/>
                    <a:pt x="2333" y="248"/>
                    <a:pt x="2192" y="107"/>
                  </a:cubicBezTo>
                  <a:cubicBezTo>
                    <a:pt x="2121" y="36"/>
                    <a:pt x="2028" y="1"/>
                    <a:pt x="1935" y="1"/>
                  </a:cubicBezTo>
                  <a:cubicBezTo>
                    <a:pt x="1842" y="1"/>
                    <a:pt x="1750" y="36"/>
                    <a:pt x="1679" y="107"/>
                  </a:cubicBezTo>
                  <a:cubicBezTo>
                    <a:pt x="1543" y="243"/>
                    <a:pt x="1361" y="318"/>
                    <a:pt x="1168" y="318"/>
                  </a:cubicBezTo>
                  <a:cubicBezTo>
                    <a:pt x="974" y="318"/>
                    <a:pt x="791" y="243"/>
                    <a:pt x="655" y="107"/>
                  </a:cubicBezTo>
                  <a:cubicBezTo>
                    <a:pt x="584" y="36"/>
                    <a:pt x="491" y="1"/>
                    <a:pt x="399"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1;p20">
              <a:extLst>
                <a:ext uri="{FF2B5EF4-FFF2-40B4-BE49-F238E27FC236}">
                  <a16:creationId xmlns:a16="http://schemas.microsoft.com/office/drawing/2014/main" id="{48231BF0-4600-1B1C-DA62-A99ADAAE6C15}"/>
                </a:ext>
              </a:extLst>
            </p:cNvPr>
            <p:cNvSpPr/>
            <p:nvPr/>
          </p:nvSpPr>
          <p:spPr>
            <a:xfrm>
              <a:off x="4991850" y="1884525"/>
              <a:ext cx="20275" cy="23900"/>
            </a:xfrm>
            <a:custGeom>
              <a:avLst/>
              <a:gdLst/>
              <a:ahLst/>
              <a:cxnLst/>
              <a:rect l="l" t="t" r="r" b="b"/>
              <a:pathLst>
                <a:path w="811" h="956" extrusionOk="0">
                  <a:moveTo>
                    <a:pt x="405" y="0"/>
                  </a:moveTo>
                  <a:cubicBezTo>
                    <a:pt x="181" y="0"/>
                    <a:pt x="0" y="181"/>
                    <a:pt x="0" y="405"/>
                  </a:cubicBezTo>
                  <a:lnTo>
                    <a:pt x="0" y="551"/>
                  </a:lnTo>
                  <a:cubicBezTo>
                    <a:pt x="0" y="775"/>
                    <a:pt x="181" y="956"/>
                    <a:pt x="405" y="956"/>
                  </a:cubicBezTo>
                  <a:cubicBezTo>
                    <a:pt x="630" y="956"/>
                    <a:pt x="811" y="775"/>
                    <a:pt x="811" y="551"/>
                  </a:cubicBezTo>
                  <a:lnTo>
                    <a:pt x="811" y="405"/>
                  </a:lnTo>
                  <a:cubicBezTo>
                    <a:pt x="811" y="181"/>
                    <a:pt x="630" y="0"/>
                    <a:pt x="405"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2;p20">
              <a:extLst>
                <a:ext uri="{FF2B5EF4-FFF2-40B4-BE49-F238E27FC236}">
                  <a16:creationId xmlns:a16="http://schemas.microsoft.com/office/drawing/2014/main" id="{8D43556F-99E1-E8A9-5285-DF5760F932EA}"/>
                </a:ext>
              </a:extLst>
            </p:cNvPr>
            <p:cNvSpPr/>
            <p:nvPr/>
          </p:nvSpPr>
          <p:spPr>
            <a:xfrm>
              <a:off x="5048825" y="1884525"/>
              <a:ext cx="20275" cy="23900"/>
            </a:xfrm>
            <a:custGeom>
              <a:avLst/>
              <a:gdLst/>
              <a:ahLst/>
              <a:cxnLst/>
              <a:rect l="l" t="t" r="r" b="b"/>
              <a:pathLst>
                <a:path w="811" h="956" extrusionOk="0">
                  <a:moveTo>
                    <a:pt x="405" y="0"/>
                  </a:moveTo>
                  <a:cubicBezTo>
                    <a:pt x="181" y="0"/>
                    <a:pt x="0" y="181"/>
                    <a:pt x="0" y="405"/>
                  </a:cubicBezTo>
                  <a:lnTo>
                    <a:pt x="0" y="551"/>
                  </a:lnTo>
                  <a:cubicBezTo>
                    <a:pt x="0" y="775"/>
                    <a:pt x="181" y="956"/>
                    <a:pt x="405" y="956"/>
                  </a:cubicBezTo>
                  <a:cubicBezTo>
                    <a:pt x="630" y="956"/>
                    <a:pt x="811" y="775"/>
                    <a:pt x="811" y="551"/>
                  </a:cubicBezTo>
                  <a:lnTo>
                    <a:pt x="811" y="405"/>
                  </a:lnTo>
                  <a:cubicBezTo>
                    <a:pt x="811" y="181"/>
                    <a:pt x="630" y="0"/>
                    <a:pt x="405"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3;p20">
              <a:extLst>
                <a:ext uri="{FF2B5EF4-FFF2-40B4-BE49-F238E27FC236}">
                  <a16:creationId xmlns:a16="http://schemas.microsoft.com/office/drawing/2014/main" id="{D0656B0E-4411-69EE-7527-5EB751D00EE8}"/>
                </a:ext>
              </a:extLst>
            </p:cNvPr>
            <p:cNvSpPr/>
            <p:nvPr/>
          </p:nvSpPr>
          <p:spPr>
            <a:xfrm>
              <a:off x="5001300" y="1928750"/>
              <a:ext cx="58350" cy="26100"/>
            </a:xfrm>
            <a:custGeom>
              <a:avLst/>
              <a:gdLst/>
              <a:ahLst/>
              <a:cxnLst/>
              <a:rect l="l" t="t" r="r" b="b"/>
              <a:pathLst>
                <a:path w="2334" h="1044" extrusionOk="0">
                  <a:moveTo>
                    <a:pt x="1168" y="1"/>
                  </a:moveTo>
                  <a:cubicBezTo>
                    <a:pt x="781" y="1"/>
                    <a:pt x="417" y="151"/>
                    <a:pt x="142" y="426"/>
                  </a:cubicBezTo>
                  <a:cubicBezTo>
                    <a:pt x="1" y="566"/>
                    <a:pt x="1" y="795"/>
                    <a:pt x="142" y="937"/>
                  </a:cubicBezTo>
                  <a:cubicBezTo>
                    <a:pt x="213" y="1008"/>
                    <a:pt x="306" y="1043"/>
                    <a:pt x="399" y="1043"/>
                  </a:cubicBezTo>
                  <a:cubicBezTo>
                    <a:pt x="491" y="1043"/>
                    <a:pt x="584" y="1008"/>
                    <a:pt x="655" y="937"/>
                  </a:cubicBezTo>
                  <a:cubicBezTo>
                    <a:pt x="791" y="801"/>
                    <a:pt x="974" y="725"/>
                    <a:pt x="1168" y="725"/>
                  </a:cubicBezTo>
                  <a:cubicBezTo>
                    <a:pt x="1361" y="725"/>
                    <a:pt x="1543" y="801"/>
                    <a:pt x="1679" y="937"/>
                  </a:cubicBezTo>
                  <a:cubicBezTo>
                    <a:pt x="1750" y="1008"/>
                    <a:pt x="1842" y="1043"/>
                    <a:pt x="1935" y="1043"/>
                  </a:cubicBezTo>
                  <a:cubicBezTo>
                    <a:pt x="2028" y="1043"/>
                    <a:pt x="2121" y="1008"/>
                    <a:pt x="2192" y="937"/>
                  </a:cubicBezTo>
                  <a:cubicBezTo>
                    <a:pt x="2333" y="795"/>
                    <a:pt x="2333" y="566"/>
                    <a:pt x="2192" y="426"/>
                  </a:cubicBezTo>
                  <a:cubicBezTo>
                    <a:pt x="1917" y="151"/>
                    <a:pt x="1553" y="1"/>
                    <a:pt x="1168"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405;p20">
            <a:extLst>
              <a:ext uri="{FF2B5EF4-FFF2-40B4-BE49-F238E27FC236}">
                <a16:creationId xmlns:a16="http://schemas.microsoft.com/office/drawing/2014/main" id="{3F9A67D1-4DC1-8EE3-D960-D13CE12880E7}"/>
              </a:ext>
            </a:extLst>
          </p:cNvPr>
          <p:cNvSpPr txBox="1"/>
          <p:nvPr/>
        </p:nvSpPr>
        <p:spPr>
          <a:xfrm>
            <a:off x="352814" y="1277845"/>
            <a:ext cx="1617700" cy="8509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T</a:t>
            </a:r>
            <a:r>
              <a:rPr lang="en"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rain_model.py</a:t>
            </a:r>
            <a:endParaRPr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94" name="Google Shape;401;p20">
            <a:extLst>
              <a:ext uri="{FF2B5EF4-FFF2-40B4-BE49-F238E27FC236}">
                <a16:creationId xmlns:a16="http://schemas.microsoft.com/office/drawing/2014/main" id="{AA900452-1D62-4AF1-98D4-01D8F0C9D1F2}"/>
              </a:ext>
            </a:extLst>
          </p:cNvPr>
          <p:cNvSpPr txBox="1"/>
          <p:nvPr/>
        </p:nvSpPr>
        <p:spPr>
          <a:xfrm>
            <a:off x="1771191" y="3281405"/>
            <a:ext cx="1942451" cy="8051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P</a:t>
            </a:r>
            <a:r>
              <a:rPr lang="en"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redict_dataset.py</a:t>
            </a:r>
          </a:p>
        </p:txBody>
      </p:sp>
      <p:cxnSp>
        <p:nvCxnSpPr>
          <p:cNvPr id="95" name="Google Shape;388;p20">
            <a:extLst>
              <a:ext uri="{FF2B5EF4-FFF2-40B4-BE49-F238E27FC236}">
                <a16:creationId xmlns:a16="http://schemas.microsoft.com/office/drawing/2014/main" id="{F8F4BE68-A6F4-9E48-4A93-B0FB19C2D2CB}"/>
              </a:ext>
            </a:extLst>
          </p:cNvPr>
          <p:cNvCxnSpPr>
            <a:cxnSpLocks/>
          </p:cNvCxnSpPr>
          <p:nvPr/>
        </p:nvCxnSpPr>
        <p:spPr>
          <a:xfrm>
            <a:off x="4968823" y="2752590"/>
            <a:ext cx="329798" cy="0"/>
          </a:xfrm>
          <a:prstGeom prst="straightConnector1">
            <a:avLst/>
          </a:prstGeom>
          <a:noFill/>
          <a:ln w="19050" cap="flat" cmpd="sng">
            <a:solidFill>
              <a:schemeClr val="dk1"/>
            </a:solidFill>
            <a:prstDash val="dot"/>
            <a:round/>
            <a:headEnd type="none" w="med" len="med"/>
            <a:tailEnd type="none" w="med" len="med"/>
          </a:ln>
        </p:spPr>
      </p:cxnSp>
      <p:sp>
        <p:nvSpPr>
          <p:cNvPr id="99" name="ZoneTexte 98">
            <a:extLst>
              <a:ext uri="{FF2B5EF4-FFF2-40B4-BE49-F238E27FC236}">
                <a16:creationId xmlns:a16="http://schemas.microsoft.com/office/drawing/2014/main" id="{D06DD35B-BE6F-8DC0-203C-39642AA658D3}"/>
              </a:ext>
            </a:extLst>
          </p:cNvPr>
          <p:cNvSpPr txBox="1"/>
          <p:nvPr/>
        </p:nvSpPr>
        <p:spPr>
          <a:xfrm>
            <a:off x="5324053" y="2477128"/>
            <a:ext cx="3503099" cy="523220"/>
          </a:xfrm>
          <a:prstGeom prst="rect">
            <a:avLst/>
          </a:prstGeom>
          <a:noFill/>
        </p:spPr>
        <p:txBody>
          <a:bodyPr wrap="square">
            <a:spAutoFit/>
          </a:bodyPr>
          <a:lstStyle/>
          <a:p>
            <a:pPr lvl="0" rtl="0"/>
            <a:r>
              <a:rPr lang="fr-FR" sz="1400" dirty="0">
                <a:effectLst/>
                <a:latin typeface="Times New Roman" panose="02020603050405020304" pitchFamily="18" charset="0"/>
                <a:ea typeface="Times New Roman" panose="02020603050405020304" pitchFamily="18" charset="0"/>
              </a:rPr>
              <a:t>Effectuer une évaluation du modèle CNN en utilisant </a:t>
            </a:r>
            <a:r>
              <a:rPr lang="fr-FR" dirty="0">
                <a:latin typeface="Times New Roman" panose="02020603050405020304" pitchFamily="18" charset="0"/>
                <a:ea typeface="Times New Roman" panose="02020603050405020304" pitchFamily="18" charset="0"/>
              </a:rPr>
              <a:t>le</a:t>
            </a:r>
            <a:r>
              <a:rPr lang="fr-FR" sz="1400" dirty="0">
                <a:effectLst/>
                <a:latin typeface="Times New Roman" panose="02020603050405020304" pitchFamily="18" charset="0"/>
                <a:ea typeface="Times New Roman" panose="02020603050405020304" pitchFamily="18" charset="0"/>
              </a:rPr>
              <a:t> </a:t>
            </a:r>
            <a:r>
              <a:rPr lang="fr-FR" sz="1400" dirty="0" err="1">
                <a:effectLst/>
                <a:latin typeface="Times New Roman" panose="02020603050405020304" pitchFamily="18" charset="0"/>
                <a:ea typeface="Times New Roman" panose="02020603050405020304" pitchFamily="18" charset="0"/>
              </a:rPr>
              <a:t>dataset</a:t>
            </a:r>
            <a:r>
              <a:rPr lang="fr-FR" sz="1400" dirty="0">
                <a:effectLst/>
                <a:latin typeface="Times New Roman" panose="02020603050405020304" pitchFamily="18" charset="0"/>
                <a:ea typeface="Times New Roman" panose="02020603050405020304" pitchFamily="18" charset="0"/>
              </a:rPr>
              <a:t> de test.</a:t>
            </a:r>
            <a:endParaRPr lang="fr-MA"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01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fltVal val="0"/>
                                          </p:val>
                                        </p:tav>
                                        <p:tav tm="100000">
                                          <p:val>
                                            <p:strVal val="#ppt_w"/>
                                          </p:val>
                                        </p:tav>
                                      </p:tavLst>
                                    </p:anim>
                                    <p:anim calcmode="lin" valueType="num">
                                      <p:cBhvr>
                                        <p:cTn id="13" dur="1000" fill="hold"/>
                                        <p:tgtEl>
                                          <p:spTgt spid="13"/>
                                        </p:tgtEl>
                                        <p:attrNameLst>
                                          <p:attrName>ppt_h</p:attrName>
                                        </p:attrNameLst>
                                      </p:cBhvr>
                                      <p:tavLst>
                                        <p:tav tm="0">
                                          <p:val>
                                            <p:fltVal val="0"/>
                                          </p:val>
                                        </p:tav>
                                        <p:tav tm="100000">
                                          <p:val>
                                            <p:strVal val="#ppt_h"/>
                                          </p:val>
                                        </p:tav>
                                      </p:tavLst>
                                    </p:anim>
                                    <p:anim calcmode="lin" valueType="num">
                                      <p:cBhvr>
                                        <p:cTn id="14" dur="1000" fill="hold"/>
                                        <p:tgtEl>
                                          <p:spTgt spid="13"/>
                                        </p:tgtEl>
                                        <p:attrNameLst>
                                          <p:attrName>style.rotation</p:attrName>
                                        </p:attrNameLst>
                                      </p:cBhvr>
                                      <p:tavLst>
                                        <p:tav tm="0">
                                          <p:val>
                                            <p:fltVal val="90"/>
                                          </p:val>
                                        </p:tav>
                                        <p:tav tm="100000">
                                          <p:val>
                                            <p:fltVal val="0"/>
                                          </p:val>
                                        </p:tav>
                                      </p:tavLst>
                                    </p:anim>
                                    <p:animEffect transition="in" filter="fade">
                                      <p:cBhvr>
                                        <p:cTn id="15" dur="1000"/>
                                        <p:tgtEl>
                                          <p:spTgt spid="1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par>
                                <p:cTn id="21" presetID="53" presetClass="entr" presetSubtype="16"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p:cTn id="23" dur="500" fill="hold"/>
                                        <p:tgtEl>
                                          <p:spTgt spid="81"/>
                                        </p:tgtEl>
                                        <p:attrNameLst>
                                          <p:attrName>ppt_w</p:attrName>
                                        </p:attrNameLst>
                                      </p:cBhvr>
                                      <p:tavLst>
                                        <p:tav tm="0">
                                          <p:val>
                                            <p:fltVal val="0"/>
                                          </p:val>
                                        </p:tav>
                                        <p:tav tm="100000">
                                          <p:val>
                                            <p:strVal val="#ppt_w"/>
                                          </p:val>
                                        </p:tav>
                                      </p:tavLst>
                                    </p:anim>
                                    <p:anim calcmode="lin" valueType="num">
                                      <p:cBhvr>
                                        <p:cTn id="24" dur="500" fill="hold"/>
                                        <p:tgtEl>
                                          <p:spTgt spid="81"/>
                                        </p:tgtEl>
                                        <p:attrNameLst>
                                          <p:attrName>ppt_h</p:attrName>
                                        </p:attrNameLst>
                                      </p:cBhvr>
                                      <p:tavLst>
                                        <p:tav tm="0">
                                          <p:val>
                                            <p:fltVal val="0"/>
                                          </p:val>
                                        </p:tav>
                                        <p:tav tm="100000">
                                          <p:val>
                                            <p:strVal val="#ppt_h"/>
                                          </p:val>
                                        </p:tav>
                                      </p:tavLst>
                                    </p:anim>
                                    <p:animEffect transition="in" filter="fade">
                                      <p:cBhvr>
                                        <p:cTn id="25" dur="500"/>
                                        <p:tgtEl>
                                          <p:spTgt spid="8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anim calcmode="lin" valueType="num">
                                      <p:cBhvr>
                                        <p:cTn id="28" dur="500" fill="hold"/>
                                        <p:tgtEl>
                                          <p:spTgt spid="99"/>
                                        </p:tgtEl>
                                        <p:attrNameLst>
                                          <p:attrName>ppt_w</p:attrName>
                                        </p:attrNameLst>
                                      </p:cBhvr>
                                      <p:tavLst>
                                        <p:tav tm="0">
                                          <p:val>
                                            <p:fltVal val="0"/>
                                          </p:val>
                                        </p:tav>
                                        <p:tav tm="100000">
                                          <p:val>
                                            <p:strVal val="#ppt_w"/>
                                          </p:val>
                                        </p:tav>
                                      </p:tavLst>
                                    </p:anim>
                                    <p:anim calcmode="lin" valueType="num">
                                      <p:cBhvr>
                                        <p:cTn id="29" dur="500" fill="hold"/>
                                        <p:tgtEl>
                                          <p:spTgt spid="99"/>
                                        </p:tgtEl>
                                        <p:attrNameLst>
                                          <p:attrName>ppt_h</p:attrName>
                                        </p:attrNameLst>
                                      </p:cBhvr>
                                      <p:tavLst>
                                        <p:tav tm="0">
                                          <p:val>
                                            <p:fltVal val="0"/>
                                          </p:val>
                                        </p:tav>
                                        <p:tav tm="100000">
                                          <p:val>
                                            <p:strVal val="#ppt_h"/>
                                          </p:val>
                                        </p:tav>
                                      </p:tavLst>
                                    </p:anim>
                                    <p:animEffect transition="in" filter="fade">
                                      <p:cBhvr>
                                        <p:cTn id="30" dur="500"/>
                                        <p:tgtEl>
                                          <p:spTgt spid="99"/>
                                        </p:tgtEl>
                                      </p:cBhvr>
                                    </p:animEffect>
                                  </p:childTnLst>
                                </p:cTn>
                              </p:par>
                              <p:par>
                                <p:cTn id="31" presetID="53" presetClass="entr" presetSubtype="16" fill="hold" nodeType="withEffect">
                                  <p:stCondLst>
                                    <p:cond delay="0"/>
                                  </p:stCondLst>
                                  <p:childTnLst>
                                    <p:set>
                                      <p:cBhvr>
                                        <p:cTn id="32" dur="1" fill="hold">
                                          <p:stCondLst>
                                            <p:cond delay="0"/>
                                          </p:stCondLst>
                                        </p:cTn>
                                        <p:tgtEl>
                                          <p:spTgt spid="95"/>
                                        </p:tgtEl>
                                        <p:attrNameLst>
                                          <p:attrName>style.visibility</p:attrName>
                                        </p:attrNameLst>
                                      </p:cBhvr>
                                      <p:to>
                                        <p:strVal val="visible"/>
                                      </p:to>
                                    </p:set>
                                    <p:anim calcmode="lin" valueType="num">
                                      <p:cBhvr>
                                        <p:cTn id="33" dur="500" fill="hold"/>
                                        <p:tgtEl>
                                          <p:spTgt spid="95"/>
                                        </p:tgtEl>
                                        <p:attrNameLst>
                                          <p:attrName>ppt_w</p:attrName>
                                        </p:attrNameLst>
                                      </p:cBhvr>
                                      <p:tavLst>
                                        <p:tav tm="0">
                                          <p:val>
                                            <p:fltVal val="0"/>
                                          </p:val>
                                        </p:tav>
                                        <p:tav tm="100000">
                                          <p:val>
                                            <p:strVal val="#ppt_w"/>
                                          </p:val>
                                        </p:tav>
                                      </p:tavLst>
                                    </p:anim>
                                    <p:anim calcmode="lin" valueType="num">
                                      <p:cBhvr>
                                        <p:cTn id="34" dur="500" fill="hold"/>
                                        <p:tgtEl>
                                          <p:spTgt spid="95"/>
                                        </p:tgtEl>
                                        <p:attrNameLst>
                                          <p:attrName>ppt_h</p:attrName>
                                        </p:attrNameLst>
                                      </p:cBhvr>
                                      <p:tavLst>
                                        <p:tav tm="0">
                                          <p:val>
                                            <p:fltVal val="0"/>
                                          </p:val>
                                        </p:tav>
                                        <p:tav tm="100000">
                                          <p:val>
                                            <p:strVal val="#ppt_h"/>
                                          </p:val>
                                        </p:tav>
                                      </p:tavLst>
                                    </p:anim>
                                    <p:animEffect transition="in" filter="fade">
                                      <p:cBhvr>
                                        <p:cTn id="3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p:bldP spid="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8">
          <a:extLst>
            <a:ext uri="{FF2B5EF4-FFF2-40B4-BE49-F238E27FC236}">
              <a16:creationId xmlns:a16="http://schemas.microsoft.com/office/drawing/2014/main" id="{A3365362-5EE8-D312-2998-A348365CFF07}"/>
            </a:ext>
          </a:extLst>
        </p:cNvPr>
        <p:cNvGrpSpPr/>
        <p:nvPr/>
      </p:nvGrpSpPr>
      <p:grpSpPr>
        <a:xfrm>
          <a:off x="0" y="0"/>
          <a:ext cx="0" cy="0"/>
          <a:chOff x="0" y="0"/>
          <a:chExt cx="0" cy="0"/>
        </a:xfrm>
      </p:grpSpPr>
      <p:pic>
        <p:nvPicPr>
          <p:cNvPr id="4" name="Image 3">
            <a:extLst>
              <a:ext uri="{FF2B5EF4-FFF2-40B4-BE49-F238E27FC236}">
                <a16:creationId xmlns:a16="http://schemas.microsoft.com/office/drawing/2014/main" id="{555C3EDF-2F50-BDD6-6082-FC871170AC50}"/>
              </a:ext>
            </a:extLst>
          </p:cNvPr>
          <p:cNvPicPr>
            <a:picLocks noChangeAspect="1"/>
          </p:cNvPicPr>
          <p:nvPr/>
        </p:nvPicPr>
        <p:blipFill>
          <a:blip r:embed="rId3"/>
          <a:stretch>
            <a:fillRect/>
          </a:stretch>
        </p:blipFill>
        <p:spPr>
          <a:xfrm>
            <a:off x="26242" y="0"/>
            <a:ext cx="9091515" cy="5143500"/>
          </a:xfrm>
          <a:prstGeom prst="rect">
            <a:avLst/>
          </a:prstGeom>
        </p:spPr>
      </p:pic>
    </p:spTree>
    <p:extLst>
      <p:ext uri="{BB962C8B-B14F-4D97-AF65-F5344CB8AC3E}">
        <p14:creationId xmlns:p14="http://schemas.microsoft.com/office/powerpoint/2010/main" val="23329851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8">
          <a:extLst>
            <a:ext uri="{FF2B5EF4-FFF2-40B4-BE49-F238E27FC236}">
              <a16:creationId xmlns:a16="http://schemas.microsoft.com/office/drawing/2014/main" id="{955EAA57-72AF-2B50-3120-350AF91E47A8}"/>
            </a:ext>
          </a:extLst>
        </p:cNvPr>
        <p:cNvGrpSpPr/>
        <p:nvPr/>
      </p:nvGrpSpPr>
      <p:grpSpPr>
        <a:xfrm>
          <a:off x="0" y="0"/>
          <a:ext cx="0" cy="0"/>
          <a:chOff x="0" y="0"/>
          <a:chExt cx="0" cy="0"/>
        </a:xfrm>
      </p:grpSpPr>
      <p:sp>
        <p:nvSpPr>
          <p:cNvPr id="10" name="Google Shape;71;p16">
            <a:extLst>
              <a:ext uri="{FF2B5EF4-FFF2-40B4-BE49-F238E27FC236}">
                <a16:creationId xmlns:a16="http://schemas.microsoft.com/office/drawing/2014/main" id="{3191F9D8-4731-A2B6-BD81-9F779DC3DC6E}"/>
              </a:ext>
            </a:extLst>
          </p:cNvPr>
          <p:cNvSpPr/>
          <p:nvPr/>
        </p:nvSpPr>
        <p:spPr>
          <a:xfrm>
            <a:off x="-1" y="0"/>
            <a:ext cx="10303329"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chemeClr val="bg1"/>
                </a:solidFill>
                <a:latin typeface="Times New Roman" panose="02020603050405020304" pitchFamily="18" charset="0"/>
                <a:cs typeface="Times New Roman" panose="02020603050405020304" pitchFamily="18" charset="0"/>
              </a:rPr>
              <a:t>Méthodologie</a:t>
            </a:r>
            <a:endParaRPr sz="3000" dirty="0">
              <a:solidFill>
                <a:schemeClr val="bg1"/>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9D292CCF-8C11-FC21-F055-4BE540BCC1A7}"/>
              </a:ext>
            </a:extLst>
          </p:cNvPr>
          <p:cNvSpPr txBox="1"/>
          <p:nvPr/>
        </p:nvSpPr>
        <p:spPr>
          <a:xfrm>
            <a:off x="1200149" y="1924887"/>
            <a:ext cx="6996793" cy="1552926"/>
          </a:xfrm>
          <a:prstGeom prst="rect">
            <a:avLst/>
          </a:prstGeom>
          <a:noFill/>
        </p:spPr>
        <p:txBody>
          <a:bodyPr wrap="square">
            <a:spAutoFit/>
          </a:bodyPr>
          <a:lstStyle/>
          <a:p>
            <a:pPr marL="342900" lvl="0" indent="-342900" algn="just" rtl="0">
              <a:lnSpc>
                <a:spcPct val="107000"/>
              </a:lnSpc>
              <a:spcBef>
                <a:spcPts val="1200"/>
              </a:spcBef>
              <a:spcAft>
                <a:spcPts val="1800"/>
              </a:spcAft>
              <a:buFont typeface="Symbol" panose="05050102010706020507" pitchFamily="18" charset="2"/>
              <a:buBlip>
                <a:blip r:embed="rId3"/>
              </a:buBlip>
              <a:tabLst>
                <a:tab pos="4994910" algn="l"/>
              </a:tabLst>
            </a:pPr>
            <a:r>
              <a:rPr lang="fr-MA" sz="1800" b="0">
                <a:solidFill>
                  <a:srgbClr val="70AD47"/>
                </a:solidFill>
                <a:effectLst/>
                <a:latin typeface="Times New Roman" panose="02020603050405020304" pitchFamily="18" charset="0"/>
                <a:ea typeface="Calibri" panose="020F0502020204030204" pitchFamily="34" charset="0"/>
              </a:rPr>
              <a:t>camera</a:t>
            </a:r>
            <a:r>
              <a:rPr lang="fr-MA" sz="1800" b="0" dirty="0">
                <a:solidFill>
                  <a:srgbClr val="70AD47"/>
                </a:solidFill>
                <a:effectLst/>
                <a:latin typeface="Times New Roman" panose="02020603050405020304" pitchFamily="18" charset="0"/>
                <a:ea typeface="Calibri" panose="020F0502020204030204" pitchFamily="34" charset="0"/>
              </a:rPr>
              <a:t>_predict.py </a:t>
            </a:r>
            <a:r>
              <a:rPr lang="fr-FR" sz="1800" b="0" dirty="0">
                <a:effectLst/>
                <a:latin typeface="Times New Roman" panose="02020603050405020304" pitchFamily="18" charset="0"/>
                <a:ea typeface="Calibri" panose="020F0502020204030204" pitchFamily="34" charset="0"/>
              </a:rPr>
              <a:t>utilise un modèle de réseau de neurones convolutifs (CNN) pour détecter et prédire les émotions faciales en temps réel à l'aide de la webcam. En fonction des émotions détectées, il affiche une boîte colorée autour des visages et un message inspirant sur l'écran.</a:t>
            </a:r>
            <a:endParaRPr lang="fr-MA" sz="2400" b="1" dirty="0">
              <a:effectLst/>
              <a:latin typeface="Tahoma" panose="020B0604030504040204" pitchFamily="34" charset="0"/>
              <a:ea typeface="Calibri" panose="020F0502020204030204" pitchFamily="34" charset="0"/>
            </a:endParaRPr>
          </a:p>
        </p:txBody>
      </p:sp>
    </p:spTree>
    <p:extLst>
      <p:ext uri="{BB962C8B-B14F-4D97-AF65-F5344CB8AC3E}">
        <p14:creationId xmlns:p14="http://schemas.microsoft.com/office/powerpoint/2010/main" val="404536446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6"/>
          <p:cNvSpPr txBox="1">
            <a:spLocks noGrp="1"/>
          </p:cNvSpPr>
          <p:nvPr>
            <p:ph type="title"/>
          </p:nvPr>
        </p:nvSpPr>
        <p:spPr>
          <a:xfrm>
            <a:off x="451052" y="2126011"/>
            <a:ext cx="8229600" cy="8700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Démonstration</a:t>
            </a:r>
            <a:endParaRPr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grpSp>
        <p:nvGrpSpPr>
          <p:cNvPr id="760" name="Google Shape;760;p26"/>
          <p:cNvGrpSpPr/>
          <p:nvPr/>
        </p:nvGrpSpPr>
        <p:grpSpPr>
          <a:xfrm>
            <a:off x="-4748287" y="3133781"/>
            <a:ext cx="9144000" cy="2015543"/>
            <a:chOff x="457250" y="2066600"/>
            <a:chExt cx="8229599" cy="1645354"/>
          </a:xfrm>
        </p:grpSpPr>
        <p:sp>
          <p:nvSpPr>
            <p:cNvPr id="761" name="Google Shape;761;p26"/>
            <p:cNvSpPr/>
            <p:nvPr/>
          </p:nvSpPr>
          <p:spPr>
            <a:xfrm>
              <a:off x="1313767"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3026801"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457250"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6"/>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141837"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3854872"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4172209" y="2765775"/>
              <a:ext cx="734297" cy="239908"/>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3335677"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2466030"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1621163"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792632"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4739832"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6452866"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5567902"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6761742"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5892095"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5047228"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7280927"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7616308"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760;p26">
            <a:extLst>
              <a:ext uri="{FF2B5EF4-FFF2-40B4-BE49-F238E27FC236}">
                <a16:creationId xmlns:a16="http://schemas.microsoft.com/office/drawing/2014/main" id="{D450D1A9-4B29-7DE6-8AAC-68139FF1EB83}"/>
              </a:ext>
            </a:extLst>
          </p:cNvPr>
          <p:cNvGrpSpPr/>
          <p:nvPr/>
        </p:nvGrpSpPr>
        <p:grpSpPr>
          <a:xfrm>
            <a:off x="3614166" y="5846"/>
            <a:ext cx="9144000" cy="2015543"/>
            <a:chOff x="457250" y="2066600"/>
            <a:chExt cx="8229599" cy="1645354"/>
          </a:xfrm>
        </p:grpSpPr>
        <p:sp>
          <p:nvSpPr>
            <p:cNvPr id="3" name="Google Shape;761;p26">
              <a:extLst>
                <a:ext uri="{FF2B5EF4-FFF2-40B4-BE49-F238E27FC236}">
                  <a16:creationId xmlns:a16="http://schemas.microsoft.com/office/drawing/2014/main" id="{8226FA07-7A35-7A0D-8515-F53474940014}"/>
                </a:ext>
              </a:extLst>
            </p:cNvPr>
            <p:cNvSpPr/>
            <p:nvPr/>
          </p:nvSpPr>
          <p:spPr>
            <a:xfrm>
              <a:off x="1313767"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62;p26">
              <a:extLst>
                <a:ext uri="{FF2B5EF4-FFF2-40B4-BE49-F238E27FC236}">
                  <a16:creationId xmlns:a16="http://schemas.microsoft.com/office/drawing/2014/main" id="{AF5F41B7-BBFD-D981-B5A6-D594D4B33525}"/>
                </a:ext>
              </a:extLst>
            </p:cNvPr>
            <p:cNvSpPr/>
            <p:nvPr/>
          </p:nvSpPr>
          <p:spPr>
            <a:xfrm>
              <a:off x="3026801"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63;p26">
              <a:extLst>
                <a:ext uri="{FF2B5EF4-FFF2-40B4-BE49-F238E27FC236}">
                  <a16:creationId xmlns:a16="http://schemas.microsoft.com/office/drawing/2014/main" id="{FAFB00A7-C832-1B4C-0502-312DD71DC5D7}"/>
                </a:ext>
              </a:extLst>
            </p:cNvPr>
            <p:cNvSpPr/>
            <p:nvPr/>
          </p:nvSpPr>
          <p:spPr>
            <a:xfrm>
              <a:off x="457250"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6"/>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4;p26">
              <a:extLst>
                <a:ext uri="{FF2B5EF4-FFF2-40B4-BE49-F238E27FC236}">
                  <a16:creationId xmlns:a16="http://schemas.microsoft.com/office/drawing/2014/main" id="{6762357D-E458-FBB2-05B1-9BC58B7290A0}"/>
                </a:ext>
              </a:extLst>
            </p:cNvPr>
            <p:cNvSpPr/>
            <p:nvPr/>
          </p:nvSpPr>
          <p:spPr>
            <a:xfrm>
              <a:off x="2141837"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5;p26">
              <a:extLst>
                <a:ext uri="{FF2B5EF4-FFF2-40B4-BE49-F238E27FC236}">
                  <a16:creationId xmlns:a16="http://schemas.microsoft.com/office/drawing/2014/main" id="{918C20FA-6824-CC83-BA77-F492AE4E03EC}"/>
                </a:ext>
              </a:extLst>
            </p:cNvPr>
            <p:cNvSpPr/>
            <p:nvPr/>
          </p:nvSpPr>
          <p:spPr>
            <a:xfrm>
              <a:off x="3854872"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6;p26">
              <a:extLst>
                <a:ext uri="{FF2B5EF4-FFF2-40B4-BE49-F238E27FC236}">
                  <a16:creationId xmlns:a16="http://schemas.microsoft.com/office/drawing/2014/main" id="{8ED1466A-75CB-5950-E8D1-4B6B1CC23FED}"/>
                </a:ext>
              </a:extLst>
            </p:cNvPr>
            <p:cNvSpPr/>
            <p:nvPr/>
          </p:nvSpPr>
          <p:spPr>
            <a:xfrm>
              <a:off x="4172209" y="2765775"/>
              <a:ext cx="734297" cy="239908"/>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7;p26">
              <a:extLst>
                <a:ext uri="{FF2B5EF4-FFF2-40B4-BE49-F238E27FC236}">
                  <a16:creationId xmlns:a16="http://schemas.microsoft.com/office/drawing/2014/main" id="{201D5831-9DE3-5757-6415-DC99254D3F02}"/>
                </a:ext>
              </a:extLst>
            </p:cNvPr>
            <p:cNvSpPr/>
            <p:nvPr/>
          </p:nvSpPr>
          <p:spPr>
            <a:xfrm>
              <a:off x="3335677"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8;p26">
              <a:extLst>
                <a:ext uri="{FF2B5EF4-FFF2-40B4-BE49-F238E27FC236}">
                  <a16:creationId xmlns:a16="http://schemas.microsoft.com/office/drawing/2014/main" id="{5DAE5886-C679-9812-4FAB-DA038ED25096}"/>
                </a:ext>
              </a:extLst>
            </p:cNvPr>
            <p:cNvSpPr/>
            <p:nvPr/>
          </p:nvSpPr>
          <p:spPr>
            <a:xfrm>
              <a:off x="2466030"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9;p26">
              <a:extLst>
                <a:ext uri="{FF2B5EF4-FFF2-40B4-BE49-F238E27FC236}">
                  <a16:creationId xmlns:a16="http://schemas.microsoft.com/office/drawing/2014/main" id="{273DCB6A-619E-F167-F34E-311C4F2525DC}"/>
                </a:ext>
              </a:extLst>
            </p:cNvPr>
            <p:cNvSpPr/>
            <p:nvPr/>
          </p:nvSpPr>
          <p:spPr>
            <a:xfrm>
              <a:off x="1621163"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0;p26">
              <a:extLst>
                <a:ext uri="{FF2B5EF4-FFF2-40B4-BE49-F238E27FC236}">
                  <a16:creationId xmlns:a16="http://schemas.microsoft.com/office/drawing/2014/main" id="{2F6DD84D-86E8-1FE2-450F-B9DA9B7305ED}"/>
                </a:ext>
              </a:extLst>
            </p:cNvPr>
            <p:cNvSpPr/>
            <p:nvPr/>
          </p:nvSpPr>
          <p:spPr>
            <a:xfrm>
              <a:off x="792632"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26">
              <a:extLst>
                <a:ext uri="{FF2B5EF4-FFF2-40B4-BE49-F238E27FC236}">
                  <a16:creationId xmlns:a16="http://schemas.microsoft.com/office/drawing/2014/main" id="{54A678FB-AB27-B2D4-7BEF-7857D3C5CE47}"/>
                </a:ext>
              </a:extLst>
            </p:cNvPr>
            <p:cNvSpPr/>
            <p:nvPr/>
          </p:nvSpPr>
          <p:spPr>
            <a:xfrm>
              <a:off x="4739832"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4;p26">
              <a:extLst>
                <a:ext uri="{FF2B5EF4-FFF2-40B4-BE49-F238E27FC236}">
                  <a16:creationId xmlns:a16="http://schemas.microsoft.com/office/drawing/2014/main" id="{E7C850A4-F71F-03A2-4B78-4E19933C0AB1}"/>
                </a:ext>
              </a:extLst>
            </p:cNvPr>
            <p:cNvSpPr/>
            <p:nvPr/>
          </p:nvSpPr>
          <p:spPr>
            <a:xfrm>
              <a:off x="6452866"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5;p26">
              <a:extLst>
                <a:ext uri="{FF2B5EF4-FFF2-40B4-BE49-F238E27FC236}">
                  <a16:creationId xmlns:a16="http://schemas.microsoft.com/office/drawing/2014/main" id="{911B309E-DB40-0D50-7E1A-60930D599A3B}"/>
                </a:ext>
              </a:extLst>
            </p:cNvPr>
            <p:cNvSpPr/>
            <p:nvPr/>
          </p:nvSpPr>
          <p:spPr>
            <a:xfrm>
              <a:off x="5567902"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6;p26">
              <a:extLst>
                <a:ext uri="{FF2B5EF4-FFF2-40B4-BE49-F238E27FC236}">
                  <a16:creationId xmlns:a16="http://schemas.microsoft.com/office/drawing/2014/main" id="{8271A018-664A-CF2D-F84B-ADCBEF616D92}"/>
                </a:ext>
              </a:extLst>
            </p:cNvPr>
            <p:cNvSpPr/>
            <p:nvPr/>
          </p:nvSpPr>
          <p:spPr>
            <a:xfrm>
              <a:off x="6761742"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7;p26">
              <a:extLst>
                <a:ext uri="{FF2B5EF4-FFF2-40B4-BE49-F238E27FC236}">
                  <a16:creationId xmlns:a16="http://schemas.microsoft.com/office/drawing/2014/main" id="{B8999AB5-1BD2-78E7-B078-D89CEF77D838}"/>
                </a:ext>
              </a:extLst>
            </p:cNvPr>
            <p:cNvSpPr/>
            <p:nvPr/>
          </p:nvSpPr>
          <p:spPr>
            <a:xfrm>
              <a:off x="5892095"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8;p26">
              <a:extLst>
                <a:ext uri="{FF2B5EF4-FFF2-40B4-BE49-F238E27FC236}">
                  <a16:creationId xmlns:a16="http://schemas.microsoft.com/office/drawing/2014/main" id="{8C0F6C95-68A3-FBA3-6226-26AA4B564E45}"/>
                </a:ext>
              </a:extLst>
            </p:cNvPr>
            <p:cNvSpPr/>
            <p:nvPr/>
          </p:nvSpPr>
          <p:spPr>
            <a:xfrm>
              <a:off x="5047228"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9;p26">
              <a:extLst>
                <a:ext uri="{FF2B5EF4-FFF2-40B4-BE49-F238E27FC236}">
                  <a16:creationId xmlns:a16="http://schemas.microsoft.com/office/drawing/2014/main" id="{C455A583-A147-5AA3-F34D-1E8806B45C1F}"/>
                </a:ext>
              </a:extLst>
            </p:cNvPr>
            <p:cNvSpPr/>
            <p:nvPr/>
          </p:nvSpPr>
          <p:spPr>
            <a:xfrm>
              <a:off x="7280927"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0;p26">
              <a:extLst>
                <a:ext uri="{FF2B5EF4-FFF2-40B4-BE49-F238E27FC236}">
                  <a16:creationId xmlns:a16="http://schemas.microsoft.com/office/drawing/2014/main" id="{9A18B575-CBC6-45A8-ED47-29D5761C86A7}"/>
                </a:ext>
              </a:extLst>
            </p:cNvPr>
            <p:cNvSpPr/>
            <p:nvPr/>
          </p:nvSpPr>
          <p:spPr>
            <a:xfrm>
              <a:off x="7616308"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638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6"/>
          <p:cNvSpPr txBox="1">
            <a:spLocks noGrp="1"/>
          </p:cNvSpPr>
          <p:nvPr>
            <p:ph type="title"/>
          </p:nvPr>
        </p:nvSpPr>
        <p:spPr>
          <a:xfrm>
            <a:off x="372647" y="1398696"/>
            <a:ext cx="8229600" cy="8700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Times New Roman" panose="02020603050405020304" pitchFamily="18" charset="0"/>
                <a:cs typeface="Times New Roman" panose="02020603050405020304" pitchFamily="18" charset="0"/>
              </a:rPr>
              <a:t>Merci pour votre attention</a:t>
            </a:r>
            <a:endParaRPr sz="4800" dirty="0">
              <a:latin typeface="Times New Roman" panose="02020603050405020304" pitchFamily="18" charset="0"/>
              <a:cs typeface="Times New Roman" panose="02020603050405020304" pitchFamily="18" charset="0"/>
            </a:endParaRPr>
          </a:p>
        </p:txBody>
      </p:sp>
      <p:grpSp>
        <p:nvGrpSpPr>
          <p:cNvPr id="760" name="Google Shape;760;p26"/>
          <p:cNvGrpSpPr/>
          <p:nvPr/>
        </p:nvGrpSpPr>
        <p:grpSpPr>
          <a:xfrm>
            <a:off x="0" y="3050838"/>
            <a:ext cx="9144000" cy="2015543"/>
            <a:chOff x="457250" y="2066600"/>
            <a:chExt cx="8229599" cy="1645354"/>
          </a:xfrm>
        </p:grpSpPr>
        <p:sp>
          <p:nvSpPr>
            <p:cNvPr id="761" name="Google Shape;761;p26"/>
            <p:cNvSpPr/>
            <p:nvPr/>
          </p:nvSpPr>
          <p:spPr>
            <a:xfrm>
              <a:off x="1313767"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6"/>
            <p:cNvSpPr/>
            <p:nvPr/>
          </p:nvSpPr>
          <p:spPr>
            <a:xfrm>
              <a:off x="3026801"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6"/>
            <p:cNvSpPr/>
            <p:nvPr/>
          </p:nvSpPr>
          <p:spPr>
            <a:xfrm>
              <a:off x="457250"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6"/>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6"/>
            <p:cNvSpPr/>
            <p:nvPr/>
          </p:nvSpPr>
          <p:spPr>
            <a:xfrm>
              <a:off x="2141837"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3854872"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4172209" y="2765775"/>
              <a:ext cx="734297" cy="239908"/>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3335677"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6"/>
            <p:cNvSpPr/>
            <p:nvPr/>
          </p:nvSpPr>
          <p:spPr>
            <a:xfrm>
              <a:off x="2466030"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p:nvPr/>
          </p:nvSpPr>
          <p:spPr>
            <a:xfrm>
              <a:off x="1621163"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6"/>
            <p:cNvSpPr/>
            <p:nvPr/>
          </p:nvSpPr>
          <p:spPr>
            <a:xfrm>
              <a:off x="792632"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6"/>
            <p:cNvSpPr/>
            <p:nvPr/>
          </p:nvSpPr>
          <p:spPr>
            <a:xfrm>
              <a:off x="4739832"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6"/>
            <p:cNvSpPr/>
            <p:nvPr/>
          </p:nvSpPr>
          <p:spPr>
            <a:xfrm>
              <a:off x="6452866"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6"/>
            <p:cNvSpPr/>
            <p:nvPr/>
          </p:nvSpPr>
          <p:spPr>
            <a:xfrm>
              <a:off x="5567902"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6"/>
            <p:cNvSpPr/>
            <p:nvPr/>
          </p:nvSpPr>
          <p:spPr>
            <a:xfrm>
              <a:off x="6761742"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a:off x="5892095"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a:off x="5047228"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a:off x="7280927"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a:off x="7616308"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8882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
          <a:extLst>
            <a:ext uri="{FF2B5EF4-FFF2-40B4-BE49-F238E27FC236}">
              <a16:creationId xmlns:a16="http://schemas.microsoft.com/office/drawing/2014/main" id="{07CC60BB-8DE7-F379-DF59-95652378FFE8}"/>
            </a:ext>
          </a:extLst>
        </p:cNvPr>
        <p:cNvGrpSpPr/>
        <p:nvPr/>
      </p:nvGrpSpPr>
      <p:grpSpPr>
        <a:xfrm>
          <a:off x="0" y="0"/>
          <a:ext cx="0" cy="0"/>
          <a:chOff x="0" y="0"/>
          <a:chExt cx="0" cy="0"/>
        </a:xfrm>
      </p:grpSpPr>
      <p:grpSp>
        <p:nvGrpSpPr>
          <p:cNvPr id="48" name="Google Shape;48;p15">
            <a:extLst>
              <a:ext uri="{FF2B5EF4-FFF2-40B4-BE49-F238E27FC236}">
                <a16:creationId xmlns:a16="http://schemas.microsoft.com/office/drawing/2014/main" id="{F0ADB999-AF51-4CAA-A2D4-96ACB0EDDF47}"/>
              </a:ext>
            </a:extLst>
          </p:cNvPr>
          <p:cNvGrpSpPr/>
          <p:nvPr/>
        </p:nvGrpSpPr>
        <p:grpSpPr>
          <a:xfrm rot="7289154">
            <a:off x="7736386" y="4062458"/>
            <a:ext cx="1571229" cy="672498"/>
            <a:chOff x="457250" y="2066600"/>
            <a:chExt cx="3956471" cy="1645354"/>
          </a:xfrm>
        </p:grpSpPr>
        <p:sp>
          <p:nvSpPr>
            <p:cNvPr id="49" name="Google Shape;49;p15">
              <a:extLst>
                <a:ext uri="{FF2B5EF4-FFF2-40B4-BE49-F238E27FC236}">
                  <a16:creationId xmlns:a16="http://schemas.microsoft.com/office/drawing/2014/main" id="{A18BCB08-36A0-0A03-B63C-5048A0A45D3F}"/>
                </a:ext>
              </a:extLst>
            </p:cNvPr>
            <p:cNvSpPr/>
            <p:nvPr/>
          </p:nvSpPr>
          <p:spPr>
            <a:xfrm>
              <a:off x="1313767"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a:extLst>
                <a:ext uri="{FF2B5EF4-FFF2-40B4-BE49-F238E27FC236}">
                  <a16:creationId xmlns:a16="http://schemas.microsoft.com/office/drawing/2014/main" id="{B7A253BF-236F-E4A8-ADCC-C879B45D39EF}"/>
                </a:ext>
              </a:extLst>
            </p:cNvPr>
            <p:cNvSpPr/>
            <p:nvPr/>
          </p:nvSpPr>
          <p:spPr>
            <a:xfrm>
              <a:off x="3026801" y="3001675"/>
              <a:ext cx="1386920" cy="710279"/>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a:extLst>
                <a:ext uri="{FF2B5EF4-FFF2-40B4-BE49-F238E27FC236}">
                  <a16:creationId xmlns:a16="http://schemas.microsoft.com/office/drawing/2014/main" id="{2054836D-774D-6873-159D-767F0AF493AD}"/>
                </a:ext>
              </a:extLst>
            </p:cNvPr>
            <p:cNvSpPr/>
            <p:nvPr/>
          </p:nvSpPr>
          <p:spPr>
            <a:xfrm>
              <a:off x="457250" y="2070156"/>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6"/>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a:extLst>
                <a:ext uri="{FF2B5EF4-FFF2-40B4-BE49-F238E27FC236}">
                  <a16:creationId xmlns:a16="http://schemas.microsoft.com/office/drawing/2014/main" id="{48AB803F-4999-4C68-BD31-CF3821D543E6}"/>
                </a:ext>
              </a:extLst>
            </p:cNvPr>
            <p:cNvSpPr/>
            <p:nvPr/>
          </p:nvSpPr>
          <p:spPr>
            <a:xfrm>
              <a:off x="2141837" y="2066600"/>
              <a:ext cx="1405922" cy="710279"/>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a:extLst>
                <a:ext uri="{FF2B5EF4-FFF2-40B4-BE49-F238E27FC236}">
                  <a16:creationId xmlns:a16="http://schemas.microsoft.com/office/drawing/2014/main" id="{B00806E3-C4E8-2FEB-029B-EB02F88D4EB9}"/>
                </a:ext>
              </a:extLst>
            </p:cNvPr>
            <p:cNvSpPr/>
            <p:nvPr/>
          </p:nvSpPr>
          <p:spPr>
            <a:xfrm>
              <a:off x="3335677" y="2765775"/>
              <a:ext cx="734297" cy="239908"/>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a:extLst>
                <a:ext uri="{FF2B5EF4-FFF2-40B4-BE49-F238E27FC236}">
                  <a16:creationId xmlns:a16="http://schemas.microsoft.com/office/drawing/2014/main" id="{117D615A-2D42-55F6-2A1E-7A2288F84FE9}"/>
                </a:ext>
              </a:extLst>
            </p:cNvPr>
            <p:cNvSpPr/>
            <p:nvPr/>
          </p:nvSpPr>
          <p:spPr>
            <a:xfrm>
              <a:off x="2466030"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a:extLst>
                <a:ext uri="{FF2B5EF4-FFF2-40B4-BE49-F238E27FC236}">
                  <a16:creationId xmlns:a16="http://schemas.microsoft.com/office/drawing/2014/main" id="{A4EB656C-FABA-8027-25D2-0F966BEBD664}"/>
                </a:ext>
              </a:extLst>
            </p:cNvPr>
            <p:cNvSpPr/>
            <p:nvPr/>
          </p:nvSpPr>
          <p:spPr>
            <a:xfrm>
              <a:off x="1621163" y="2765775"/>
              <a:ext cx="734297" cy="239908"/>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a:extLst>
                <a:ext uri="{FF2B5EF4-FFF2-40B4-BE49-F238E27FC236}">
                  <a16:creationId xmlns:a16="http://schemas.microsoft.com/office/drawing/2014/main" id="{173BEDF3-9C1B-FE77-C719-86A8EE02471E}"/>
                </a:ext>
              </a:extLst>
            </p:cNvPr>
            <p:cNvSpPr/>
            <p:nvPr/>
          </p:nvSpPr>
          <p:spPr>
            <a:xfrm>
              <a:off x="792632" y="2765775"/>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21D1AD91-587B-7961-7466-16524DE8D1CC}"/>
              </a:ext>
            </a:extLst>
          </p:cNvPr>
          <p:cNvPicPr>
            <a:picLocks noChangeAspect="1"/>
          </p:cNvPicPr>
          <p:nvPr/>
        </p:nvPicPr>
        <p:blipFill>
          <a:blip r:embed="rId3"/>
          <a:stretch>
            <a:fillRect/>
          </a:stretch>
        </p:blipFill>
        <p:spPr>
          <a:xfrm>
            <a:off x="133066" y="111819"/>
            <a:ext cx="1826364" cy="398686"/>
          </a:xfrm>
          <a:prstGeom prst="rect">
            <a:avLst/>
          </a:prstGeom>
        </p:spPr>
      </p:pic>
      <p:sp>
        <p:nvSpPr>
          <p:cNvPr id="9" name="Google Shape;186;p17">
            <a:extLst>
              <a:ext uri="{FF2B5EF4-FFF2-40B4-BE49-F238E27FC236}">
                <a16:creationId xmlns:a16="http://schemas.microsoft.com/office/drawing/2014/main" id="{06AA3A32-38EF-65B4-B2C8-C3A16392733D}"/>
              </a:ext>
            </a:extLst>
          </p:cNvPr>
          <p:cNvSpPr/>
          <p:nvPr/>
        </p:nvSpPr>
        <p:spPr>
          <a:xfrm>
            <a:off x="0" y="1182050"/>
            <a:ext cx="9144000" cy="521660"/>
          </a:xfrm>
          <a:prstGeom prst="rect">
            <a:avLst/>
          </a:prstGeom>
          <a:gradFill>
            <a:gsLst>
              <a:gs pos="0">
                <a:schemeClr val="accent6"/>
              </a:gs>
              <a:gs pos="100000">
                <a:schemeClr val="accent5"/>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lt1"/>
                </a:solidFill>
                <a:latin typeface="Fira Sans Condensed"/>
                <a:sym typeface="Fira Sans Condensed"/>
              </a:rPr>
              <a:t>Detection et prediction des emotions facials en temps réel</a:t>
            </a:r>
            <a:endParaRPr lang="en-US" sz="2400" dirty="0"/>
          </a:p>
        </p:txBody>
      </p:sp>
      <p:sp>
        <p:nvSpPr>
          <p:cNvPr id="13" name="ZoneTexte 2">
            <a:extLst>
              <a:ext uri="{FF2B5EF4-FFF2-40B4-BE49-F238E27FC236}">
                <a16:creationId xmlns:a16="http://schemas.microsoft.com/office/drawing/2014/main" id="{E6886F91-0249-CB70-EB68-13F19C74008C}"/>
              </a:ext>
            </a:extLst>
          </p:cNvPr>
          <p:cNvSpPr txBox="1"/>
          <p:nvPr/>
        </p:nvSpPr>
        <p:spPr>
          <a:xfrm>
            <a:off x="214942" y="3582765"/>
            <a:ext cx="2934243" cy="141577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u="sng" dirty="0"/>
              <a:t>Réalisée par:</a:t>
            </a:r>
          </a:p>
          <a:p>
            <a:pPr marL="285750" indent="-285750">
              <a:buClr>
                <a:schemeClr val="accent2">
                  <a:lumMod val="75000"/>
                </a:schemeClr>
              </a:buClr>
              <a:buFont typeface="Wingdings" panose="05000000000000000000" pitchFamily="2" charset="2"/>
              <a:buChar char="§"/>
            </a:pPr>
            <a:r>
              <a:rPr lang="fr-FR" dirty="0">
                <a:solidFill>
                  <a:schemeClr val="accent2">
                    <a:lumMod val="75000"/>
                  </a:schemeClr>
                </a:solidFill>
              </a:rPr>
              <a:t>HANZAZ Aya</a:t>
            </a:r>
          </a:p>
          <a:p>
            <a:pPr marL="285750" indent="-285750">
              <a:buClr>
                <a:schemeClr val="accent2">
                  <a:lumMod val="75000"/>
                </a:schemeClr>
              </a:buClr>
              <a:buFont typeface="Wingdings" panose="05000000000000000000" pitchFamily="2" charset="2"/>
              <a:buChar char="§"/>
            </a:pPr>
            <a:r>
              <a:rPr lang="fr-FR" dirty="0">
                <a:solidFill>
                  <a:schemeClr val="accent2">
                    <a:lumMod val="75000"/>
                  </a:schemeClr>
                </a:solidFill>
              </a:rPr>
              <a:t>NCIRI Safaa</a:t>
            </a:r>
          </a:p>
          <a:p>
            <a:r>
              <a:rPr lang="fr-FR" b="1" u="sng" dirty="0"/>
              <a:t>Supervisé par:</a:t>
            </a:r>
          </a:p>
          <a:p>
            <a:pPr marL="285750" indent="-285750">
              <a:buFont typeface="Wingdings" panose="05000000000000000000" pitchFamily="2" charset="2"/>
              <a:buChar char="§"/>
            </a:pPr>
            <a:r>
              <a:rPr lang="fr-MA" dirty="0"/>
              <a:t>BENLAKHDAR </a:t>
            </a:r>
            <a:r>
              <a:rPr lang="fr-FR" dirty="0"/>
              <a:t>Said </a:t>
            </a:r>
            <a:endParaRPr lang="fr-FR" dirty="0">
              <a:solidFill>
                <a:schemeClr val="accent4">
                  <a:lumMod val="75000"/>
                </a:schemeClr>
              </a:solidFill>
            </a:endParaRPr>
          </a:p>
          <a:p>
            <a:endParaRPr lang="fr-FR" sz="1600" dirty="0"/>
          </a:p>
        </p:txBody>
      </p:sp>
      <p:sp>
        <p:nvSpPr>
          <p:cNvPr id="14" name="Sous-titre 11">
            <a:extLst>
              <a:ext uri="{FF2B5EF4-FFF2-40B4-BE49-F238E27FC236}">
                <a16:creationId xmlns:a16="http://schemas.microsoft.com/office/drawing/2014/main" id="{C4CEC77B-2B0C-7CA0-5922-200B980F87E8}"/>
              </a:ext>
            </a:extLst>
          </p:cNvPr>
          <p:cNvSpPr txBox="1">
            <a:spLocks/>
          </p:cNvSpPr>
          <p:nvPr/>
        </p:nvSpPr>
        <p:spPr>
          <a:xfrm>
            <a:off x="3053352" y="4812311"/>
            <a:ext cx="3037295" cy="4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Roboto"/>
              <a:buNone/>
              <a:defRPr sz="1800" b="0" i="0" u="none" strike="noStrike" cap="none">
                <a:solidFill>
                  <a:srgbClr val="000000"/>
                </a:solidFill>
                <a:latin typeface="Roboto"/>
                <a:ea typeface="Roboto"/>
                <a:cs typeface="Roboto"/>
                <a:sym typeface="Roboto"/>
              </a:defRPr>
            </a:lvl1pPr>
            <a:lvl2pPr marL="914400" marR="0" lvl="1"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2921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r>
              <a:rPr lang="fr-FR" sz="1400" dirty="0">
                <a:solidFill>
                  <a:schemeClr val="bg1">
                    <a:lumMod val="50000"/>
                  </a:schemeClr>
                </a:solidFill>
              </a:rPr>
              <a:t>Année Universitaire : 2024 - 2025</a:t>
            </a:r>
            <a:endParaRPr lang="fr-MA" sz="1400" dirty="0">
              <a:solidFill>
                <a:schemeClr val="bg1">
                  <a:lumMod val="50000"/>
                </a:schemeClr>
              </a:solidFill>
            </a:endParaRPr>
          </a:p>
        </p:txBody>
      </p:sp>
      <p:pic>
        <p:nvPicPr>
          <p:cNvPr id="3" name="Picture 2" descr="A person pointing at a person's face&#10;&#10;Description automatically generated">
            <a:extLst>
              <a:ext uri="{FF2B5EF4-FFF2-40B4-BE49-F238E27FC236}">
                <a16:creationId xmlns:a16="http://schemas.microsoft.com/office/drawing/2014/main" id="{A5DA39FE-416B-315C-66B7-AAC5D60FC75B}"/>
              </a:ext>
            </a:extLst>
          </p:cNvPr>
          <p:cNvPicPr>
            <a:picLocks noChangeAspect="1"/>
          </p:cNvPicPr>
          <p:nvPr/>
        </p:nvPicPr>
        <p:blipFill>
          <a:blip r:embed="rId4"/>
          <a:stretch>
            <a:fillRect/>
          </a:stretch>
        </p:blipFill>
        <p:spPr>
          <a:xfrm>
            <a:off x="2716305" y="1703710"/>
            <a:ext cx="3711387" cy="3247298"/>
          </a:xfrm>
          <a:prstGeom prst="rect">
            <a:avLst/>
          </a:prstGeom>
        </p:spPr>
      </p:pic>
    </p:spTree>
    <p:extLst>
      <p:ext uri="{BB962C8B-B14F-4D97-AF65-F5344CB8AC3E}">
        <p14:creationId xmlns:p14="http://schemas.microsoft.com/office/powerpoint/2010/main" val="7959166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cxnSp>
        <p:nvCxnSpPr>
          <p:cNvPr id="386" name="Google Shape;386;p20"/>
          <p:cNvCxnSpPr>
            <a:cxnSpLocks/>
            <a:stCxn id="385" idx="6"/>
          </p:cNvCxnSpPr>
          <p:nvPr/>
        </p:nvCxnSpPr>
        <p:spPr>
          <a:xfrm>
            <a:off x="3576579" y="2790912"/>
            <a:ext cx="843000" cy="0"/>
          </a:xfrm>
          <a:prstGeom prst="straightConnector1">
            <a:avLst/>
          </a:prstGeom>
          <a:noFill/>
          <a:ln w="19050" cap="flat" cmpd="sng">
            <a:solidFill>
              <a:schemeClr val="dk1"/>
            </a:solidFill>
            <a:prstDash val="dot"/>
            <a:round/>
            <a:headEnd type="none" w="med" len="med"/>
            <a:tailEnd type="none" w="med" len="med"/>
          </a:ln>
        </p:spPr>
      </p:cxnSp>
      <p:sp>
        <p:nvSpPr>
          <p:cNvPr id="393" name="Google Shape;393;p20"/>
          <p:cNvSpPr/>
          <p:nvPr/>
        </p:nvSpPr>
        <p:spPr>
          <a:xfrm>
            <a:off x="2547761" y="2145245"/>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2800179" y="240271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0"/>
          <p:cNvSpPr txBox="1"/>
          <p:nvPr/>
        </p:nvSpPr>
        <p:spPr>
          <a:xfrm>
            <a:off x="2368058" y="1202188"/>
            <a:ext cx="1617700" cy="8509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Contexte</a:t>
            </a:r>
            <a:endParaRPr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endParaRPr>
          </a:p>
        </p:txBody>
      </p:sp>
      <p:grpSp>
        <p:nvGrpSpPr>
          <p:cNvPr id="419" name="Google Shape;419;p20"/>
          <p:cNvGrpSpPr/>
          <p:nvPr/>
        </p:nvGrpSpPr>
        <p:grpSpPr>
          <a:xfrm>
            <a:off x="2952489" y="2554923"/>
            <a:ext cx="471944" cy="471982"/>
            <a:chOff x="4385550" y="3406650"/>
            <a:chExt cx="618375" cy="618425"/>
          </a:xfrm>
        </p:grpSpPr>
        <p:sp>
          <p:nvSpPr>
            <p:cNvPr id="420" name="Google Shape;420;p20"/>
            <p:cNvSpPr/>
            <p:nvPr/>
          </p:nvSpPr>
          <p:spPr>
            <a:xfrm>
              <a:off x="4385550" y="3807825"/>
              <a:ext cx="509675" cy="217250"/>
            </a:xfrm>
            <a:custGeom>
              <a:avLst/>
              <a:gdLst/>
              <a:ahLst/>
              <a:cxnLst/>
              <a:rect l="l" t="t" r="r" b="b"/>
              <a:pathLst>
                <a:path w="20387" h="8690" extrusionOk="0">
                  <a:moveTo>
                    <a:pt x="3638" y="0"/>
                  </a:moveTo>
                  <a:cubicBezTo>
                    <a:pt x="3147" y="0"/>
                    <a:pt x="2672" y="97"/>
                    <a:pt x="2222" y="287"/>
                  </a:cubicBezTo>
                  <a:cubicBezTo>
                    <a:pt x="1788" y="470"/>
                    <a:pt x="1399" y="734"/>
                    <a:pt x="1065" y="1067"/>
                  </a:cubicBezTo>
                  <a:cubicBezTo>
                    <a:pt x="732" y="1401"/>
                    <a:pt x="468" y="1790"/>
                    <a:pt x="285" y="2224"/>
                  </a:cubicBezTo>
                  <a:cubicBezTo>
                    <a:pt x="95" y="2672"/>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3"/>
                    <a:pt x="3741" y="8688"/>
                    <a:pt x="3900" y="8690"/>
                  </a:cubicBezTo>
                  <a:lnTo>
                    <a:pt x="3909" y="8690"/>
                  </a:lnTo>
                  <a:cubicBezTo>
                    <a:pt x="4106" y="8690"/>
                    <a:pt x="4305" y="8581"/>
                    <a:pt x="4415" y="8412"/>
                  </a:cubicBezTo>
                  <a:lnTo>
                    <a:pt x="5272" y="7125"/>
                  </a:lnTo>
                  <a:cubicBezTo>
                    <a:pt x="5304" y="7080"/>
                    <a:pt x="5326" y="7024"/>
                    <a:pt x="5335" y="6969"/>
                  </a:cubicBezTo>
                  <a:cubicBezTo>
                    <a:pt x="5336" y="6954"/>
                    <a:pt x="5338" y="6938"/>
                    <a:pt x="5338" y="6922"/>
                  </a:cubicBezTo>
                  <a:lnTo>
                    <a:pt x="5338" y="6918"/>
                  </a:lnTo>
                  <a:lnTo>
                    <a:pt x="5338" y="6917"/>
                  </a:lnTo>
                  <a:lnTo>
                    <a:pt x="5338" y="6915"/>
                  </a:lnTo>
                  <a:lnTo>
                    <a:pt x="5338" y="6911"/>
                  </a:lnTo>
                  <a:cubicBezTo>
                    <a:pt x="5336" y="6843"/>
                    <a:pt x="5317" y="6778"/>
                    <a:pt x="5281" y="6721"/>
                  </a:cubicBezTo>
                  <a:cubicBezTo>
                    <a:pt x="5266" y="6700"/>
                    <a:pt x="5249" y="6678"/>
                    <a:pt x="5229" y="6658"/>
                  </a:cubicBezTo>
                  <a:lnTo>
                    <a:pt x="5227" y="6658"/>
                  </a:lnTo>
                  <a:lnTo>
                    <a:pt x="5225" y="6657"/>
                  </a:lnTo>
                  <a:cubicBezTo>
                    <a:pt x="5164" y="6597"/>
                    <a:pt x="5085" y="6562"/>
                    <a:pt x="5001" y="6556"/>
                  </a:cubicBezTo>
                  <a:lnTo>
                    <a:pt x="4981" y="6556"/>
                  </a:lnTo>
                  <a:cubicBezTo>
                    <a:pt x="4976" y="6556"/>
                    <a:pt x="4970" y="6556"/>
                    <a:pt x="4965" y="6556"/>
                  </a:cubicBezTo>
                  <a:cubicBezTo>
                    <a:pt x="4906" y="6556"/>
                    <a:pt x="4846" y="6573"/>
                    <a:pt x="4793" y="6605"/>
                  </a:cubicBezTo>
                  <a:cubicBezTo>
                    <a:pt x="4793" y="6605"/>
                    <a:pt x="4791" y="6605"/>
                    <a:pt x="4791" y="6606"/>
                  </a:cubicBezTo>
                  <a:cubicBezTo>
                    <a:pt x="4759" y="6624"/>
                    <a:pt x="4729" y="6649"/>
                    <a:pt x="4703" y="6676"/>
                  </a:cubicBezTo>
                  <a:cubicBezTo>
                    <a:pt x="4703" y="6676"/>
                    <a:pt x="4703" y="6678"/>
                    <a:pt x="4703" y="6678"/>
                  </a:cubicBezTo>
                  <a:lnTo>
                    <a:pt x="4702" y="6680"/>
                  </a:lnTo>
                  <a:cubicBezTo>
                    <a:pt x="4689" y="6694"/>
                    <a:pt x="4678" y="6709"/>
                    <a:pt x="4669" y="6723"/>
                  </a:cubicBezTo>
                  <a:lnTo>
                    <a:pt x="4001" y="7725"/>
                  </a:lnTo>
                  <a:lnTo>
                    <a:pt x="4001" y="6918"/>
                  </a:lnTo>
                  <a:cubicBezTo>
                    <a:pt x="4001" y="6823"/>
                    <a:pt x="3963" y="6728"/>
                    <a:pt x="3895" y="6662"/>
                  </a:cubicBezTo>
                  <a:cubicBezTo>
                    <a:pt x="3827" y="6594"/>
                    <a:pt x="3733" y="6556"/>
                    <a:pt x="3638" y="6556"/>
                  </a:cubicBezTo>
                  <a:cubicBezTo>
                    <a:pt x="2860" y="6556"/>
                    <a:pt x="2128" y="6251"/>
                    <a:pt x="1578" y="5703"/>
                  </a:cubicBezTo>
                  <a:cubicBezTo>
                    <a:pt x="1028" y="5150"/>
                    <a:pt x="724" y="4419"/>
                    <a:pt x="724" y="3641"/>
                  </a:cubicBezTo>
                  <a:cubicBezTo>
                    <a:pt x="724" y="2862"/>
                    <a:pt x="1028" y="2131"/>
                    <a:pt x="1578" y="1580"/>
                  </a:cubicBezTo>
                  <a:cubicBezTo>
                    <a:pt x="2128" y="1030"/>
                    <a:pt x="2860" y="727"/>
                    <a:pt x="3638" y="727"/>
                  </a:cubicBezTo>
                  <a:lnTo>
                    <a:pt x="16748" y="727"/>
                  </a:lnTo>
                  <a:cubicBezTo>
                    <a:pt x="17524" y="727"/>
                    <a:pt x="18256" y="1030"/>
                    <a:pt x="18808" y="1580"/>
                  </a:cubicBezTo>
                  <a:cubicBezTo>
                    <a:pt x="19359" y="2131"/>
                    <a:pt x="19662" y="2862"/>
                    <a:pt x="19662" y="3641"/>
                  </a:cubicBezTo>
                  <a:cubicBezTo>
                    <a:pt x="19662" y="4419"/>
                    <a:pt x="19359" y="5150"/>
                    <a:pt x="18808" y="5703"/>
                  </a:cubicBezTo>
                  <a:cubicBezTo>
                    <a:pt x="18258" y="6251"/>
                    <a:pt x="17524" y="6556"/>
                    <a:pt x="16748" y="6556"/>
                  </a:cubicBezTo>
                  <a:lnTo>
                    <a:pt x="6425" y="6556"/>
                  </a:lnTo>
                  <a:cubicBezTo>
                    <a:pt x="6224" y="6556"/>
                    <a:pt x="6063" y="6718"/>
                    <a:pt x="6063" y="6918"/>
                  </a:cubicBezTo>
                  <a:cubicBezTo>
                    <a:pt x="6063" y="7117"/>
                    <a:pt x="6224" y="7281"/>
                    <a:pt x="6425" y="7281"/>
                  </a:cubicBezTo>
                  <a:lnTo>
                    <a:pt x="16748" y="7281"/>
                  </a:lnTo>
                  <a:cubicBezTo>
                    <a:pt x="17239" y="7281"/>
                    <a:pt x="17714" y="7184"/>
                    <a:pt x="18163" y="6994"/>
                  </a:cubicBezTo>
                  <a:cubicBezTo>
                    <a:pt x="18597" y="6811"/>
                    <a:pt x="18986" y="6549"/>
                    <a:pt x="19319" y="6214"/>
                  </a:cubicBezTo>
                  <a:cubicBezTo>
                    <a:pt x="19655" y="5880"/>
                    <a:pt x="19916" y="5491"/>
                    <a:pt x="20101" y="5057"/>
                  </a:cubicBezTo>
                  <a:cubicBezTo>
                    <a:pt x="20289" y="4609"/>
                    <a:pt x="20386" y="4132"/>
                    <a:pt x="20386" y="3641"/>
                  </a:cubicBezTo>
                  <a:cubicBezTo>
                    <a:pt x="20386" y="3149"/>
                    <a:pt x="20289" y="2672"/>
                    <a:pt x="20101" y="2224"/>
                  </a:cubicBezTo>
                  <a:cubicBezTo>
                    <a:pt x="19916" y="1790"/>
                    <a:pt x="19655" y="1401"/>
                    <a:pt x="19319" y="1067"/>
                  </a:cubicBezTo>
                  <a:cubicBezTo>
                    <a:pt x="18986" y="734"/>
                    <a:pt x="18597" y="470"/>
                    <a:pt x="18164" y="287"/>
                  </a:cubicBezTo>
                  <a:cubicBezTo>
                    <a:pt x="17714" y="97"/>
                    <a:pt x="17239"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4385550" y="3406650"/>
              <a:ext cx="509675" cy="217275"/>
            </a:xfrm>
            <a:custGeom>
              <a:avLst/>
              <a:gdLst/>
              <a:ahLst/>
              <a:cxnLst/>
              <a:rect l="l" t="t" r="r" b="b"/>
              <a:pathLst>
                <a:path w="20387" h="8691" extrusionOk="0">
                  <a:moveTo>
                    <a:pt x="3638" y="1"/>
                  </a:moveTo>
                  <a:cubicBezTo>
                    <a:pt x="3147" y="1"/>
                    <a:pt x="2670" y="98"/>
                    <a:pt x="2222" y="288"/>
                  </a:cubicBezTo>
                  <a:cubicBezTo>
                    <a:pt x="1788" y="471"/>
                    <a:pt x="1399" y="732"/>
                    <a:pt x="1065" y="1068"/>
                  </a:cubicBezTo>
                  <a:cubicBezTo>
                    <a:pt x="732" y="1401"/>
                    <a:pt x="468" y="1790"/>
                    <a:pt x="285" y="2224"/>
                  </a:cubicBezTo>
                  <a:cubicBezTo>
                    <a:pt x="95" y="2673"/>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1"/>
                    <a:pt x="3741" y="8688"/>
                    <a:pt x="3900" y="8690"/>
                  </a:cubicBezTo>
                  <a:lnTo>
                    <a:pt x="3909" y="8690"/>
                  </a:lnTo>
                  <a:cubicBezTo>
                    <a:pt x="4106" y="8690"/>
                    <a:pt x="4305" y="8581"/>
                    <a:pt x="4415" y="8412"/>
                  </a:cubicBezTo>
                  <a:lnTo>
                    <a:pt x="5274" y="7125"/>
                  </a:lnTo>
                  <a:cubicBezTo>
                    <a:pt x="5306" y="7078"/>
                    <a:pt x="5326" y="7024"/>
                    <a:pt x="5335" y="6969"/>
                  </a:cubicBezTo>
                  <a:cubicBezTo>
                    <a:pt x="5336" y="6958"/>
                    <a:pt x="5336" y="6947"/>
                    <a:pt x="5336" y="6937"/>
                  </a:cubicBezTo>
                  <a:lnTo>
                    <a:pt x="5336" y="6933"/>
                  </a:lnTo>
                  <a:lnTo>
                    <a:pt x="5338" y="6931"/>
                  </a:lnTo>
                  <a:lnTo>
                    <a:pt x="5338" y="6928"/>
                  </a:lnTo>
                  <a:lnTo>
                    <a:pt x="5338" y="6926"/>
                  </a:lnTo>
                  <a:lnTo>
                    <a:pt x="5338" y="6924"/>
                  </a:lnTo>
                  <a:lnTo>
                    <a:pt x="5338" y="6920"/>
                  </a:lnTo>
                  <a:lnTo>
                    <a:pt x="5338" y="6917"/>
                  </a:lnTo>
                  <a:cubicBezTo>
                    <a:pt x="5336" y="6852"/>
                    <a:pt x="5320" y="6791"/>
                    <a:pt x="5290" y="6738"/>
                  </a:cubicBezTo>
                  <a:cubicBezTo>
                    <a:pt x="5268" y="6700"/>
                    <a:pt x="5240" y="6666"/>
                    <a:pt x="5205" y="6639"/>
                  </a:cubicBezTo>
                  <a:cubicBezTo>
                    <a:pt x="5155" y="6596"/>
                    <a:pt x="5093" y="6569"/>
                    <a:pt x="5028" y="6560"/>
                  </a:cubicBezTo>
                  <a:cubicBezTo>
                    <a:pt x="5028" y="6560"/>
                    <a:pt x="5026" y="6558"/>
                    <a:pt x="5026" y="6558"/>
                  </a:cubicBezTo>
                  <a:lnTo>
                    <a:pt x="5014" y="6558"/>
                  </a:lnTo>
                  <a:lnTo>
                    <a:pt x="5006" y="6556"/>
                  </a:lnTo>
                  <a:lnTo>
                    <a:pt x="4976" y="6556"/>
                  </a:lnTo>
                  <a:cubicBezTo>
                    <a:pt x="4913" y="6556"/>
                    <a:pt x="4850" y="6571"/>
                    <a:pt x="4797" y="6601"/>
                  </a:cubicBezTo>
                  <a:lnTo>
                    <a:pt x="4797" y="6603"/>
                  </a:lnTo>
                  <a:lnTo>
                    <a:pt x="4793" y="6603"/>
                  </a:lnTo>
                  <a:cubicBezTo>
                    <a:pt x="4793" y="6605"/>
                    <a:pt x="4793" y="6605"/>
                    <a:pt x="4791" y="6607"/>
                  </a:cubicBezTo>
                  <a:cubicBezTo>
                    <a:pt x="4755" y="6626"/>
                    <a:pt x="4723" y="6653"/>
                    <a:pt x="4696" y="6686"/>
                  </a:cubicBezTo>
                  <a:lnTo>
                    <a:pt x="4694" y="6689"/>
                  </a:lnTo>
                  <a:cubicBezTo>
                    <a:pt x="4685" y="6700"/>
                    <a:pt x="4677" y="6711"/>
                    <a:pt x="4669" y="6723"/>
                  </a:cubicBezTo>
                  <a:lnTo>
                    <a:pt x="4001" y="7726"/>
                  </a:lnTo>
                  <a:lnTo>
                    <a:pt x="4001" y="6919"/>
                  </a:lnTo>
                  <a:cubicBezTo>
                    <a:pt x="4001" y="6822"/>
                    <a:pt x="3963" y="6729"/>
                    <a:pt x="3895" y="6662"/>
                  </a:cubicBezTo>
                  <a:cubicBezTo>
                    <a:pt x="3827" y="6594"/>
                    <a:pt x="3733" y="6556"/>
                    <a:pt x="3638" y="6556"/>
                  </a:cubicBezTo>
                  <a:cubicBezTo>
                    <a:pt x="2860" y="6555"/>
                    <a:pt x="2128" y="6252"/>
                    <a:pt x="1578" y="5701"/>
                  </a:cubicBezTo>
                  <a:cubicBezTo>
                    <a:pt x="1028" y="5151"/>
                    <a:pt x="724" y="4419"/>
                    <a:pt x="724" y="3641"/>
                  </a:cubicBezTo>
                  <a:cubicBezTo>
                    <a:pt x="724" y="2863"/>
                    <a:pt x="1028" y="2131"/>
                    <a:pt x="1578" y="1580"/>
                  </a:cubicBezTo>
                  <a:cubicBezTo>
                    <a:pt x="2128" y="1030"/>
                    <a:pt x="2860" y="725"/>
                    <a:pt x="3638" y="725"/>
                  </a:cubicBezTo>
                  <a:lnTo>
                    <a:pt x="16748" y="725"/>
                  </a:lnTo>
                  <a:cubicBezTo>
                    <a:pt x="17524" y="725"/>
                    <a:pt x="18256" y="1030"/>
                    <a:pt x="18808" y="1580"/>
                  </a:cubicBezTo>
                  <a:cubicBezTo>
                    <a:pt x="19359" y="2131"/>
                    <a:pt x="19662" y="2863"/>
                    <a:pt x="19662" y="3641"/>
                  </a:cubicBezTo>
                  <a:cubicBezTo>
                    <a:pt x="19662" y="4419"/>
                    <a:pt x="19359" y="5151"/>
                    <a:pt x="18808" y="5701"/>
                  </a:cubicBezTo>
                  <a:cubicBezTo>
                    <a:pt x="18256" y="6252"/>
                    <a:pt x="17524" y="6555"/>
                    <a:pt x="16748" y="6556"/>
                  </a:cubicBezTo>
                  <a:lnTo>
                    <a:pt x="6425" y="6556"/>
                  </a:lnTo>
                  <a:cubicBezTo>
                    <a:pt x="6224" y="6556"/>
                    <a:pt x="6063" y="6718"/>
                    <a:pt x="6063" y="6919"/>
                  </a:cubicBezTo>
                  <a:cubicBezTo>
                    <a:pt x="6063" y="7118"/>
                    <a:pt x="6224" y="7281"/>
                    <a:pt x="6425" y="7281"/>
                  </a:cubicBezTo>
                  <a:lnTo>
                    <a:pt x="16748" y="7281"/>
                  </a:lnTo>
                  <a:cubicBezTo>
                    <a:pt x="17239" y="7281"/>
                    <a:pt x="17714" y="7184"/>
                    <a:pt x="18163" y="6994"/>
                  </a:cubicBezTo>
                  <a:cubicBezTo>
                    <a:pt x="18597" y="6811"/>
                    <a:pt x="18986" y="6547"/>
                    <a:pt x="19321" y="6214"/>
                  </a:cubicBezTo>
                  <a:cubicBezTo>
                    <a:pt x="19655" y="5880"/>
                    <a:pt x="19916" y="5491"/>
                    <a:pt x="20101" y="5057"/>
                  </a:cubicBezTo>
                  <a:cubicBezTo>
                    <a:pt x="20289" y="4609"/>
                    <a:pt x="20386" y="4132"/>
                    <a:pt x="20386" y="3641"/>
                  </a:cubicBezTo>
                  <a:cubicBezTo>
                    <a:pt x="20386" y="3149"/>
                    <a:pt x="20289" y="2673"/>
                    <a:pt x="20101" y="2224"/>
                  </a:cubicBezTo>
                  <a:cubicBezTo>
                    <a:pt x="19916" y="1790"/>
                    <a:pt x="19655" y="1401"/>
                    <a:pt x="19321" y="1068"/>
                  </a:cubicBezTo>
                  <a:cubicBezTo>
                    <a:pt x="18986" y="734"/>
                    <a:pt x="18597" y="471"/>
                    <a:pt x="18163" y="288"/>
                  </a:cubicBezTo>
                  <a:cubicBezTo>
                    <a:pt x="17714" y="98"/>
                    <a:pt x="17239" y="1"/>
                    <a:pt x="16748"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494200" y="3606775"/>
              <a:ext cx="509725" cy="217200"/>
            </a:xfrm>
            <a:custGeom>
              <a:avLst/>
              <a:gdLst/>
              <a:ahLst/>
              <a:cxnLst/>
              <a:rect l="l" t="t" r="r" b="b"/>
              <a:pathLst>
                <a:path w="20389" h="8688" extrusionOk="0">
                  <a:moveTo>
                    <a:pt x="3641" y="0"/>
                  </a:moveTo>
                  <a:cubicBezTo>
                    <a:pt x="3149" y="0"/>
                    <a:pt x="2672" y="95"/>
                    <a:pt x="2224" y="285"/>
                  </a:cubicBezTo>
                  <a:cubicBezTo>
                    <a:pt x="1790" y="468"/>
                    <a:pt x="1401" y="732"/>
                    <a:pt x="1068" y="1065"/>
                  </a:cubicBezTo>
                  <a:cubicBezTo>
                    <a:pt x="732" y="1401"/>
                    <a:pt x="470" y="1790"/>
                    <a:pt x="287" y="2222"/>
                  </a:cubicBezTo>
                  <a:cubicBezTo>
                    <a:pt x="97" y="2670"/>
                    <a:pt x="1" y="3147"/>
                    <a:pt x="1" y="3639"/>
                  </a:cubicBezTo>
                  <a:cubicBezTo>
                    <a:pt x="1" y="4130"/>
                    <a:pt x="97" y="4607"/>
                    <a:pt x="287" y="5055"/>
                  </a:cubicBezTo>
                  <a:cubicBezTo>
                    <a:pt x="470" y="5489"/>
                    <a:pt x="732" y="5878"/>
                    <a:pt x="1068" y="6213"/>
                  </a:cubicBezTo>
                  <a:cubicBezTo>
                    <a:pt x="1401" y="6547"/>
                    <a:pt x="1790" y="6809"/>
                    <a:pt x="2224" y="6992"/>
                  </a:cubicBezTo>
                  <a:cubicBezTo>
                    <a:pt x="2672" y="7182"/>
                    <a:pt x="3149" y="7279"/>
                    <a:pt x="3641" y="7279"/>
                  </a:cubicBezTo>
                  <a:lnTo>
                    <a:pt x="15219" y="7279"/>
                  </a:lnTo>
                  <a:lnTo>
                    <a:pt x="15974" y="8410"/>
                  </a:lnTo>
                  <a:cubicBezTo>
                    <a:pt x="16083" y="8579"/>
                    <a:pt x="16280" y="8688"/>
                    <a:pt x="16478" y="8688"/>
                  </a:cubicBezTo>
                  <a:lnTo>
                    <a:pt x="16487" y="8688"/>
                  </a:lnTo>
                  <a:cubicBezTo>
                    <a:pt x="16646" y="8686"/>
                    <a:pt x="16793" y="8631"/>
                    <a:pt x="16912" y="8523"/>
                  </a:cubicBezTo>
                  <a:cubicBezTo>
                    <a:pt x="17037" y="8412"/>
                    <a:pt x="17112" y="8236"/>
                    <a:pt x="17111" y="8066"/>
                  </a:cubicBezTo>
                  <a:lnTo>
                    <a:pt x="17111" y="6916"/>
                  </a:lnTo>
                  <a:cubicBezTo>
                    <a:pt x="17111" y="6717"/>
                    <a:pt x="16949" y="6554"/>
                    <a:pt x="16748" y="6554"/>
                  </a:cubicBezTo>
                  <a:cubicBezTo>
                    <a:pt x="16549" y="6554"/>
                    <a:pt x="16386" y="6717"/>
                    <a:pt x="16386" y="6916"/>
                  </a:cubicBezTo>
                  <a:lnTo>
                    <a:pt x="16386" y="7725"/>
                  </a:lnTo>
                  <a:lnTo>
                    <a:pt x="15714" y="6716"/>
                  </a:lnTo>
                  <a:cubicBezTo>
                    <a:pt x="15646" y="6613"/>
                    <a:pt x="15533" y="6554"/>
                    <a:pt x="15413" y="6554"/>
                  </a:cubicBezTo>
                  <a:lnTo>
                    <a:pt x="3641" y="6554"/>
                  </a:lnTo>
                  <a:cubicBezTo>
                    <a:pt x="2862" y="6554"/>
                    <a:pt x="2131" y="6249"/>
                    <a:pt x="1580" y="5701"/>
                  </a:cubicBezTo>
                  <a:cubicBezTo>
                    <a:pt x="1030" y="5150"/>
                    <a:pt x="725" y="4417"/>
                    <a:pt x="725" y="3639"/>
                  </a:cubicBezTo>
                  <a:cubicBezTo>
                    <a:pt x="725" y="2860"/>
                    <a:pt x="1030" y="2129"/>
                    <a:pt x="1580" y="1578"/>
                  </a:cubicBezTo>
                  <a:cubicBezTo>
                    <a:pt x="2131" y="1028"/>
                    <a:pt x="2862" y="725"/>
                    <a:pt x="3641" y="725"/>
                  </a:cubicBezTo>
                  <a:lnTo>
                    <a:pt x="16748" y="725"/>
                  </a:lnTo>
                  <a:cubicBezTo>
                    <a:pt x="17527" y="725"/>
                    <a:pt x="18258" y="1028"/>
                    <a:pt x="18811" y="1578"/>
                  </a:cubicBezTo>
                  <a:cubicBezTo>
                    <a:pt x="19359" y="2129"/>
                    <a:pt x="19664" y="2860"/>
                    <a:pt x="19664" y="3639"/>
                  </a:cubicBezTo>
                  <a:cubicBezTo>
                    <a:pt x="19664" y="4759"/>
                    <a:pt x="19010" y="5794"/>
                    <a:pt x="17996" y="6274"/>
                  </a:cubicBezTo>
                  <a:cubicBezTo>
                    <a:pt x="17909" y="6316"/>
                    <a:pt x="17842" y="6389"/>
                    <a:pt x="17810" y="6481"/>
                  </a:cubicBezTo>
                  <a:cubicBezTo>
                    <a:pt x="17778" y="6572"/>
                    <a:pt x="17783" y="6669"/>
                    <a:pt x="17824" y="6757"/>
                  </a:cubicBezTo>
                  <a:cubicBezTo>
                    <a:pt x="17883" y="6882"/>
                    <a:pt x="18013" y="6965"/>
                    <a:pt x="18151" y="6965"/>
                  </a:cubicBezTo>
                  <a:cubicBezTo>
                    <a:pt x="18204" y="6965"/>
                    <a:pt x="18258" y="6952"/>
                    <a:pt x="18307" y="6929"/>
                  </a:cubicBezTo>
                  <a:cubicBezTo>
                    <a:pt x="18920" y="6638"/>
                    <a:pt x="19440" y="6183"/>
                    <a:pt x="19809" y="5611"/>
                  </a:cubicBezTo>
                  <a:cubicBezTo>
                    <a:pt x="20188" y="5023"/>
                    <a:pt x="20389" y="4341"/>
                    <a:pt x="20389" y="3639"/>
                  </a:cubicBezTo>
                  <a:cubicBezTo>
                    <a:pt x="20389" y="3147"/>
                    <a:pt x="20292" y="2670"/>
                    <a:pt x="20102" y="2222"/>
                  </a:cubicBezTo>
                  <a:cubicBezTo>
                    <a:pt x="19919" y="1790"/>
                    <a:pt x="19657" y="1401"/>
                    <a:pt x="19322" y="1065"/>
                  </a:cubicBezTo>
                  <a:cubicBezTo>
                    <a:pt x="18988" y="732"/>
                    <a:pt x="18599" y="468"/>
                    <a:pt x="18165" y="285"/>
                  </a:cubicBezTo>
                  <a:cubicBezTo>
                    <a:pt x="17717" y="95"/>
                    <a:pt x="17240"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45830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2" y="725"/>
                    <a:pt x="725" y="564"/>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4631275" y="3488600"/>
              <a:ext cx="18150" cy="18125"/>
            </a:xfrm>
            <a:custGeom>
              <a:avLst/>
              <a:gdLst/>
              <a:ahLst/>
              <a:cxnLst/>
              <a:rect l="l" t="t" r="r" b="b"/>
              <a:pathLst>
                <a:path w="726" h="725" extrusionOk="0">
                  <a:moveTo>
                    <a:pt x="363" y="1"/>
                  </a:moveTo>
                  <a:cubicBezTo>
                    <a:pt x="164" y="1"/>
                    <a:pt x="1" y="162"/>
                    <a:pt x="1" y="363"/>
                  </a:cubicBezTo>
                  <a:cubicBezTo>
                    <a:pt x="1" y="564"/>
                    <a:pt x="164"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6796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4691675"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4740000"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788325" y="3688675"/>
              <a:ext cx="18125" cy="18125"/>
            </a:xfrm>
            <a:custGeom>
              <a:avLst/>
              <a:gdLst/>
              <a:ahLst/>
              <a:cxnLst/>
              <a:rect l="l" t="t" r="r" b="b"/>
              <a:pathLst>
                <a:path w="725" h="725" extrusionOk="0">
                  <a:moveTo>
                    <a:pt x="363" y="0"/>
                  </a:moveTo>
                  <a:cubicBezTo>
                    <a:pt x="162" y="0"/>
                    <a:pt x="0" y="163"/>
                    <a:pt x="0" y="363"/>
                  </a:cubicBezTo>
                  <a:cubicBezTo>
                    <a:pt x="0" y="563"/>
                    <a:pt x="162" y="725"/>
                    <a:pt x="363" y="725"/>
                  </a:cubicBezTo>
                  <a:cubicBezTo>
                    <a:pt x="562" y="725"/>
                    <a:pt x="725" y="563"/>
                    <a:pt x="725" y="363"/>
                  </a:cubicBezTo>
                  <a:cubicBezTo>
                    <a:pt x="725" y="163"/>
                    <a:pt x="562"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45830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2" y="725"/>
                    <a:pt x="725" y="562"/>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4631275" y="3888775"/>
              <a:ext cx="18150" cy="18150"/>
            </a:xfrm>
            <a:custGeom>
              <a:avLst/>
              <a:gdLst/>
              <a:ahLst/>
              <a:cxnLst/>
              <a:rect l="l" t="t" r="r" b="b"/>
              <a:pathLst>
                <a:path w="726" h="726" extrusionOk="0">
                  <a:moveTo>
                    <a:pt x="363" y="1"/>
                  </a:moveTo>
                  <a:cubicBezTo>
                    <a:pt x="164" y="1"/>
                    <a:pt x="1" y="162"/>
                    <a:pt x="1" y="363"/>
                  </a:cubicBezTo>
                  <a:cubicBezTo>
                    <a:pt x="1" y="562"/>
                    <a:pt x="164"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6796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3;p16">
            <a:extLst>
              <a:ext uri="{FF2B5EF4-FFF2-40B4-BE49-F238E27FC236}">
                <a16:creationId xmlns:a16="http://schemas.microsoft.com/office/drawing/2014/main" id="{64BA2B6B-F8A6-889E-5445-601EC9265D65}"/>
              </a:ext>
            </a:extLst>
          </p:cNvPr>
          <p:cNvSpPr/>
          <p:nvPr/>
        </p:nvSpPr>
        <p:spPr>
          <a:xfrm>
            <a:off x="0" y="-48357"/>
            <a:ext cx="10368643"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6"/>
              </a:gs>
              <a:gs pos="100000">
                <a:schemeClr val="accent5"/>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solidFill>
                <a:latin typeface="Times New Roman" panose="02020603050405020304" pitchFamily="18" charset="0"/>
                <a:cs typeface="Times New Roman" panose="02020603050405020304" pitchFamily="18" charset="0"/>
              </a:rPr>
              <a:t>Introduction</a:t>
            </a:r>
            <a:endParaRPr sz="3200" dirty="0">
              <a:solidFill>
                <a:schemeClr val="bg1"/>
              </a:solidFill>
            </a:endParaRPr>
          </a:p>
        </p:txBody>
      </p:sp>
    </p:spTree>
    <p:extLst>
      <p:ext uri="{BB962C8B-B14F-4D97-AF65-F5344CB8AC3E}">
        <p14:creationId xmlns:p14="http://schemas.microsoft.com/office/powerpoint/2010/main" val="429075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cBhvr>
                                        <p:cTn id="7" dur="500" fill="hold"/>
                                        <p:tgtEl>
                                          <p:spTgt spid="393"/>
                                        </p:tgtEl>
                                        <p:attrNameLst>
                                          <p:attrName>ppt_w</p:attrName>
                                        </p:attrNameLst>
                                      </p:cBhvr>
                                      <p:tavLst>
                                        <p:tav tm="0">
                                          <p:val>
                                            <p:fltVal val="0"/>
                                          </p:val>
                                        </p:tav>
                                        <p:tav tm="100000">
                                          <p:val>
                                            <p:strVal val="#ppt_w"/>
                                          </p:val>
                                        </p:tav>
                                      </p:tavLst>
                                    </p:anim>
                                    <p:anim calcmode="lin" valueType="num">
                                      <p:cBhvr>
                                        <p:cTn id="8" dur="500" fill="hold"/>
                                        <p:tgtEl>
                                          <p:spTgt spid="393"/>
                                        </p:tgtEl>
                                        <p:attrNameLst>
                                          <p:attrName>ppt_h</p:attrName>
                                        </p:attrNameLst>
                                      </p:cBhvr>
                                      <p:tavLst>
                                        <p:tav tm="0">
                                          <p:val>
                                            <p:fltVal val="0"/>
                                          </p:val>
                                        </p:tav>
                                        <p:tav tm="100000">
                                          <p:val>
                                            <p:strVal val="#ppt_h"/>
                                          </p:val>
                                        </p:tav>
                                      </p:tavLst>
                                    </p:anim>
                                    <p:animEffect transition="in" filter="fade">
                                      <p:cBhvr>
                                        <p:cTn id="9" dur="500"/>
                                        <p:tgtEl>
                                          <p:spTgt spid="39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5"/>
                                        </p:tgtEl>
                                        <p:attrNameLst>
                                          <p:attrName>style.visibility</p:attrName>
                                        </p:attrNameLst>
                                      </p:cBhvr>
                                      <p:to>
                                        <p:strVal val="visible"/>
                                      </p:to>
                                    </p:set>
                                    <p:anim calcmode="lin" valueType="num">
                                      <p:cBhvr>
                                        <p:cTn id="12" dur="500" fill="hold"/>
                                        <p:tgtEl>
                                          <p:spTgt spid="385"/>
                                        </p:tgtEl>
                                        <p:attrNameLst>
                                          <p:attrName>ppt_w</p:attrName>
                                        </p:attrNameLst>
                                      </p:cBhvr>
                                      <p:tavLst>
                                        <p:tav tm="0">
                                          <p:val>
                                            <p:fltVal val="0"/>
                                          </p:val>
                                        </p:tav>
                                        <p:tav tm="100000">
                                          <p:val>
                                            <p:strVal val="#ppt_w"/>
                                          </p:val>
                                        </p:tav>
                                      </p:tavLst>
                                    </p:anim>
                                    <p:anim calcmode="lin" valueType="num">
                                      <p:cBhvr>
                                        <p:cTn id="13" dur="500" fill="hold"/>
                                        <p:tgtEl>
                                          <p:spTgt spid="385"/>
                                        </p:tgtEl>
                                        <p:attrNameLst>
                                          <p:attrName>ppt_h</p:attrName>
                                        </p:attrNameLst>
                                      </p:cBhvr>
                                      <p:tavLst>
                                        <p:tav tm="0">
                                          <p:val>
                                            <p:fltVal val="0"/>
                                          </p:val>
                                        </p:tav>
                                        <p:tav tm="100000">
                                          <p:val>
                                            <p:strVal val="#ppt_h"/>
                                          </p:val>
                                        </p:tav>
                                      </p:tavLst>
                                    </p:anim>
                                    <p:animEffect transition="in" filter="fade">
                                      <p:cBhvr>
                                        <p:cTn id="14" dur="500"/>
                                        <p:tgtEl>
                                          <p:spTgt spid="385"/>
                                        </p:tgtEl>
                                      </p:cBhvr>
                                    </p:animEffect>
                                  </p:childTnLst>
                                </p:cTn>
                              </p:par>
                              <p:par>
                                <p:cTn id="15" presetID="53" presetClass="entr" presetSubtype="16" fill="hold" nodeType="withEffect">
                                  <p:stCondLst>
                                    <p:cond delay="0"/>
                                  </p:stCondLst>
                                  <p:childTnLst>
                                    <p:set>
                                      <p:cBhvr>
                                        <p:cTn id="16" dur="1" fill="hold">
                                          <p:stCondLst>
                                            <p:cond delay="0"/>
                                          </p:stCondLst>
                                        </p:cTn>
                                        <p:tgtEl>
                                          <p:spTgt spid="419"/>
                                        </p:tgtEl>
                                        <p:attrNameLst>
                                          <p:attrName>style.visibility</p:attrName>
                                        </p:attrNameLst>
                                      </p:cBhvr>
                                      <p:to>
                                        <p:strVal val="visible"/>
                                      </p:to>
                                    </p:set>
                                    <p:anim calcmode="lin" valueType="num">
                                      <p:cBhvr>
                                        <p:cTn id="17" dur="500" fill="hold"/>
                                        <p:tgtEl>
                                          <p:spTgt spid="419"/>
                                        </p:tgtEl>
                                        <p:attrNameLst>
                                          <p:attrName>ppt_w</p:attrName>
                                        </p:attrNameLst>
                                      </p:cBhvr>
                                      <p:tavLst>
                                        <p:tav tm="0">
                                          <p:val>
                                            <p:fltVal val="0"/>
                                          </p:val>
                                        </p:tav>
                                        <p:tav tm="100000">
                                          <p:val>
                                            <p:strVal val="#ppt_w"/>
                                          </p:val>
                                        </p:tav>
                                      </p:tavLst>
                                    </p:anim>
                                    <p:anim calcmode="lin" valueType="num">
                                      <p:cBhvr>
                                        <p:cTn id="18" dur="500" fill="hold"/>
                                        <p:tgtEl>
                                          <p:spTgt spid="419"/>
                                        </p:tgtEl>
                                        <p:attrNameLst>
                                          <p:attrName>ppt_h</p:attrName>
                                        </p:attrNameLst>
                                      </p:cBhvr>
                                      <p:tavLst>
                                        <p:tav tm="0">
                                          <p:val>
                                            <p:fltVal val="0"/>
                                          </p:val>
                                        </p:tav>
                                        <p:tav tm="100000">
                                          <p:val>
                                            <p:strVal val="#ppt_h"/>
                                          </p:val>
                                        </p:tav>
                                      </p:tavLst>
                                    </p:anim>
                                    <p:animEffect transition="in" filter="fade">
                                      <p:cBhvr>
                                        <p:cTn id="19" dur="500"/>
                                        <p:tgtEl>
                                          <p:spTgt spid="4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p:val>
                                            <p:fltVal val="0"/>
                                          </p:val>
                                        </p:tav>
                                        <p:tav tm="100000">
                                          <p:val>
                                            <p:strVal val="#ppt_w"/>
                                          </p:val>
                                        </p:tav>
                                      </p:tavLst>
                                    </p:anim>
                                    <p:anim calcmode="lin" valueType="num">
                                      <p:cBhvr>
                                        <p:cTn id="23" dur="500" fill="hold"/>
                                        <p:tgtEl>
                                          <p:spTgt spid="405"/>
                                        </p:tgtEl>
                                        <p:attrNameLst>
                                          <p:attrName>ppt_h</p:attrName>
                                        </p:attrNameLst>
                                      </p:cBhvr>
                                      <p:tavLst>
                                        <p:tav tm="0">
                                          <p:val>
                                            <p:fltVal val="0"/>
                                          </p:val>
                                        </p:tav>
                                        <p:tav tm="100000">
                                          <p:val>
                                            <p:strVal val="#ppt_h"/>
                                          </p:val>
                                        </p:tav>
                                      </p:tavLst>
                                    </p:anim>
                                    <p:animEffect transition="in" filter="fade">
                                      <p:cBhvr>
                                        <p:cTn id="24" dur="500"/>
                                        <p:tgtEl>
                                          <p:spTgt spid="405"/>
                                        </p:tgtEl>
                                      </p:cBhvr>
                                    </p:animEffect>
                                  </p:childTnLst>
                                </p:cTn>
                              </p:par>
                              <p:par>
                                <p:cTn id="25" presetID="53" presetClass="entr" presetSubtype="16" fill="hold" nodeType="withEffect">
                                  <p:stCondLst>
                                    <p:cond delay="0"/>
                                  </p:stCondLst>
                                  <p:childTnLst>
                                    <p:set>
                                      <p:cBhvr>
                                        <p:cTn id="26" dur="1" fill="hold">
                                          <p:stCondLst>
                                            <p:cond delay="0"/>
                                          </p:stCondLst>
                                        </p:cTn>
                                        <p:tgtEl>
                                          <p:spTgt spid="386"/>
                                        </p:tgtEl>
                                        <p:attrNameLst>
                                          <p:attrName>style.visibility</p:attrName>
                                        </p:attrNameLst>
                                      </p:cBhvr>
                                      <p:to>
                                        <p:strVal val="visible"/>
                                      </p:to>
                                    </p:set>
                                    <p:anim calcmode="lin" valueType="num">
                                      <p:cBhvr>
                                        <p:cTn id="27" dur="500" fill="hold"/>
                                        <p:tgtEl>
                                          <p:spTgt spid="386"/>
                                        </p:tgtEl>
                                        <p:attrNameLst>
                                          <p:attrName>ppt_w</p:attrName>
                                        </p:attrNameLst>
                                      </p:cBhvr>
                                      <p:tavLst>
                                        <p:tav tm="0">
                                          <p:val>
                                            <p:fltVal val="0"/>
                                          </p:val>
                                        </p:tav>
                                        <p:tav tm="100000">
                                          <p:val>
                                            <p:strVal val="#ppt_w"/>
                                          </p:val>
                                        </p:tav>
                                      </p:tavLst>
                                    </p:anim>
                                    <p:anim calcmode="lin" valueType="num">
                                      <p:cBhvr>
                                        <p:cTn id="28" dur="500" fill="hold"/>
                                        <p:tgtEl>
                                          <p:spTgt spid="386"/>
                                        </p:tgtEl>
                                        <p:attrNameLst>
                                          <p:attrName>ppt_h</p:attrName>
                                        </p:attrNameLst>
                                      </p:cBhvr>
                                      <p:tavLst>
                                        <p:tav tm="0">
                                          <p:val>
                                            <p:fltVal val="0"/>
                                          </p:val>
                                        </p:tav>
                                        <p:tav tm="100000">
                                          <p:val>
                                            <p:strVal val="#ppt_h"/>
                                          </p:val>
                                        </p:tav>
                                      </p:tavLst>
                                    </p:anim>
                                    <p:animEffect transition="in" filter="fade">
                                      <p:cBhvr>
                                        <p:cTn id="29" dur="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385" grpId="0" animBg="1"/>
      <p:bldP spid="4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F517D-DDF9-4AFA-4E2B-9CAFDBCD50B2}"/>
              </a:ext>
            </a:extLst>
          </p:cNvPr>
          <p:cNvSpPr>
            <a:spLocks noGrp="1"/>
          </p:cNvSpPr>
          <p:nvPr>
            <p:ph type="title"/>
          </p:nvPr>
        </p:nvSpPr>
        <p:spPr>
          <a:xfrm>
            <a:off x="457200" y="673024"/>
            <a:ext cx="8229600" cy="484800"/>
          </a:xfrm>
        </p:spPr>
        <p:txBody>
          <a:bodyPr/>
          <a:lstStyle/>
          <a:p>
            <a:r>
              <a:rPr lang="fr-MA" sz="28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Contexte</a:t>
            </a:r>
            <a:endParaRPr lang="fr-MA" dirty="0"/>
          </a:p>
        </p:txBody>
      </p:sp>
      <p:sp>
        <p:nvSpPr>
          <p:cNvPr id="8" name="Rectangle : carré corné 7">
            <a:extLst>
              <a:ext uri="{FF2B5EF4-FFF2-40B4-BE49-F238E27FC236}">
                <a16:creationId xmlns:a16="http://schemas.microsoft.com/office/drawing/2014/main" id="{6EED512A-0926-5858-0F47-3C7C19BAAB69}"/>
              </a:ext>
            </a:extLst>
          </p:cNvPr>
          <p:cNvSpPr/>
          <p:nvPr/>
        </p:nvSpPr>
        <p:spPr>
          <a:xfrm>
            <a:off x="2163537" y="1676057"/>
            <a:ext cx="5412922" cy="2193813"/>
          </a:xfrm>
          <a:prstGeom prst="foldedCorner">
            <a:avLst/>
          </a:prstGeom>
          <a:solidFill>
            <a:schemeClr val="accent5">
              <a:lumMod val="60000"/>
              <a:lumOff val="40000"/>
            </a:schemeClr>
          </a:solidFill>
          <a:ln>
            <a:solidFill>
              <a:schemeClr val="accent5">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MA"/>
          </a:p>
        </p:txBody>
      </p:sp>
      <p:sp>
        <p:nvSpPr>
          <p:cNvPr id="9" name="Espace réservé du texte 2">
            <a:extLst>
              <a:ext uri="{FF2B5EF4-FFF2-40B4-BE49-F238E27FC236}">
                <a16:creationId xmlns:a16="http://schemas.microsoft.com/office/drawing/2014/main" id="{7C04045E-A63F-D50B-30A8-9E0251D1AA5B}"/>
              </a:ext>
            </a:extLst>
          </p:cNvPr>
          <p:cNvSpPr>
            <a:spLocks noGrp="1"/>
          </p:cNvSpPr>
          <p:nvPr>
            <p:ph type="body" idx="1"/>
          </p:nvPr>
        </p:nvSpPr>
        <p:spPr>
          <a:xfrm>
            <a:off x="2163537" y="1676058"/>
            <a:ext cx="5274127" cy="2193813"/>
          </a:xfrm>
          <a:noFill/>
        </p:spPr>
        <p:txBody>
          <a:bodyPr/>
          <a:lstStyle/>
          <a:p>
            <a:pPr marL="139700" indent="0" algn="just">
              <a:buNone/>
            </a:pPr>
            <a:r>
              <a:rPr lang="fr-FR"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rPr>
              <a:t>Les expressions faciales </a:t>
            </a:r>
            <a:r>
              <a:rPr lang="fr-MA"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rPr>
              <a:t>constituent </a:t>
            </a:r>
            <a:r>
              <a:rPr lang="fr-FR"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rPr>
              <a:t>langage universel de la communication humaine, jouent un rôle clé dans l'expression des émotions comme la joie, la tristesse ou la colère. Leur reconnaissance automatique par les machines offre un potentiel immense dans divers domaines : </a:t>
            </a:r>
          </a:p>
          <a:p>
            <a:pPr algn="just">
              <a:buClr>
                <a:schemeClr val="tx1"/>
              </a:buClr>
              <a:buFont typeface="Wingdings" panose="05000000000000000000" pitchFamily="2" charset="2"/>
              <a:buChar char="ü"/>
            </a:pPr>
            <a:r>
              <a:rPr lang="fr-FR" dirty="0">
                <a:solidFill>
                  <a:schemeClr val="accent5">
                    <a:lumMod val="50000"/>
                  </a:schemeClr>
                </a:solidFill>
                <a:latin typeface="Times New Roman" panose="02020603050405020304" pitchFamily="18" charset="0"/>
                <a:ea typeface="PMingLiU" panose="020B0604030504040204" pitchFamily="18" charset="-120"/>
                <a:cs typeface="Times New Roman" panose="02020603050405020304" pitchFamily="18" charset="0"/>
              </a:rPr>
              <a:t>Psychologie</a:t>
            </a:r>
            <a:r>
              <a:rPr lang="fr-FR"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rPr>
              <a:t> pour améliorer les diagnostics émotionnels  </a:t>
            </a:r>
          </a:p>
          <a:p>
            <a:pPr algn="just">
              <a:buClr>
                <a:schemeClr val="tx1"/>
              </a:buClr>
              <a:buFont typeface="Wingdings" panose="05000000000000000000" pitchFamily="2" charset="2"/>
              <a:buChar char="ü"/>
            </a:pPr>
            <a:r>
              <a:rPr lang="fr-FR" dirty="0">
                <a:solidFill>
                  <a:schemeClr val="accent5">
                    <a:lumMod val="50000"/>
                  </a:schemeClr>
                </a:solidFill>
                <a:latin typeface="Times New Roman" panose="02020603050405020304" pitchFamily="18" charset="0"/>
                <a:ea typeface="PMingLiU" panose="020B0604030504040204" pitchFamily="18" charset="-120"/>
                <a:cs typeface="Times New Roman" panose="02020603050405020304" pitchFamily="18" charset="0"/>
              </a:rPr>
              <a:t>Les jeux vidéo </a:t>
            </a:r>
            <a:r>
              <a:rPr lang="fr-FR"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rPr>
              <a:t>pour personnaliser les expériences des joueurs  </a:t>
            </a:r>
          </a:p>
          <a:p>
            <a:pPr algn="just">
              <a:buClr>
                <a:schemeClr val="tx1"/>
              </a:buClr>
              <a:buFont typeface="Wingdings" panose="05000000000000000000" pitchFamily="2" charset="2"/>
              <a:buChar char="ü"/>
            </a:pPr>
            <a:r>
              <a:rPr lang="fr-FR" dirty="0">
                <a:solidFill>
                  <a:schemeClr val="accent5">
                    <a:lumMod val="50000"/>
                  </a:schemeClr>
                </a:solidFill>
                <a:latin typeface="Times New Roman" panose="02020603050405020304" pitchFamily="18" charset="0"/>
                <a:ea typeface="PMingLiU" panose="020B0604030504040204" pitchFamily="18" charset="-120"/>
                <a:cs typeface="Times New Roman" panose="02020603050405020304" pitchFamily="18" charset="0"/>
              </a:rPr>
              <a:t>Santé</a:t>
            </a:r>
            <a:r>
              <a:rPr lang="fr-FR"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rPr>
              <a:t> pour détecter et réagir aux états de détresse des patients</a:t>
            </a:r>
            <a:endParaRPr lang="fr-MA" dirty="0">
              <a:solidFill>
                <a:schemeClr val="tx1"/>
              </a:solidFill>
              <a:latin typeface="Times New Roman" panose="02020603050405020304" pitchFamily="18" charset="0"/>
              <a:ea typeface="PMingLiU" panose="020B0604030504040204" pitchFamily="18" charset="-120"/>
              <a:cs typeface="Times New Roman" panose="02020603050405020304" pitchFamily="18" charset="0"/>
            </a:endParaRPr>
          </a:p>
        </p:txBody>
      </p:sp>
    </p:spTree>
    <p:extLst>
      <p:ext uri="{BB962C8B-B14F-4D97-AF65-F5344CB8AC3E}">
        <p14:creationId xmlns:p14="http://schemas.microsoft.com/office/powerpoint/2010/main" val="6339093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cxnSp>
        <p:nvCxnSpPr>
          <p:cNvPr id="386" name="Google Shape;386;p20"/>
          <p:cNvCxnSpPr>
            <a:stCxn id="385" idx="6"/>
            <a:endCxn id="387" idx="2"/>
          </p:cNvCxnSpPr>
          <p:nvPr/>
        </p:nvCxnSpPr>
        <p:spPr>
          <a:xfrm>
            <a:off x="3576579" y="2790912"/>
            <a:ext cx="843000" cy="0"/>
          </a:xfrm>
          <a:prstGeom prst="straightConnector1">
            <a:avLst/>
          </a:prstGeom>
          <a:noFill/>
          <a:ln w="19050" cap="flat" cmpd="sng">
            <a:solidFill>
              <a:schemeClr val="dk1"/>
            </a:solidFill>
            <a:prstDash val="dot"/>
            <a:round/>
            <a:headEnd type="none" w="med" len="med"/>
            <a:tailEnd type="none" w="med" len="med"/>
          </a:ln>
        </p:spPr>
      </p:cxnSp>
      <p:cxnSp>
        <p:nvCxnSpPr>
          <p:cNvPr id="388" name="Google Shape;388;p20"/>
          <p:cNvCxnSpPr>
            <a:cxnSpLocks/>
            <a:stCxn id="387" idx="6"/>
          </p:cNvCxnSpPr>
          <p:nvPr/>
        </p:nvCxnSpPr>
        <p:spPr>
          <a:xfrm>
            <a:off x="5195829" y="2790912"/>
            <a:ext cx="843000" cy="0"/>
          </a:xfrm>
          <a:prstGeom prst="straightConnector1">
            <a:avLst/>
          </a:prstGeom>
          <a:noFill/>
          <a:ln w="19050" cap="flat" cmpd="sng">
            <a:solidFill>
              <a:schemeClr val="dk1"/>
            </a:solidFill>
            <a:prstDash val="dot"/>
            <a:round/>
            <a:headEnd type="none" w="med" len="med"/>
            <a:tailEnd type="none" w="med" len="med"/>
          </a:ln>
        </p:spPr>
      </p:cxnSp>
      <p:sp>
        <p:nvSpPr>
          <p:cNvPr id="393" name="Google Shape;393;p20"/>
          <p:cNvSpPr/>
          <p:nvPr/>
        </p:nvSpPr>
        <p:spPr>
          <a:xfrm>
            <a:off x="2547761" y="2145245"/>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4166620" y="2145251"/>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2800179" y="240271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4419429" y="240271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txBox="1"/>
          <p:nvPr/>
        </p:nvSpPr>
        <p:spPr>
          <a:xfrm>
            <a:off x="4017478" y="3582102"/>
            <a:ext cx="1618500" cy="8051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Problématique</a:t>
            </a:r>
          </a:p>
        </p:txBody>
      </p:sp>
      <p:sp>
        <p:nvSpPr>
          <p:cNvPr id="405" name="Google Shape;405;p20"/>
          <p:cNvSpPr txBox="1"/>
          <p:nvPr/>
        </p:nvSpPr>
        <p:spPr>
          <a:xfrm>
            <a:off x="2368058" y="1202188"/>
            <a:ext cx="1617700" cy="8509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Contexte</a:t>
            </a:r>
            <a:endParaRPr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endParaRPr>
          </a:p>
        </p:txBody>
      </p:sp>
      <p:grpSp>
        <p:nvGrpSpPr>
          <p:cNvPr id="419" name="Google Shape;419;p20"/>
          <p:cNvGrpSpPr/>
          <p:nvPr/>
        </p:nvGrpSpPr>
        <p:grpSpPr>
          <a:xfrm>
            <a:off x="2952489" y="2554923"/>
            <a:ext cx="471944" cy="471982"/>
            <a:chOff x="4385550" y="3406650"/>
            <a:chExt cx="618375" cy="618425"/>
          </a:xfrm>
        </p:grpSpPr>
        <p:sp>
          <p:nvSpPr>
            <p:cNvPr id="420" name="Google Shape;420;p20"/>
            <p:cNvSpPr/>
            <p:nvPr/>
          </p:nvSpPr>
          <p:spPr>
            <a:xfrm>
              <a:off x="4385550" y="3807825"/>
              <a:ext cx="509675" cy="217250"/>
            </a:xfrm>
            <a:custGeom>
              <a:avLst/>
              <a:gdLst/>
              <a:ahLst/>
              <a:cxnLst/>
              <a:rect l="l" t="t" r="r" b="b"/>
              <a:pathLst>
                <a:path w="20387" h="8690" extrusionOk="0">
                  <a:moveTo>
                    <a:pt x="3638" y="0"/>
                  </a:moveTo>
                  <a:cubicBezTo>
                    <a:pt x="3147" y="0"/>
                    <a:pt x="2672" y="97"/>
                    <a:pt x="2222" y="287"/>
                  </a:cubicBezTo>
                  <a:cubicBezTo>
                    <a:pt x="1788" y="470"/>
                    <a:pt x="1399" y="734"/>
                    <a:pt x="1065" y="1067"/>
                  </a:cubicBezTo>
                  <a:cubicBezTo>
                    <a:pt x="732" y="1401"/>
                    <a:pt x="468" y="1790"/>
                    <a:pt x="285" y="2224"/>
                  </a:cubicBezTo>
                  <a:cubicBezTo>
                    <a:pt x="95" y="2672"/>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3"/>
                    <a:pt x="3741" y="8688"/>
                    <a:pt x="3900" y="8690"/>
                  </a:cubicBezTo>
                  <a:lnTo>
                    <a:pt x="3909" y="8690"/>
                  </a:lnTo>
                  <a:cubicBezTo>
                    <a:pt x="4106" y="8690"/>
                    <a:pt x="4305" y="8581"/>
                    <a:pt x="4415" y="8412"/>
                  </a:cubicBezTo>
                  <a:lnTo>
                    <a:pt x="5272" y="7125"/>
                  </a:lnTo>
                  <a:cubicBezTo>
                    <a:pt x="5304" y="7080"/>
                    <a:pt x="5326" y="7024"/>
                    <a:pt x="5335" y="6969"/>
                  </a:cubicBezTo>
                  <a:cubicBezTo>
                    <a:pt x="5336" y="6954"/>
                    <a:pt x="5338" y="6938"/>
                    <a:pt x="5338" y="6922"/>
                  </a:cubicBezTo>
                  <a:lnTo>
                    <a:pt x="5338" y="6918"/>
                  </a:lnTo>
                  <a:lnTo>
                    <a:pt x="5338" y="6917"/>
                  </a:lnTo>
                  <a:lnTo>
                    <a:pt x="5338" y="6915"/>
                  </a:lnTo>
                  <a:lnTo>
                    <a:pt x="5338" y="6911"/>
                  </a:lnTo>
                  <a:cubicBezTo>
                    <a:pt x="5336" y="6843"/>
                    <a:pt x="5317" y="6778"/>
                    <a:pt x="5281" y="6721"/>
                  </a:cubicBezTo>
                  <a:cubicBezTo>
                    <a:pt x="5266" y="6700"/>
                    <a:pt x="5249" y="6678"/>
                    <a:pt x="5229" y="6658"/>
                  </a:cubicBezTo>
                  <a:lnTo>
                    <a:pt x="5227" y="6658"/>
                  </a:lnTo>
                  <a:lnTo>
                    <a:pt x="5225" y="6657"/>
                  </a:lnTo>
                  <a:cubicBezTo>
                    <a:pt x="5164" y="6597"/>
                    <a:pt x="5085" y="6562"/>
                    <a:pt x="5001" y="6556"/>
                  </a:cubicBezTo>
                  <a:lnTo>
                    <a:pt x="4981" y="6556"/>
                  </a:lnTo>
                  <a:cubicBezTo>
                    <a:pt x="4976" y="6556"/>
                    <a:pt x="4970" y="6556"/>
                    <a:pt x="4965" y="6556"/>
                  </a:cubicBezTo>
                  <a:cubicBezTo>
                    <a:pt x="4906" y="6556"/>
                    <a:pt x="4846" y="6573"/>
                    <a:pt x="4793" y="6605"/>
                  </a:cubicBezTo>
                  <a:cubicBezTo>
                    <a:pt x="4793" y="6605"/>
                    <a:pt x="4791" y="6605"/>
                    <a:pt x="4791" y="6606"/>
                  </a:cubicBezTo>
                  <a:cubicBezTo>
                    <a:pt x="4759" y="6624"/>
                    <a:pt x="4729" y="6649"/>
                    <a:pt x="4703" y="6676"/>
                  </a:cubicBezTo>
                  <a:cubicBezTo>
                    <a:pt x="4703" y="6676"/>
                    <a:pt x="4703" y="6678"/>
                    <a:pt x="4703" y="6678"/>
                  </a:cubicBezTo>
                  <a:lnTo>
                    <a:pt x="4702" y="6680"/>
                  </a:lnTo>
                  <a:cubicBezTo>
                    <a:pt x="4689" y="6694"/>
                    <a:pt x="4678" y="6709"/>
                    <a:pt x="4669" y="6723"/>
                  </a:cubicBezTo>
                  <a:lnTo>
                    <a:pt x="4001" y="7725"/>
                  </a:lnTo>
                  <a:lnTo>
                    <a:pt x="4001" y="6918"/>
                  </a:lnTo>
                  <a:cubicBezTo>
                    <a:pt x="4001" y="6823"/>
                    <a:pt x="3963" y="6728"/>
                    <a:pt x="3895" y="6662"/>
                  </a:cubicBezTo>
                  <a:cubicBezTo>
                    <a:pt x="3827" y="6594"/>
                    <a:pt x="3733" y="6556"/>
                    <a:pt x="3638" y="6556"/>
                  </a:cubicBezTo>
                  <a:cubicBezTo>
                    <a:pt x="2860" y="6556"/>
                    <a:pt x="2128" y="6251"/>
                    <a:pt x="1578" y="5703"/>
                  </a:cubicBezTo>
                  <a:cubicBezTo>
                    <a:pt x="1028" y="5150"/>
                    <a:pt x="724" y="4419"/>
                    <a:pt x="724" y="3641"/>
                  </a:cubicBezTo>
                  <a:cubicBezTo>
                    <a:pt x="724" y="2862"/>
                    <a:pt x="1028" y="2131"/>
                    <a:pt x="1578" y="1580"/>
                  </a:cubicBezTo>
                  <a:cubicBezTo>
                    <a:pt x="2128" y="1030"/>
                    <a:pt x="2860" y="727"/>
                    <a:pt x="3638" y="727"/>
                  </a:cubicBezTo>
                  <a:lnTo>
                    <a:pt x="16748" y="727"/>
                  </a:lnTo>
                  <a:cubicBezTo>
                    <a:pt x="17524" y="727"/>
                    <a:pt x="18256" y="1030"/>
                    <a:pt x="18808" y="1580"/>
                  </a:cubicBezTo>
                  <a:cubicBezTo>
                    <a:pt x="19359" y="2131"/>
                    <a:pt x="19662" y="2862"/>
                    <a:pt x="19662" y="3641"/>
                  </a:cubicBezTo>
                  <a:cubicBezTo>
                    <a:pt x="19662" y="4419"/>
                    <a:pt x="19359" y="5150"/>
                    <a:pt x="18808" y="5703"/>
                  </a:cubicBezTo>
                  <a:cubicBezTo>
                    <a:pt x="18258" y="6251"/>
                    <a:pt x="17524" y="6556"/>
                    <a:pt x="16748" y="6556"/>
                  </a:cubicBezTo>
                  <a:lnTo>
                    <a:pt x="6425" y="6556"/>
                  </a:lnTo>
                  <a:cubicBezTo>
                    <a:pt x="6224" y="6556"/>
                    <a:pt x="6063" y="6718"/>
                    <a:pt x="6063" y="6918"/>
                  </a:cubicBezTo>
                  <a:cubicBezTo>
                    <a:pt x="6063" y="7117"/>
                    <a:pt x="6224" y="7281"/>
                    <a:pt x="6425" y="7281"/>
                  </a:cubicBezTo>
                  <a:lnTo>
                    <a:pt x="16748" y="7281"/>
                  </a:lnTo>
                  <a:cubicBezTo>
                    <a:pt x="17239" y="7281"/>
                    <a:pt x="17714" y="7184"/>
                    <a:pt x="18163" y="6994"/>
                  </a:cubicBezTo>
                  <a:cubicBezTo>
                    <a:pt x="18597" y="6811"/>
                    <a:pt x="18986" y="6549"/>
                    <a:pt x="19319" y="6214"/>
                  </a:cubicBezTo>
                  <a:cubicBezTo>
                    <a:pt x="19655" y="5880"/>
                    <a:pt x="19916" y="5491"/>
                    <a:pt x="20101" y="5057"/>
                  </a:cubicBezTo>
                  <a:cubicBezTo>
                    <a:pt x="20289" y="4609"/>
                    <a:pt x="20386" y="4132"/>
                    <a:pt x="20386" y="3641"/>
                  </a:cubicBezTo>
                  <a:cubicBezTo>
                    <a:pt x="20386" y="3149"/>
                    <a:pt x="20289" y="2672"/>
                    <a:pt x="20101" y="2224"/>
                  </a:cubicBezTo>
                  <a:cubicBezTo>
                    <a:pt x="19916" y="1790"/>
                    <a:pt x="19655" y="1401"/>
                    <a:pt x="19319" y="1067"/>
                  </a:cubicBezTo>
                  <a:cubicBezTo>
                    <a:pt x="18986" y="734"/>
                    <a:pt x="18597" y="470"/>
                    <a:pt x="18164" y="287"/>
                  </a:cubicBezTo>
                  <a:cubicBezTo>
                    <a:pt x="17714" y="97"/>
                    <a:pt x="17239"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4385550" y="3406650"/>
              <a:ext cx="509675" cy="217275"/>
            </a:xfrm>
            <a:custGeom>
              <a:avLst/>
              <a:gdLst/>
              <a:ahLst/>
              <a:cxnLst/>
              <a:rect l="l" t="t" r="r" b="b"/>
              <a:pathLst>
                <a:path w="20387" h="8691" extrusionOk="0">
                  <a:moveTo>
                    <a:pt x="3638" y="1"/>
                  </a:moveTo>
                  <a:cubicBezTo>
                    <a:pt x="3147" y="1"/>
                    <a:pt x="2670" y="98"/>
                    <a:pt x="2222" y="288"/>
                  </a:cubicBezTo>
                  <a:cubicBezTo>
                    <a:pt x="1788" y="471"/>
                    <a:pt x="1399" y="732"/>
                    <a:pt x="1065" y="1068"/>
                  </a:cubicBezTo>
                  <a:cubicBezTo>
                    <a:pt x="732" y="1401"/>
                    <a:pt x="468" y="1790"/>
                    <a:pt x="285" y="2224"/>
                  </a:cubicBezTo>
                  <a:cubicBezTo>
                    <a:pt x="95" y="2673"/>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1"/>
                    <a:pt x="3741" y="8688"/>
                    <a:pt x="3900" y="8690"/>
                  </a:cubicBezTo>
                  <a:lnTo>
                    <a:pt x="3909" y="8690"/>
                  </a:lnTo>
                  <a:cubicBezTo>
                    <a:pt x="4106" y="8690"/>
                    <a:pt x="4305" y="8581"/>
                    <a:pt x="4415" y="8412"/>
                  </a:cubicBezTo>
                  <a:lnTo>
                    <a:pt x="5274" y="7125"/>
                  </a:lnTo>
                  <a:cubicBezTo>
                    <a:pt x="5306" y="7078"/>
                    <a:pt x="5326" y="7024"/>
                    <a:pt x="5335" y="6969"/>
                  </a:cubicBezTo>
                  <a:cubicBezTo>
                    <a:pt x="5336" y="6958"/>
                    <a:pt x="5336" y="6947"/>
                    <a:pt x="5336" y="6937"/>
                  </a:cubicBezTo>
                  <a:lnTo>
                    <a:pt x="5336" y="6933"/>
                  </a:lnTo>
                  <a:lnTo>
                    <a:pt x="5338" y="6931"/>
                  </a:lnTo>
                  <a:lnTo>
                    <a:pt x="5338" y="6928"/>
                  </a:lnTo>
                  <a:lnTo>
                    <a:pt x="5338" y="6926"/>
                  </a:lnTo>
                  <a:lnTo>
                    <a:pt x="5338" y="6924"/>
                  </a:lnTo>
                  <a:lnTo>
                    <a:pt x="5338" y="6920"/>
                  </a:lnTo>
                  <a:lnTo>
                    <a:pt x="5338" y="6917"/>
                  </a:lnTo>
                  <a:cubicBezTo>
                    <a:pt x="5336" y="6852"/>
                    <a:pt x="5320" y="6791"/>
                    <a:pt x="5290" y="6738"/>
                  </a:cubicBezTo>
                  <a:cubicBezTo>
                    <a:pt x="5268" y="6700"/>
                    <a:pt x="5240" y="6666"/>
                    <a:pt x="5205" y="6639"/>
                  </a:cubicBezTo>
                  <a:cubicBezTo>
                    <a:pt x="5155" y="6596"/>
                    <a:pt x="5093" y="6569"/>
                    <a:pt x="5028" y="6560"/>
                  </a:cubicBezTo>
                  <a:cubicBezTo>
                    <a:pt x="5028" y="6560"/>
                    <a:pt x="5026" y="6558"/>
                    <a:pt x="5026" y="6558"/>
                  </a:cubicBezTo>
                  <a:lnTo>
                    <a:pt x="5014" y="6558"/>
                  </a:lnTo>
                  <a:lnTo>
                    <a:pt x="5006" y="6556"/>
                  </a:lnTo>
                  <a:lnTo>
                    <a:pt x="4976" y="6556"/>
                  </a:lnTo>
                  <a:cubicBezTo>
                    <a:pt x="4913" y="6556"/>
                    <a:pt x="4850" y="6571"/>
                    <a:pt x="4797" y="6601"/>
                  </a:cubicBezTo>
                  <a:lnTo>
                    <a:pt x="4797" y="6603"/>
                  </a:lnTo>
                  <a:lnTo>
                    <a:pt x="4793" y="6603"/>
                  </a:lnTo>
                  <a:cubicBezTo>
                    <a:pt x="4793" y="6605"/>
                    <a:pt x="4793" y="6605"/>
                    <a:pt x="4791" y="6607"/>
                  </a:cubicBezTo>
                  <a:cubicBezTo>
                    <a:pt x="4755" y="6626"/>
                    <a:pt x="4723" y="6653"/>
                    <a:pt x="4696" y="6686"/>
                  </a:cubicBezTo>
                  <a:lnTo>
                    <a:pt x="4694" y="6689"/>
                  </a:lnTo>
                  <a:cubicBezTo>
                    <a:pt x="4685" y="6700"/>
                    <a:pt x="4677" y="6711"/>
                    <a:pt x="4669" y="6723"/>
                  </a:cubicBezTo>
                  <a:lnTo>
                    <a:pt x="4001" y="7726"/>
                  </a:lnTo>
                  <a:lnTo>
                    <a:pt x="4001" y="6919"/>
                  </a:lnTo>
                  <a:cubicBezTo>
                    <a:pt x="4001" y="6822"/>
                    <a:pt x="3963" y="6729"/>
                    <a:pt x="3895" y="6662"/>
                  </a:cubicBezTo>
                  <a:cubicBezTo>
                    <a:pt x="3827" y="6594"/>
                    <a:pt x="3733" y="6556"/>
                    <a:pt x="3638" y="6556"/>
                  </a:cubicBezTo>
                  <a:cubicBezTo>
                    <a:pt x="2860" y="6555"/>
                    <a:pt x="2128" y="6252"/>
                    <a:pt x="1578" y="5701"/>
                  </a:cubicBezTo>
                  <a:cubicBezTo>
                    <a:pt x="1028" y="5151"/>
                    <a:pt x="724" y="4419"/>
                    <a:pt x="724" y="3641"/>
                  </a:cubicBezTo>
                  <a:cubicBezTo>
                    <a:pt x="724" y="2863"/>
                    <a:pt x="1028" y="2131"/>
                    <a:pt x="1578" y="1580"/>
                  </a:cubicBezTo>
                  <a:cubicBezTo>
                    <a:pt x="2128" y="1030"/>
                    <a:pt x="2860" y="725"/>
                    <a:pt x="3638" y="725"/>
                  </a:cubicBezTo>
                  <a:lnTo>
                    <a:pt x="16748" y="725"/>
                  </a:lnTo>
                  <a:cubicBezTo>
                    <a:pt x="17524" y="725"/>
                    <a:pt x="18256" y="1030"/>
                    <a:pt x="18808" y="1580"/>
                  </a:cubicBezTo>
                  <a:cubicBezTo>
                    <a:pt x="19359" y="2131"/>
                    <a:pt x="19662" y="2863"/>
                    <a:pt x="19662" y="3641"/>
                  </a:cubicBezTo>
                  <a:cubicBezTo>
                    <a:pt x="19662" y="4419"/>
                    <a:pt x="19359" y="5151"/>
                    <a:pt x="18808" y="5701"/>
                  </a:cubicBezTo>
                  <a:cubicBezTo>
                    <a:pt x="18256" y="6252"/>
                    <a:pt x="17524" y="6555"/>
                    <a:pt x="16748" y="6556"/>
                  </a:cubicBezTo>
                  <a:lnTo>
                    <a:pt x="6425" y="6556"/>
                  </a:lnTo>
                  <a:cubicBezTo>
                    <a:pt x="6224" y="6556"/>
                    <a:pt x="6063" y="6718"/>
                    <a:pt x="6063" y="6919"/>
                  </a:cubicBezTo>
                  <a:cubicBezTo>
                    <a:pt x="6063" y="7118"/>
                    <a:pt x="6224" y="7281"/>
                    <a:pt x="6425" y="7281"/>
                  </a:cubicBezTo>
                  <a:lnTo>
                    <a:pt x="16748" y="7281"/>
                  </a:lnTo>
                  <a:cubicBezTo>
                    <a:pt x="17239" y="7281"/>
                    <a:pt x="17714" y="7184"/>
                    <a:pt x="18163" y="6994"/>
                  </a:cubicBezTo>
                  <a:cubicBezTo>
                    <a:pt x="18597" y="6811"/>
                    <a:pt x="18986" y="6547"/>
                    <a:pt x="19321" y="6214"/>
                  </a:cubicBezTo>
                  <a:cubicBezTo>
                    <a:pt x="19655" y="5880"/>
                    <a:pt x="19916" y="5491"/>
                    <a:pt x="20101" y="5057"/>
                  </a:cubicBezTo>
                  <a:cubicBezTo>
                    <a:pt x="20289" y="4609"/>
                    <a:pt x="20386" y="4132"/>
                    <a:pt x="20386" y="3641"/>
                  </a:cubicBezTo>
                  <a:cubicBezTo>
                    <a:pt x="20386" y="3149"/>
                    <a:pt x="20289" y="2673"/>
                    <a:pt x="20101" y="2224"/>
                  </a:cubicBezTo>
                  <a:cubicBezTo>
                    <a:pt x="19916" y="1790"/>
                    <a:pt x="19655" y="1401"/>
                    <a:pt x="19321" y="1068"/>
                  </a:cubicBezTo>
                  <a:cubicBezTo>
                    <a:pt x="18986" y="734"/>
                    <a:pt x="18597" y="471"/>
                    <a:pt x="18163" y="288"/>
                  </a:cubicBezTo>
                  <a:cubicBezTo>
                    <a:pt x="17714" y="98"/>
                    <a:pt x="17239" y="1"/>
                    <a:pt x="16748"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494200" y="3606775"/>
              <a:ext cx="509725" cy="217200"/>
            </a:xfrm>
            <a:custGeom>
              <a:avLst/>
              <a:gdLst/>
              <a:ahLst/>
              <a:cxnLst/>
              <a:rect l="l" t="t" r="r" b="b"/>
              <a:pathLst>
                <a:path w="20389" h="8688" extrusionOk="0">
                  <a:moveTo>
                    <a:pt x="3641" y="0"/>
                  </a:moveTo>
                  <a:cubicBezTo>
                    <a:pt x="3149" y="0"/>
                    <a:pt x="2672" y="95"/>
                    <a:pt x="2224" y="285"/>
                  </a:cubicBezTo>
                  <a:cubicBezTo>
                    <a:pt x="1790" y="468"/>
                    <a:pt x="1401" y="732"/>
                    <a:pt x="1068" y="1065"/>
                  </a:cubicBezTo>
                  <a:cubicBezTo>
                    <a:pt x="732" y="1401"/>
                    <a:pt x="470" y="1790"/>
                    <a:pt x="287" y="2222"/>
                  </a:cubicBezTo>
                  <a:cubicBezTo>
                    <a:pt x="97" y="2670"/>
                    <a:pt x="1" y="3147"/>
                    <a:pt x="1" y="3639"/>
                  </a:cubicBezTo>
                  <a:cubicBezTo>
                    <a:pt x="1" y="4130"/>
                    <a:pt x="97" y="4607"/>
                    <a:pt x="287" y="5055"/>
                  </a:cubicBezTo>
                  <a:cubicBezTo>
                    <a:pt x="470" y="5489"/>
                    <a:pt x="732" y="5878"/>
                    <a:pt x="1068" y="6213"/>
                  </a:cubicBezTo>
                  <a:cubicBezTo>
                    <a:pt x="1401" y="6547"/>
                    <a:pt x="1790" y="6809"/>
                    <a:pt x="2224" y="6992"/>
                  </a:cubicBezTo>
                  <a:cubicBezTo>
                    <a:pt x="2672" y="7182"/>
                    <a:pt x="3149" y="7279"/>
                    <a:pt x="3641" y="7279"/>
                  </a:cubicBezTo>
                  <a:lnTo>
                    <a:pt x="15219" y="7279"/>
                  </a:lnTo>
                  <a:lnTo>
                    <a:pt x="15974" y="8410"/>
                  </a:lnTo>
                  <a:cubicBezTo>
                    <a:pt x="16083" y="8579"/>
                    <a:pt x="16280" y="8688"/>
                    <a:pt x="16478" y="8688"/>
                  </a:cubicBezTo>
                  <a:lnTo>
                    <a:pt x="16487" y="8688"/>
                  </a:lnTo>
                  <a:cubicBezTo>
                    <a:pt x="16646" y="8686"/>
                    <a:pt x="16793" y="8631"/>
                    <a:pt x="16912" y="8523"/>
                  </a:cubicBezTo>
                  <a:cubicBezTo>
                    <a:pt x="17037" y="8412"/>
                    <a:pt x="17112" y="8236"/>
                    <a:pt x="17111" y="8066"/>
                  </a:cubicBezTo>
                  <a:lnTo>
                    <a:pt x="17111" y="6916"/>
                  </a:lnTo>
                  <a:cubicBezTo>
                    <a:pt x="17111" y="6717"/>
                    <a:pt x="16949" y="6554"/>
                    <a:pt x="16748" y="6554"/>
                  </a:cubicBezTo>
                  <a:cubicBezTo>
                    <a:pt x="16549" y="6554"/>
                    <a:pt x="16386" y="6717"/>
                    <a:pt x="16386" y="6916"/>
                  </a:cubicBezTo>
                  <a:lnTo>
                    <a:pt x="16386" y="7725"/>
                  </a:lnTo>
                  <a:lnTo>
                    <a:pt x="15714" y="6716"/>
                  </a:lnTo>
                  <a:cubicBezTo>
                    <a:pt x="15646" y="6613"/>
                    <a:pt x="15533" y="6554"/>
                    <a:pt x="15413" y="6554"/>
                  </a:cubicBezTo>
                  <a:lnTo>
                    <a:pt x="3641" y="6554"/>
                  </a:lnTo>
                  <a:cubicBezTo>
                    <a:pt x="2862" y="6554"/>
                    <a:pt x="2131" y="6249"/>
                    <a:pt x="1580" y="5701"/>
                  </a:cubicBezTo>
                  <a:cubicBezTo>
                    <a:pt x="1030" y="5150"/>
                    <a:pt x="725" y="4417"/>
                    <a:pt x="725" y="3639"/>
                  </a:cubicBezTo>
                  <a:cubicBezTo>
                    <a:pt x="725" y="2860"/>
                    <a:pt x="1030" y="2129"/>
                    <a:pt x="1580" y="1578"/>
                  </a:cubicBezTo>
                  <a:cubicBezTo>
                    <a:pt x="2131" y="1028"/>
                    <a:pt x="2862" y="725"/>
                    <a:pt x="3641" y="725"/>
                  </a:cubicBezTo>
                  <a:lnTo>
                    <a:pt x="16748" y="725"/>
                  </a:lnTo>
                  <a:cubicBezTo>
                    <a:pt x="17527" y="725"/>
                    <a:pt x="18258" y="1028"/>
                    <a:pt x="18811" y="1578"/>
                  </a:cubicBezTo>
                  <a:cubicBezTo>
                    <a:pt x="19359" y="2129"/>
                    <a:pt x="19664" y="2860"/>
                    <a:pt x="19664" y="3639"/>
                  </a:cubicBezTo>
                  <a:cubicBezTo>
                    <a:pt x="19664" y="4759"/>
                    <a:pt x="19010" y="5794"/>
                    <a:pt x="17996" y="6274"/>
                  </a:cubicBezTo>
                  <a:cubicBezTo>
                    <a:pt x="17909" y="6316"/>
                    <a:pt x="17842" y="6389"/>
                    <a:pt x="17810" y="6481"/>
                  </a:cubicBezTo>
                  <a:cubicBezTo>
                    <a:pt x="17778" y="6572"/>
                    <a:pt x="17783" y="6669"/>
                    <a:pt x="17824" y="6757"/>
                  </a:cubicBezTo>
                  <a:cubicBezTo>
                    <a:pt x="17883" y="6882"/>
                    <a:pt x="18013" y="6965"/>
                    <a:pt x="18151" y="6965"/>
                  </a:cubicBezTo>
                  <a:cubicBezTo>
                    <a:pt x="18204" y="6965"/>
                    <a:pt x="18258" y="6952"/>
                    <a:pt x="18307" y="6929"/>
                  </a:cubicBezTo>
                  <a:cubicBezTo>
                    <a:pt x="18920" y="6638"/>
                    <a:pt x="19440" y="6183"/>
                    <a:pt x="19809" y="5611"/>
                  </a:cubicBezTo>
                  <a:cubicBezTo>
                    <a:pt x="20188" y="5023"/>
                    <a:pt x="20389" y="4341"/>
                    <a:pt x="20389" y="3639"/>
                  </a:cubicBezTo>
                  <a:cubicBezTo>
                    <a:pt x="20389" y="3147"/>
                    <a:pt x="20292" y="2670"/>
                    <a:pt x="20102" y="2222"/>
                  </a:cubicBezTo>
                  <a:cubicBezTo>
                    <a:pt x="19919" y="1790"/>
                    <a:pt x="19657" y="1401"/>
                    <a:pt x="19322" y="1065"/>
                  </a:cubicBezTo>
                  <a:cubicBezTo>
                    <a:pt x="18988" y="732"/>
                    <a:pt x="18599" y="468"/>
                    <a:pt x="18165" y="285"/>
                  </a:cubicBezTo>
                  <a:cubicBezTo>
                    <a:pt x="17717" y="95"/>
                    <a:pt x="17240"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45830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2" y="725"/>
                    <a:pt x="725" y="564"/>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4631275" y="3488600"/>
              <a:ext cx="18150" cy="18125"/>
            </a:xfrm>
            <a:custGeom>
              <a:avLst/>
              <a:gdLst/>
              <a:ahLst/>
              <a:cxnLst/>
              <a:rect l="l" t="t" r="r" b="b"/>
              <a:pathLst>
                <a:path w="726" h="725" extrusionOk="0">
                  <a:moveTo>
                    <a:pt x="363" y="1"/>
                  </a:moveTo>
                  <a:cubicBezTo>
                    <a:pt x="164" y="1"/>
                    <a:pt x="1" y="162"/>
                    <a:pt x="1" y="363"/>
                  </a:cubicBezTo>
                  <a:cubicBezTo>
                    <a:pt x="1" y="564"/>
                    <a:pt x="164"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6796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4691675"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4740000"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788325" y="3688675"/>
              <a:ext cx="18125" cy="18125"/>
            </a:xfrm>
            <a:custGeom>
              <a:avLst/>
              <a:gdLst/>
              <a:ahLst/>
              <a:cxnLst/>
              <a:rect l="l" t="t" r="r" b="b"/>
              <a:pathLst>
                <a:path w="725" h="725" extrusionOk="0">
                  <a:moveTo>
                    <a:pt x="363" y="0"/>
                  </a:moveTo>
                  <a:cubicBezTo>
                    <a:pt x="162" y="0"/>
                    <a:pt x="0" y="163"/>
                    <a:pt x="0" y="363"/>
                  </a:cubicBezTo>
                  <a:cubicBezTo>
                    <a:pt x="0" y="563"/>
                    <a:pt x="162" y="725"/>
                    <a:pt x="363" y="725"/>
                  </a:cubicBezTo>
                  <a:cubicBezTo>
                    <a:pt x="562" y="725"/>
                    <a:pt x="725" y="563"/>
                    <a:pt x="725" y="363"/>
                  </a:cubicBezTo>
                  <a:cubicBezTo>
                    <a:pt x="725" y="163"/>
                    <a:pt x="562"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45830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2" y="725"/>
                    <a:pt x="725" y="562"/>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4631275" y="3888775"/>
              <a:ext cx="18150" cy="18150"/>
            </a:xfrm>
            <a:custGeom>
              <a:avLst/>
              <a:gdLst/>
              <a:ahLst/>
              <a:cxnLst/>
              <a:rect l="l" t="t" r="r" b="b"/>
              <a:pathLst>
                <a:path w="726" h="726" extrusionOk="0">
                  <a:moveTo>
                    <a:pt x="363" y="1"/>
                  </a:moveTo>
                  <a:cubicBezTo>
                    <a:pt x="164" y="1"/>
                    <a:pt x="1" y="162"/>
                    <a:pt x="1" y="363"/>
                  </a:cubicBezTo>
                  <a:cubicBezTo>
                    <a:pt x="1" y="562"/>
                    <a:pt x="164"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6796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20"/>
          <p:cNvGrpSpPr/>
          <p:nvPr/>
        </p:nvGrpSpPr>
        <p:grpSpPr>
          <a:xfrm>
            <a:off x="4571726" y="2621525"/>
            <a:ext cx="471944" cy="338765"/>
            <a:chOff x="4975800" y="2137250"/>
            <a:chExt cx="618375" cy="443875"/>
          </a:xfrm>
        </p:grpSpPr>
        <p:sp>
          <p:nvSpPr>
            <p:cNvPr id="433" name="Google Shape;433;p20"/>
            <p:cNvSpPr/>
            <p:nvPr/>
          </p:nvSpPr>
          <p:spPr>
            <a:xfrm>
              <a:off x="4975800" y="2137250"/>
              <a:ext cx="618375" cy="443875"/>
            </a:xfrm>
            <a:custGeom>
              <a:avLst/>
              <a:gdLst/>
              <a:ahLst/>
              <a:cxnLst/>
              <a:rect l="l" t="t" r="r" b="b"/>
              <a:pathLst>
                <a:path w="24735" h="17755" extrusionOk="0">
                  <a:moveTo>
                    <a:pt x="23286" y="725"/>
                  </a:moveTo>
                  <a:cubicBezTo>
                    <a:pt x="23686" y="725"/>
                    <a:pt x="24010" y="1050"/>
                    <a:pt x="24010" y="1450"/>
                  </a:cubicBezTo>
                  <a:lnTo>
                    <a:pt x="24010" y="2536"/>
                  </a:lnTo>
                  <a:lnTo>
                    <a:pt x="725" y="2536"/>
                  </a:lnTo>
                  <a:lnTo>
                    <a:pt x="725" y="1450"/>
                  </a:lnTo>
                  <a:cubicBezTo>
                    <a:pt x="725" y="1050"/>
                    <a:pt x="1049" y="725"/>
                    <a:pt x="1449" y="725"/>
                  </a:cubicBezTo>
                  <a:close/>
                  <a:moveTo>
                    <a:pt x="1449" y="1"/>
                  </a:moveTo>
                  <a:cubicBezTo>
                    <a:pt x="651" y="1"/>
                    <a:pt x="0" y="650"/>
                    <a:pt x="0" y="1450"/>
                  </a:cubicBezTo>
                  <a:lnTo>
                    <a:pt x="0" y="2897"/>
                  </a:lnTo>
                  <a:cubicBezTo>
                    <a:pt x="0" y="2897"/>
                    <a:pt x="0" y="2898"/>
                    <a:pt x="0" y="2898"/>
                  </a:cubicBezTo>
                  <a:cubicBezTo>
                    <a:pt x="0" y="3024"/>
                    <a:pt x="63" y="3133"/>
                    <a:pt x="160" y="3200"/>
                  </a:cubicBezTo>
                  <a:cubicBezTo>
                    <a:pt x="162" y="3200"/>
                    <a:pt x="163" y="3201"/>
                    <a:pt x="165" y="3203"/>
                  </a:cubicBezTo>
                  <a:cubicBezTo>
                    <a:pt x="223" y="3239"/>
                    <a:pt x="291" y="3261"/>
                    <a:pt x="362" y="3261"/>
                  </a:cubicBezTo>
                  <a:lnTo>
                    <a:pt x="24010" y="3261"/>
                  </a:lnTo>
                  <a:lnTo>
                    <a:pt x="24010" y="16304"/>
                  </a:lnTo>
                  <a:cubicBezTo>
                    <a:pt x="24010" y="16704"/>
                    <a:pt x="23684" y="17028"/>
                    <a:pt x="23286" y="17030"/>
                  </a:cubicBezTo>
                  <a:lnTo>
                    <a:pt x="1449" y="17030"/>
                  </a:lnTo>
                  <a:cubicBezTo>
                    <a:pt x="1051" y="17028"/>
                    <a:pt x="726" y="16704"/>
                    <a:pt x="725" y="16304"/>
                  </a:cubicBezTo>
                  <a:lnTo>
                    <a:pt x="725" y="4347"/>
                  </a:lnTo>
                  <a:cubicBezTo>
                    <a:pt x="725" y="4148"/>
                    <a:pt x="563" y="3985"/>
                    <a:pt x="362" y="3985"/>
                  </a:cubicBezTo>
                  <a:cubicBezTo>
                    <a:pt x="350" y="3985"/>
                    <a:pt x="337" y="3987"/>
                    <a:pt x="325" y="3987"/>
                  </a:cubicBezTo>
                  <a:cubicBezTo>
                    <a:pt x="147" y="4005"/>
                    <a:pt x="7" y="4155"/>
                    <a:pt x="0" y="4336"/>
                  </a:cubicBezTo>
                  <a:cubicBezTo>
                    <a:pt x="0" y="4340"/>
                    <a:pt x="0" y="4344"/>
                    <a:pt x="0" y="4347"/>
                  </a:cubicBezTo>
                  <a:lnTo>
                    <a:pt x="0" y="16304"/>
                  </a:lnTo>
                  <a:cubicBezTo>
                    <a:pt x="0" y="17104"/>
                    <a:pt x="646" y="17754"/>
                    <a:pt x="1449" y="17754"/>
                  </a:cubicBezTo>
                  <a:lnTo>
                    <a:pt x="23286" y="17754"/>
                  </a:lnTo>
                  <a:cubicBezTo>
                    <a:pt x="24089" y="17754"/>
                    <a:pt x="24735" y="17104"/>
                    <a:pt x="24735" y="16304"/>
                  </a:cubicBezTo>
                  <a:lnTo>
                    <a:pt x="24735" y="1450"/>
                  </a:lnTo>
                  <a:cubicBezTo>
                    <a:pt x="24735" y="650"/>
                    <a:pt x="24086" y="1"/>
                    <a:pt x="23286"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5010000" y="2168950"/>
              <a:ext cx="21500" cy="18150"/>
            </a:xfrm>
            <a:custGeom>
              <a:avLst/>
              <a:gdLst/>
              <a:ahLst/>
              <a:cxnLst/>
              <a:rect l="l" t="t" r="r" b="b"/>
              <a:pathLst>
                <a:path w="860" h="726" extrusionOk="0">
                  <a:moveTo>
                    <a:pt x="395" y="0"/>
                  </a:moveTo>
                  <a:cubicBezTo>
                    <a:pt x="371" y="0"/>
                    <a:pt x="346" y="3"/>
                    <a:pt x="321" y="8"/>
                  </a:cubicBezTo>
                  <a:cubicBezTo>
                    <a:pt x="113" y="52"/>
                    <a:pt x="0" y="248"/>
                    <a:pt x="38" y="434"/>
                  </a:cubicBezTo>
                  <a:cubicBezTo>
                    <a:pt x="73" y="619"/>
                    <a:pt x="233" y="725"/>
                    <a:pt x="395" y="725"/>
                  </a:cubicBezTo>
                  <a:cubicBezTo>
                    <a:pt x="507" y="725"/>
                    <a:pt x="620" y="675"/>
                    <a:pt x="694" y="565"/>
                  </a:cubicBezTo>
                  <a:cubicBezTo>
                    <a:pt x="859" y="313"/>
                    <a:pt x="669" y="0"/>
                    <a:pt x="39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5046275" y="2168950"/>
              <a:ext cx="21525" cy="18150"/>
            </a:xfrm>
            <a:custGeom>
              <a:avLst/>
              <a:gdLst/>
              <a:ahLst/>
              <a:cxnLst/>
              <a:rect l="l" t="t" r="r" b="b"/>
              <a:pathLst>
                <a:path w="861" h="726" extrusionOk="0">
                  <a:moveTo>
                    <a:pt x="396" y="0"/>
                  </a:moveTo>
                  <a:cubicBezTo>
                    <a:pt x="372" y="0"/>
                    <a:pt x="348" y="3"/>
                    <a:pt x="323" y="8"/>
                  </a:cubicBezTo>
                  <a:cubicBezTo>
                    <a:pt x="113" y="52"/>
                    <a:pt x="0" y="248"/>
                    <a:pt x="38" y="434"/>
                  </a:cubicBezTo>
                  <a:cubicBezTo>
                    <a:pt x="73" y="619"/>
                    <a:pt x="232" y="725"/>
                    <a:pt x="395" y="725"/>
                  </a:cubicBezTo>
                  <a:cubicBezTo>
                    <a:pt x="506" y="725"/>
                    <a:pt x="619" y="675"/>
                    <a:pt x="694" y="565"/>
                  </a:cubicBezTo>
                  <a:cubicBezTo>
                    <a:pt x="860" y="313"/>
                    <a:pt x="669" y="0"/>
                    <a:pt x="39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5082525" y="2168950"/>
              <a:ext cx="21550" cy="18150"/>
            </a:xfrm>
            <a:custGeom>
              <a:avLst/>
              <a:gdLst/>
              <a:ahLst/>
              <a:cxnLst/>
              <a:rect l="l" t="t" r="r" b="b"/>
              <a:pathLst>
                <a:path w="862" h="726" extrusionOk="0">
                  <a:moveTo>
                    <a:pt x="397" y="0"/>
                  </a:moveTo>
                  <a:cubicBezTo>
                    <a:pt x="373" y="0"/>
                    <a:pt x="348" y="3"/>
                    <a:pt x="323" y="8"/>
                  </a:cubicBezTo>
                  <a:cubicBezTo>
                    <a:pt x="114" y="52"/>
                    <a:pt x="1" y="248"/>
                    <a:pt x="38" y="434"/>
                  </a:cubicBezTo>
                  <a:cubicBezTo>
                    <a:pt x="73" y="619"/>
                    <a:pt x="233" y="725"/>
                    <a:pt x="395" y="725"/>
                  </a:cubicBezTo>
                  <a:cubicBezTo>
                    <a:pt x="507" y="725"/>
                    <a:pt x="620" y="675"/>
                    <a:pt x="695" y="565"/>
                  </a:cubicBezTo>
                  <a:cubicBezTo>
                    <a:pt x="861" y="313"/>
                    <a:pt x="670" y="0"/>
                    <a:pt x="397"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5119200" y="2285200"/>
              <a:ext cx="66450" cy="66400"/>
            </a:xfrm>
            <a:custGeom>
              <a:avLst/>
              <a:gdLst/>
              <a:ahLst/>
              <a:cxnLst/>
              <a:rect l="l" t="t" r="r" b="b"/>
              <a:pathLst>
                <a:path w="2658" h="2656" extrusionOk="0">
                  <a:moveTo>
                    <a:pt x="1329" y="724"/>
                  </a:moveTo>
                  <a:cubicBezTo>
                    <a:pt x="1526" y="724"/>
                    <a:pt x="1700" y="819"/>
                    <a:pt x="1812" y="965"/>
                  </a:cubicBezTo>
                  <a:lnTo>
                    <a:pt x="845" y="965"/>
                  </a:lnTo>
                  <a:cubicBezTo>
                    <a:pt x="956" y="819"/>
                    <a:pt x="1132" y="724"/>
                    <a:pt x="1329" y="724"/>
                  </a:cubicBezTo>
                  <a:close/>
                  <a:moveTo>
                    <a:pt x="1329" y="0"/>
                  </a:moveTo>
                  <a:cubicBezTo>
                    <a:pt x="596" y="0"/>
                    <a:pt x="0" y="595"/>
                    <a:pt x="0" y="1327"/>
                  </a:cubicBezTo>
                  <a:cubicBezTo>
                    <a:pt x="0" y="2060"/>
                    <a:pt x="596" y="2656"/>
                    <a:pt x="1329" y="2656"/>
                  </a:cubicBezTo>
                  <a:cubicBezTo>
                    <a:pt x="1562" y="2656"/>
                    <a:pt x="1792" y="2595"/>
                    <a:pt x="1993" y="2478"/>
                  </a:cubicBezTo>
                  <a:cubicBezTo>
                    <a:pt x="2167" y="2378"/>
                    <a:pt x="2226" y="2157"/>
                    <a:pt x="2125" y="1983"/>
                  </a:cubicBezTo>
                  <a:cubicBezTo>
                    <a:pt x="2058" y="1867"/>
                    <a:pt x="1937" y="1802"/>
                    <a:pt x="1812" y="1802"/>
                  </a:cubicBezTo>
                  <a:cubicBezTo>
                    <a:pt x="1750" y="1802"/>
                    <a:pt x="1688" y="1817"/>
                    <a:pt x="1630" y="1851"/>
                  </a:cubicBezTo>
                  <a:cubicBezTo>
                    <a:pt x="1539" y="1904"/>
                    <a:pt x="1435" y="1931"/>
                    <a:pt x="1329" y="1931"/>
                  </a:cubicBezTo>
                  <a:cubicBezTo>
                    <a:pt x="1132" y="1931"/>
                    <a:pt x="956" y="1836"/>
                    <a:pt x="845" y="1689"/>
                  </a:cubicBezTo>
                  <a:lnTo>
                    <a:pt x="2296" y="1689"/>
                  </a:lnTo>
                  <a:cubicBezTo>
                    <a:pt x="2495" y="1689"/>
                    <a:pt x="2658" y="1528"/>
                    <a:pt x="2658" y="1327"/>
                  </a:cubicBezTo>
                  <a:cubicBezTo>
                    <a:pt x="2658" y="595"/>
                    <a:pt x="2061" y="0"/>
                    <a:pt x="1329"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5377900" y="2283350"/>
              <a:ext cx="78075" cy="67075"/>
            </a:xfrm>
            <a:custGeom>
              <a:avLst/>
              <a:gdLst/>
              <a:ahLst/>
              <a:cxnLst/>
              <a:rect l="l" t="t" r="r" b="b"/>
              <a:pathLst>
                <a:path w="3123" h="2683" extrusionOk="0">
                  <a:moveTo>
                    <a:pt x="1405" y="0"/>
                  </a:moveTo>
                  <a:cubicBezTo>
                    <a:pt x="1206" y="0"/>
                    <a:pt x="1042" y="162"/>
                    <a:pt x="1042" y="363"/>
                  </a:cubicBezTo>
                  <a:cubicBezTo>
                    <a:pt x="1042" y="404"/>
                    <a:pt x="1042" y="443"/>
                    <a:pt x="1041" y="483"/>
                  </a:cubicBezTo>
                  <a:lnTo>
                    <a:pt x="363" y="483"/>
                  </a:lnTo>
                  <a:cubicBezTo>
                    <a:pt x="162" y="483"/>
                    <a:pt x="1" y="646"/>
                    <a:pt x="1" y="845"/>
                  </a:cubicBezTo>
                  <a:cubicBezTo>
                    <a:pt x="1" y="1046"/>
                    <a:pt x="162" y="1207"/>
                    <a:pt x="363" y="1207"/>
                  </a:cubicBezTo>
                  <a:lnTo>
                    <a:pt x="906" y="1207"/>
                  </a:lnTo>
                  <a:cubicBezTo>
                    <a:pt x="705" y="1772"/>
                    <a:pt x="348" y="1993"/>
                    <a:pt x="329" y="2003"/>
                  </a:cubicBezTo>
                  <a:cubicBezTo>
                    <a:pt x="155" y="2102"/>
                    <a:pt x="94" y="2323"/>
                    <a:pt x="192" y="2498"/>
                  </a:cubicBezTo>
                  <a:cubicBezTo>
                    <a:pt x="259" y="2616"/>
                    <a:pt x="381" y="2682"/>
                    <a:pt x="507" y="2682"/>
                  </a:cubicBezTo>
                  <a:cubicBezTo>
                    <a:pt x="568" y="2682"/>
                    <a:pt x="629" y="2667"/>
                    <a:pt x="686" y="2635"/>
                  </a:cubicBezTo>
                  <a:cubicBezTo>
                    <a:pt x="712" y="2620"/>
                    <a:pt x="1102" y="2393"/>
                    <a:pt x="1405" y="1855"/>
                  </a:cubicBezTo>
                  <a:cubicBezTo>
                    <a:pt x="1709" y="2393"/>
                    <a:pt x="2097" y="2620"/>
                    <a:pt x="2124" y="2635"/>
                  </a:cubicBezTo>
                  <a:cubicBezTo>
                    <a:pt x="2198" y="2676"/>
                    <a:pt x="2242" y="2682"/>
                    <a:pt x="2430" y="2682"/>
                  </a:cubicBezTo>
                  <a:cubicBezTo>
                    <a:pt x="2510" y="2682"/>
                    <a:pt x="2615" y="2681"/>
                    <a:pt x="2760" y="2681"/>
                  </a:cubicBezTo>
                  <a:cubicBezTo>
                    <a:pt x="2959" y="2681"/>
                    <a:pt x="3122" y="2520"/>
                    <a:pt x="3122" y="2319"/>
                  </a:cubicBezTo>
                  <a:cubicBezTo>
                    <a:pt x="3122" y="2120"/>
                    <a:pt x="2959" y="1957"/>
                    <a:pt x="2760" y="1957"/>
                  </a:cubicBezTo>
                  <a:lnTo>
                    <a:pt x="2416" y="1957"/>
                  </a:lnTo>
                  <a:cubicBezTo>
                    <a:pt x="2298" y="1865"/>
                    <a:pt x="2057" y="1634"/>
                    <a:pt x="1903" y="1207"/>
                  </a:cubicBezTo>
                  <a:lnTo>
                    <a:pt x="2448" y="1207"/>
                  </a:lnTo>
                  <a:cubicBezTo>
                    <a:pt x="2647" y="1207"/>
                    <a:pt x="2810" y="1046"/>
                    <a:pt x="2810" y="845"/>
                  </a:cubicBezTo>
                  <a:cubicBezTo>
                    <a:pt x="2810" y="646"/>
                    <a:pt x="2647" y="483"/>
                    <a:pt x="2448" y="483"/>
                  </a:cubicBezTo>
                  <a:lnTo>
                    <a:pt x="1770" y="483"/>
                  </a:lnTo>
                  <a:cubicBezTo>
                    <a:pt x="1769" y="443"/>
                    <a:pt x="1767" y="404"/>
                    <a:pt x="1767" y="363"/>
                  </a:cubicBezTo>
                  <a:cubicBezTo>
                    <a:pt x="1767" y="162"/>
                    <a:pt x="1605" y="0"/>
                    <a:pt x="140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5012025" y="2236875"/>
              <a:ext cx="545925" cy="308025"/>
            </a:xfrm>
            <a:custGeom>
              <a:avLst/>
              <a:gdLst/>
              <a:ahLst/>
              <a:cxnLst/>
              <a:rect l="l" t="t" r="r" b="b"/>
              <a:pathLst>
                <a:path w="21837" h="12321" extrusionOk="0">
                  <a:moveTo>
                    <a:pt x="1451" y="0"/>
                  </a:moveTo>
                  <a:cubicBezTo>
                    <a:pt x="651" y="0"/>
                    <a:pt x="0" y="647"/>
                    <a:pt x="0" y="1451"/>
                  </a:cubicBezTo>
                  <a:lnTo>
                    <a:pt x="0" y="10870"/>
                  </a:lnTo>
                  <a:cubicBezTo>
                    <a:pt x="0" y="10987"/>
                    <a:pt x="14" y="11101"/>
                    <a:pt x="41" y="11212"/>
                  </a:cubicBezTo>
                  <a:cubicBezTo>
                    <a:pt x="81" y="11379"/>
                    <a:pt x="230" y="11490"/>
                    <a:pt x="394" y="11490"/>
                  </a:cubicBezTo>
                  <a:cubicBezTo>
                    <a:pt x="422" y="11490"/>
                    <a:pt x="450" y="11486"/>
                    <a:pt x="479" y="11480"/>
                  </a:cubicBezTo>
                  <a:cubicBezTo>
                    <a:pt x="676" y="11431"/>
                    <a:pt x="791" y="11234"/>
                    <a:pt x="746" y="11042"/>
                  </a:cubicBezTo>
                  <a:lnTo>
                    <a:pt x="744" y="11040"/>
                  </a:lnTo>
                  <a:cubicBezTo>
                    <a:pt x="732" y="10985"/>
                    <a:pt x="724" y="10929"/>
                    <a:pt x="724" y="10870"/>
                  </a:cubicBezTo>
                  <a:lnTo>
                    <a:pt x="724" y="1451"/>
                  </a:lnTo>
                  <a:cubicBezTo>
                    <a:pt x="726" y="1051"/>
                    <a:pt x="1051" y="726"/>
                    <a:pt x="1451" y="724"/>
                  </a:cubicBezTo>
                  <a:lnTo>
                    <a:pt x="20388" y="724"/>
                  </a:lnTo>
                  <a:cubicBezTo>
                    <a:pt x="20786" y="726"/>
                    <a:pt x="21111" y="1051"/>
                    <a:pt x="21112" y="1451"/>
                  </a:cubicBezTo>
                  <a:lnTo>
                    <a:pt x="21112" y="10870"/>
                  </a:lnTo>
                  <a:cubicBezTo>
                    <a:pt x="21111" y="11270"/>
                    <a:pt x="20786" y="11594"/>
                    <a:pt x="20388" y="11594"/>
                  </a:cubicBezTo>
                  <a:lnTo>
                    <a:pt x="11281" y="11594"/>
                  </a:lnTo>
                  <a:lnTo>
                    <a:pt x="11281" y="1813"/>
                  </a:lnTo>
                  <a:cubicBezTo>
                    <a:pt x="11281" y="1612"/>
                    <a:pt x="11119" y="1451"/>
                    <a:pt x="10918" y="1451"/>
                  </a:cubicBezTo>
                  <a:cubicBezTo>
                    <a:pt x="10719" y="1451"/>
                    <a:pt x="10556" y="1612"/>
                    <a:pt x="10556" y="1813"/>
                  </a:cubicBezTo>
                  <a:lnTo>
                    <a:pt x="10556" y="11594"/>
                  </a:lnTo>
                  <a:lnTo>
                    <a:pt x="1451" y="11594"/>
                  </a:lnTo>
                  <a:cubicBezTo>
                    <a:pt x="1250" y="11594"/>
                    <a:pt x="1087" y="11758"/>
                    <a:pt x="1087" y="11957"/>
                  </a:cubicBezTo>
                  <a:cubicBezTo>
                    <a:pt x="1087" y="12157"/>
                    <a:pt x="1250" y="12321"/>
                    <a:pt x="1451" y="12321"/>
                  </a:cubicBezTo>
                  <a:lnTo>
                    <a:pt x="20388" y="12321"/>
                  </a:lnTo>
                  <a:cubicBezTo>
                    <a:pt x="21191" y="12321"/>
                    <a:pt x="21837" y="11668"/>
                    <a:pt x="21837" y="10870"/>
                  </a:cubicBezTo>
                  <a:lnTo>
                    <a:pt x="21837" y="1451"/>
                  </a:lnTo>
                  <a:cubicBezTo>
                    <a:pt x="21837" y="653"/>
                    <a:pt x="21191" y="0"/>
                    <a:pt x="2038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5063975" y="2369725"/>
              <a:ext cx="177550" cy="18150"/>
            </a:xfrm>
            <a:custGeom>
              <a:avLst/>
              <a:gdLst/>
              <a:ahLst/>
              <a:cxnLst/>
              <a:rect l="l" t="t" r="r" b="b"/>
              <a:pathLst>
                <a:path w="7102" h="726" extrusionOk="0">
                  <a:moveTo>
                    <a:pt x="363" y="1"/>
                  </a:moveTo>
                  <a:cubicBezTo>
                    <a:pt x="162" y="1"/>
                    <a:pt x="0" y="162"/>
                    <a:pt x="0" y="363"/>
                  </a:cubicBezTo>
                  <a:cubicBezTo>
                    <a:pt x="0" y="564"/>
                    <a:pt x="162" y="725"/>
                    <a:pt x="363" y="725"/>
                  </a:cubicBezTo>
                  <a:lnTo>
                    <a:pt x="6739" y="725"/>
                  </a:lnTo>
                  <a:cubicBezTo>
                    <a:pt x="6940" y="725"/>
                    <a:pt x="7101" y="564"/>
                    <a:pt x="7101" y="363"/>
                  </a:cubicBezTo>
                  <a:cubicBezTo>
                    <a:pt x="7101" y="162"/>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5063975" y="2405950"/>
              <a:ext cx="177550" cy="18150"/>
            </a:xfrm>
            <a:custGeom>
              <a:avLst/>
              <a:gdLst/>
              <a:ahLst/>
              <a:cxnLst/>
              <a:rect l="l" t="t" r="r" b="b"/>
              <a:pathLst>
                <a:path w="7102" h="726" extrusionOk="0">
                  <a:moveTo>
                    <a:pt x="363" y="1"/>
                  </a:moveTo>
                  <a:cubicBezTo>
                    <a:pt x="162" y="1"/>
                    <a:pt x="0" y="164"/>
                    <a:pt x="0" y="363"/>
                  </a:cubicBezTo>
                  <a:cubicBezTo>
                    <a:pt x="0" y="564"/>
                    <a:pt x="162" y="725"/>
                    <a:pt x="363" y="725"/>
                  </a:cubicBezTo>
                  <a:lnTo>
                    <a:pt x="6739" y="725"/>
                  </a:lnTo>
                  <a:cubicBezTo>
                    <a:pt x="6940" y="725"/>
                    <a:pt x="7101" y="564"/>
                    <a:pt x="7101" y="363"/>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5063975" y="2442175"/>
              <a:ext cx="177550" cy="18175"/>
            </a:xfrm>
            <a:custGeom>
              <a:avLst/>
              <a:gdLst/>
              <a:ahLst/>
              <a:cxnLst/>
              <a:rect l="l" t="t" r="r" b="b"/>
              <a:pathLst>
                <a:path w="7102" h="727" extrusionOk="0">
                  <a:moveTo>
                    <a:pt x="363" y="1"/>
                  </a:moveTo>
                  <a:cubicBezTo>
                    <a:pt x="162" y="1"/>
                    <a:pt x="0" y="164"/>
                    <a:pt x="0" y="365"/>
                  </a:cubicBezTo>
                  <a:cubicBezTo>
                    <a:pt x="0" y="564"/>
                    <a:pt x="162" y="727"/>
                    <a:pt x="363" y="727"/>
                  </a:cubicBezTo>
                  <a:lnTo>
                    <a:pt x="6739" y="727"/>
                  </a:lnTo>
                  <a:cubicBezTo>
                    <a:pt x="6940" y="727"/>
                    <a:pt x="7101" y="564"/>
                    <a:pt x="7101" y="365"/>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063975" y="2478450"/>
              <a:ext cx="129250" cy="18125"/>
            </a:xfrm>
            <a:custGeom>
              <a:avLst/>
              <a:gdLst/>
              <a:ahLst/>
              <a:cxnLst/>
              <a:rect l="l" t="t" r="r" b="b"/>
              <a:pathLst>
                <a:path w="5170" h="725" extrusionOk="0">
                  <a:moveTo>
                    <a:pt x="363" y="0"/>
                  </a:moveTo>
                  <a:cubicBezTo>
                    <a:pt x="162" y="0"/>
                    <a:pt x="0" y="162"/>
                    <a:pt x="0" y="362"/>
                  </a:cubicBezTo>
                  <a:cubicBezTo>
                    <a:pt x="0" y="561"/>
                    <a:pt x="162" y="725"/>
                    <a:pt x="363" y="725"/>
                  </a:cubicBezTo>
                  <a:lnTo>
                    <a:pt x="4806" y="725"/>
                  </a:lnTo>
                  <a:cubicBezTo>
                    <a:pt x="5007" y="725"/>
                    <a:pt x="5170" y="561"/>
                    <a:pt x="5170" y="362"/>
                  </a:cubicBezTo>
                  <a:cubicBezTo>
                    <a:pt x="5170" y="162"/>
                    <a:pt x="5007" y="0"/>
                    <a:pt x="480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5328150" y="2369725"/>
              <a:ext cx="177575" cy="18150"/>
            </a:xfrm>
            <a:custGeom>
              <a:avLst/>
              <a:gdLst/>
              <a:ahLst/>
              <a:cxnLst/>
              <a:rect l="l" t="t" r="r" b="b"/>
              <a:pathLst>
                <a:path w="7103" h="726" extrusionOk="0">
                  <a:moveTo>
                    <a:pt x="362" y="1"/>
                  </a:moveTo>
                  <a:cubicBezTo>
                    <a:pt x="163" y="1"/>
                    <a:pt x="0" y="162"/>
                    <a:pt x="0" y="363"/>
                  </a:cubicBezTo>
                  <a:cubicBezTo>
                    <a:pt x="0" y="564"/>
                    <a:pt x="163" y="725"/>
                    <a:pt x="362" y="725"/>
                  </a:cubicBezTo>
                  <a:lnTo>
                    <a:pt x="6741" y="725"/>
                  </a:lnTo>
                  <a:cubicBezTo>
                    <a:pt x="6940" y="725"/>
                    <a:pt x="7103" y="564"/>
                    <a:pt x="7103" y="363"/>
                  </a:cubicBezTo>
                  <a:cubicBezTo>
                    <a:pt x="7103" y="162"/>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5328150" y="2405950"/>
              <a:ext cx="177575" cy="18150"/>
            </a:xfrm>
            <a:custGeom>
              <a:avLst/>
              <a:gdLst/>
              <a:ahLst/>
              <a:cxnLst/>
              <a:rect l="l" t="t" r="r" b="b"/>
              <a:pathLst>
                <a:path w="7103" h="726" extrusionOk="0">
                  <a:moveTo>
                    <a:pt x="362" y="1"/>
                  </a:moveTo>
                  <a:cubicBezTo>
                    <a:pt x="163" y="1"/>
                    <a:pt x="0" y="164"/>
                    <a:pt x="0" y="363"/>
                  </a:cubicBezTo>
                  <a:cubicBezTo>
                    <a:pt x="0" y="564"/>
                    <a:pt x="163" y="725"/>
                    <a:pt x="362" y="725"/>
                  </a:cubicBezTo>
                  <a:lnTo>
                    <a:pt x="6741" y="725"/>
                  </a:lnTo>
                  <a:cubicBezTo>
                    <a:pt x="6940" y="725"/>
                    <a:pt x="7103" y="564"/>
                    <a:pt x="7103" y="363"/>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5328150" y="2442175"/>
              <a:ext cx="177575" cy="18175"/>
            </a:xfrm>
            <a:custGeom>
              <a:avLst/>
              <a:gdLst/>
              <a:ahLst/>
              <a:cxnLst/>
              <a:rect l="l" t="t" r="r" b="b"/>
              <a:pathLst>
                <a:path w="7103" h="727" extrusionOk="0">
                  <a:moveTo>
                    <a:pt x="362" y="1"/>
                  </a:moveTo>
                  <a:cubicBezTo>
                    <a:pt x="163" y="1"/>
                    <a:pt x="0" y="164"/>
                    <a:pt x="0" y="365"/>
                  </a:cubicBezTo>
                  <a:cubicBezTo>
                    <a:pt x="0" y="564"/>
                    <a:pt x="163" y="727"/>
                    <a:pt x="362" y="727"/>
                  </a:cubicBezTo>
                  <a:lnTo>
                    <a:pt x="6741" y="727"/>
                  </a:lnTo>
                  <a:cubicBezTo>
                    <a:pt x="6940" y="727"/>
                    <a:pt x="7103" y="564"/>
                    <a:pt x="7103" y="365"/>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5328150" y="2478450"/>
              <a:ext cx="129250" cy="18125"/>
            </a:xfrm>
            <a:custGeom>
              <a:avLst/>
              <a:gdLst/>
              <a:ahLst/>
              <a:cxnLst/>
              <a:rect l="l" t="t" r="r" b="b"/>
              <a:pathLst>
                <a:path w="5170" h="725" extrusionOk="0">
                  <a:moveTo>
                    <a:pt x="362" y="0"/>
                  </a:moveTo>
                  <a:cubicBezTo>
                    <a:pt x="163" y="0"/>
                    <a:pt x="0" y="162"/>
                    <a:pt x="0" y="362"/>
                  </a:cubicBezTo>
                  <a:cubicBezTo>
                    <a:pt x="0" y="561"/>
                    <a:pt x="163" y="725"/>
                    <a:pt x="362" y="725"/>
                  </a:cubicBezTo>
                  <a:lnTo>
                    <a:pt x="4808" y="725"/>
                  </a:lnTo>
                  <a:cubicBezTo>
                    <a:pt x="5008" y="725"/>
                    <a:pt x="5170" y="561"/>
                    <a:pt x="5170" y="362"/>
                  </a:cubicBezTo>
                  <a:cubicBezTo>
                    <a:pt x="5170" y="162"/>
                    <a:pt x="5008" y="0"/>
                    <a:pt x="480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3;p16">
            <a:extLst>
              <a:ext uri="{FF2B5EF4-FFF2-40B4-BE49-F238E27FC236}">
                <a16:creationId xmlns:a16="http://schemas.microsoft.com/office/drawing/2014/main" id="{A2685185-F73A-1916-6B29-E8A12B614DD4}"/>
              </a:ext>
            </a:extLst>
          </p:cNvPr>
          <p:cNvSpPr/>
          <p:nvPr/>
        </p:nvSpPr>
        <p:spPr>
          <a:xfrm>
            <a:off x="0" y="-48357"/>
            <a:ext cx="10368643"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6"/>
              </a:gs>
              <a:gs pos="100000">
                <a:schemeClr val="accent5"/>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bg1"/>
                </a:solidFill>
                <a:latin typeface="Times New Roman" panose="02020603050405020304" pitchFamily="18" charset="0"/>
                <a:cs typeface="Times New Roman" panose="02020603050405020304" pitchFamily="18" charset="0"/>
              </a:rPr>
              <a:t>Contexte général</a:t>
            </a:r>
            <a:endParaRPr sz="3200" dirty="0">
              <a:solidFill>
                <a:schemeClr val="bg1"/>
              </a:solidFill>
            </a:endParaRPr>
          </a:p>
        </p:txBody>
      </p:sp>
    </p:spTree>
    <p:extLst>
      <p:ext uri="{BB962C8B-B14F-4D97-AF65-F5344CB8AC3E}">
        <p14:creationId xmlns:p14="http://schemas.microsoft.com/office/powerpoint/2010/main" val="3388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 calcmode="lin" valueType="num">
                                      <p:cBhvr>
                                        <p:cTn id="7" dur="500" fill="hold"/>
                                        <p:tgtEl>
                                          <p:spTgt spid="394"/>
                                        </p:tgtEl>
                                        <p:attrNameLst>
                                          <p:attrName>ppt_w</p:attrName>
                                        </p:attrNameLst>
                                      </p:cBhvr>
                                      <p:tavLst>
                                        <p:tav tm="0">
                                          <p:val>
                                            <p:fltVal val="0"/>
                                          </p:val>
                                        </p:tav>
                                        <p:tav tm="100000">
                                          <p:val>
                                            <p:strVal val="#ppt_w"/>
                                          </p:val>
                                        </p:tav>
                                      </p:tavLst>
                                    </p:anim>
                                    <p:anim calcmode="lin" valueType="num">
                                      <p:cBhvr>
                                        <p:cTn id="8" dur="500" fill="hold"/>
                                        <p:tgtEl>
                                          <p:spTgt spid="394"/>
                                        </p:tgtEl>
                                        <p:attrNameLst>
                                          <p:attrName>ppt_h</p:attrName>
                                        </p:attrNameLst>
                                      </p:cBhvr>
                                      <p:tavLst>
                                        <p:tav tm="0">
                                          <p:val>
                                            <p:fltVal val="0"/>
                                          </p:val>
                                        </p:tav>
                                        <p:tav tm="100000">
                                          <p:val>
                                            <p:strVal val="#ppt_h"/>
                                          </p:val>
                                        </p:tav>
                                      </p:tavLst>
                                    </p:anim>
                                    <p:animEffect transition="in" filter="fade">
                                      <p:cBhvr>
                                        <p:cTn id="9" dur="500"/>
                                        <p:tgtEl>
                                          <p:spTgt spid="39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7"/>
                                        </p:tgtEl>
                                        <p:attrNameLst>
                                          <p:attrName>style.visibility</p:attrName>
                                        </p:attrNameLst>
                                      </p:cBhvr>
                                      <p:to>
                                        <p:strVal val="visible"/>
                                      </p:to>
                                    </p:set>
                                    <p:anim calcmode="lin" valueType="num">
                                      <p:cBhvr>
                                        <p:cTn id="12" dur="500" fill="hold"/>
                                        <p:tgtEl>
                                          <p:spTgt spid="387"/>
                                        </p:tgtEl>
                                        <p:attrNameLst>
                                          <p:attrName>ppt_w</p:attrName>
                                        </p:attrNameLst>
                                      </p:cBhvr>
                                      <p:tavLst>
                                        <p:tav tm="0">
                                          <p:val>
                                            <p:fltVal val="0"/>
                                          </p:val>
                                        </p:tav>
                                        <p:tav tm="100000">
                                          <p:val>
                                            <p:strVal val="#ppt_w"/>
                                          </p:val>
                                        </p:tav>
                                      </p:tavLst>
                                    </p:anim>
                                    <p:anim calcmode="lin" valueType="num">
                                      <p:cBhvr>
                                        <p:cTn id="13" dur="500" fill="hold"/>
                                        <p:tgtEl>
                                          <p:spTgt spid="387"/>
                                        </p:tgtEl>
                                        <p:attrNameLst>
                                          <p:attrName>ppt_h</p:attrName>
                                        </p:attrNameLst>
                                      </p:cBhvr>
                                      <p:tavLst>
                                        <p:tav tm="0">
                                          <p:val>
                                            <p:fltVal val="0"/>
                                          </p:val>
                                        </p:tav>
                                        <p:tav tm="100000">
                                          <p:val>
                                            <p:strVal val="#ppt_h"/>
                                          </p:val>
                                        </p:tav>
                                      </p:tavLst>
                                    </p:anim>
                                    <p:animEffect transition="in" filter="fade">
                                      <p:cBhvr>
                                        <p:cTn id="14" dur="500"/>
                                        <p:tgtEl>
                                          <p:spTgt spid="387"/>
                                        </p:tgtEl>
                                      </p:cBhvr>
                                    </p:animEffect>
                                  </p:childTnLst>
                                </p:cTn>
                              </p:par>
                              <p:par>
                                <p:cTn id="15" presetID="53" presetClass="entr" presetSubtype="16" fill="hold" nodeType="withEffect">
                                  <p:stCondLst>
                                    <p:cond delay="0"/>
                                  </p:stCondLst>
                                  <p:childTnLst>
                                    <p:set>
                                      <p:cBhvr>
                                        <p:cTn id="16" dur="1" fill="hold">
                                          <p:stCondLst>
                                            <p:cond delay="0"/>
                                          </p:stCondLst>
                                        </p:cTn>
                                        <p:tgtEl>
                                          <p:spTgt spid="432"/>
                                        </p:tgtEl>
                                        <p:attrNameLst>
                                          <p:attrName>style.visibility</p:attrName>
                                        </p:attrNameLst>
                                      </p:cBhvr>
                                      <p:to>
                                        <p:strVal val="visible"/>
                                      </p:to>
                                    </p:set>
                                    <p:anim calcmode="lin" valueType="num">
                                      <p:cBhvr>
                                        <p:cTn id="17" dur="500" fill="hold"/>
                                        <p:tgtEl>
                                          <p:spTgt spid="432"/>
                                        </p:tgtEl>
                                        <p:attrNameLst>
                                          <p:attrName>ppt_w</p:attrName>
                                        </p:attrNameLst>
                                      </p:cBhvr>
                                      <p:tavLst>
                                        <p:tav tm="0">
                                          <p:val>
                                            <p:fltVal val="0"/>
                                          </p:val>
                                        </p:tav>
                                        <p:tav tm="100000">
                                          <p:val>
                                            <p:strVal val="#ppt_w"/>
                                          </p:val>
                                        </p:tav>
                                      </p:tavLst>
                                    </p:anim>
                                    <p:anim calcmode="lin" valueType="num">
                                      <p:cBhvr>
                                        <p:cTn id="18" dur="500" fill="hold"/>
                                        <p:tgtEl>
                                          <p:spTgt spid="432"/>
                                        </p:tgtEl>
                                        <p:attrNameLst>
                                          <p:attrName>ppt_h</p:attrName>
                                        </p:attrNameLst>
                                      </p:cBhvr>
                                      <p:tavLst>
                                        <p:tav tm="0">
                                          <p:val>
                                            <p:fltVal val="0"/>
                                          </p:val>
                                        </p:tav>
                                        <p:tav tm="100000">
                                          <p:val>
                                            <p:strVal val="#ppt_h"/>
                                          </p:val>
                                        </p:tav>
                                      </p:tavLst>
                                    </p:anim>
                                    <p:animEffect transition="in" filter="fade">
                                      <p:cBhvr>
                                        <p:cTn id="19" dur="500"/>
                                        <p:tgtEl>
                                          <p:spTgt spid="4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01"/>
                                        </p:tgtEl>
                                        <p:attrNameLst>
                                          <p:attrName>style.visibility</p:attrName>
                                        </p:attrNameLst>
                                      </p:cBhvr>
                                      <p:to>
                                        <p:strVal val="visible"/>
                                      </p:to>
                                    </p:set>
                                    <p:anim calcmode="lin" valueType="num">
                                      <p:cBhvr>
                                        <p:cTn id="22" dur="500" fill="hold"/>
                                        <p:tgtEl>
                                          <p:spTgt spid="401"/>
                                        </p:tgtEl>
                                        <p:attrNameLst>
                                          <p:attrName>ppt_w</p:attrName>
                                        </p:attrNameLst>
                                      </p:cBhvr>
                                      <p:tavLst>
                                        <p:tav tm="0">
                                          <p:val>
                                            <p:fltVal val="0"/>
                                          </p:val>
                                        </p:tav>
                                        <p:tav tm="100000">
                                          <p:val>
                                            <p:strVal val="#ppt_w"/>
                                          </p:val>
                                        </p:tav>
                                      </p:tavLst>
                                    </p:anim>
                                    <p:anim calcmode="lin" valueType="num">
                                      <p:cBhvr>
                                        <p:cTn id="23" dur="500" fill="hold"/>
                                        <p:tgtEl>
                                          <p:spTgt spid="401"/>
                                        </p:tgtEl>
                                        <p:attrNameLst>
                                          <p:attrName>ppt_h</p:attrName>
                                        </p:attrNameLst>
                                      </p:cBhvr>
                                      <p:tavLst>
                                        <p:tav tm="0">
                                          <p:val>
                                            <p:fltVal val="0"/>
                                          </p:val>
                                        </p:tav>
                                        <p:tav tm="100000">
                                          <p:val>
                                            <p:strVal val="#ppt_h"/>
                                          </p:val>
                                        </p:tav>
                                      </p:tavLst>
                                    </p:anim>
                                    <p:animEffect transition="in" filter="fade">
                                      <p:cBhvr>
                                        <p:cTn id="24" dur="500"/>
                                        <p:tgtEl>
                                          <p:spTgt spid="401"/>
                                        </p:tgtEl>
                                      </p:cBhvr>
                                    </p:animEffect>
                                  </p:childTnLst>
                                </p:cTn>
                              </p:par>
                              <p:par>
                                <p:cTn id="25" presetID="53" presetClass="entr" presetSubtype="16" fill="hold" nodeType="withEffect">
                                  <p:stCondLst>
                                    <p:cond delay="0"/>
                                  </p:stCondLst>
                                  <p:childTnLst>
                                    <p:set>
                                      <p:cBhvr>
                                        <p:cTn id="26" dur="1" fill="hold">
                                          <p:stCondLst>
                                            <p:cond delay="0"/>
                                          </p:stCondLst>
                                        </p:cTn>
                                        <p:tgtEl>
                                          <p:spTgt spid="388"/>
                                        </p:tgtEl>
                                        <p:attrNameLst>
                                          <p:attrName>style.visibility</p:attrName>
                                        </p:attrNameLst>
                                      </p:cBhvr>
                                      <p:to>
                                        <p:strVal val="visible"/>
                                      </p:to>
                                    </p:set>
                                    <p:anim calcmode="lin" valueType="num">
                                      <p:cBhvr>
                                        <p:cTn id="27" dur="500" fill="hold"/>
                                        <p:tgtEl>
                                          <p:spTgt spid="388"/>
                                        </p:tgtEl>
                                        <p:attrNameLst>
                                          <p:attrName>ppt_w</p:attrName>
                                        </p:attrNameLst>
                                      </p:cBhvr>
                                      <p:tavLst>
                                        <p:tav tm="0">
                                          <p:val>
                                            <p:fltVal val="0"/>
                                          </p:val>
                                        </p:tav>
                                        <p:tav tm="100000">
                                          <p:val>
                                            <p:strVal val="#ppt_w"/>
                                          </p:val>
                                        </p:tav>
                                      </p:tavLst>
                                    </p:anim>
                                    <p:anim calcmode="lin" valueType="num">
                                      <p:cBhvr>
                                        <p:cTn id="28" dur="500" fill="hold"/>
                                        <p:tgtEl>
                                          <p:spTgt spid="388"/>
                                        </p:tgtEl>
                                        <p:attrNameLst>
                                          <p:attrName>ppt_h</p:attrName>
                                        </p:attrNameLst>
                                      </p:cBhvr>
                                      <p:tavLst>
                                        <p:tav tm="0">
                                          <p:val>
                                            <p:fltVal val="0"/>
                                          </p:val>
                                        </p:tav>
                                        <p:tav tm="100000">
                                          <p:val>
                                            <p:strVal val="#ppt_h"/>
                                          </p:val>
                                        </p:tav>
                                      </p:tavLst>
                                    </p:anim>
                                    <p:animEffect transition="in" filter="fade">
                                      <p:cBhvr>
                                        <p:cTn id="29"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animBg="1"/>
      <p:bldP spid="387" grpId="0" animBg="1"/>
      <p:bldP spid="4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01;p20">
            <a:extLst>
              <a:ext uri="{FF2B5EF4-FFF2-40B4-BE49-F238E27FC236}">
                <a16:creationId xmlns:a16="http://schemas.microsoft.com/office/drawing/2014/main" id="{16736EED-D958-F4A2-1273-070A0AD41071}"/>
              </a:ext>
            </a:extLst>
          </p:cNvPr>
          <p:cNvSpPr txBox="1"/>
          <p:nvPr/>
        </p:nvSpPr>
        <p:spPr>
          <a:xfrm>
            <a:off x="2188677" y="107735"/>
            <a:ext cx="4651509" cy="5810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Problématique</a:t>
            </a:r>
          </a:p>
        </p:txBody>
      </p:sp>
      <p:sp>
        <p:nvSpPr>
          <p:cNvPr id="2" name="ZoneTexte 1">
            <a:extLst>
              <a:ext uri="{FF2B5EF4-FFF2-40B4-BE49-F238E27FC236}">
                <a16:creationId xmlns:a16="http://schemas.microsoft.com/office/drawing/2014/main" id="{D859AD31-30A7-F234-EB10-5DAD4A09F39C}"/>
              </a:ext>
            </a:extLst>
          </p:cNvPr>
          <p:cNvSpPr txBox="1"/>
          <p:nvPr/>
        </p:nvSpPr>
        <p:spPr>
          <a:xfrm>
            <a:off x="971551" y="1812470"/>
            <a:ext cx="7633606"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Comment concevoir un système capable de détecter et prédire les émotions faciales de manière précise et rapide, tout en étant adaptable à différentes conditions environnementales et configurations matérielles ? </a:t>
            </a:r>
            <a:endParaRPr lang="fr-M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69738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cxnSp>
        <p:nvCxnSpPr>
          <p:cNvPr id="386" name="Google Shape;386;p20"/>
          <p:cNvCxnSpPr>
            <a:stCxn id="385" idx="6"/>
            <a:endCxn id="387" idx="2"/>
          </p:cNvCxnSpPr>
          <p:nvPr/>
        </p:nvCxnSpPr>
        <p:spPr>
          <a:xfrm>
            <a:off x="3576579" y="2790912"/>
            <a:ext cx="843000" cy="0"/>
          </a:xfrm>
          <a:prstGeom prst="straightConnector1">
            <a:avLst/>
          </a:prstGeom>
          <a:noFill/>
          <a:ln w="19050" cap="flat" cmpd="sng">
            <a:solidFill>
              <a:schemeClr val="dk1"/>
            </a:solidFill>
            <a:prstDash val="dot"/>
            <a:round/>
            <a:headEnd type="none" w="med" len="med"/>
            <a:tailEnd type="none" w="med" len="med"/>
          </a:ln>
        </p:spPr>
      </p:cxnSp>
      <p:cxnSp>
        <p:nvCxnSpPr>
          <p:cNvPr id="388" name="Google Shape;388;p20"/>
          <p:cNvCxnSpPr>
            <a:stCxn id="387" idx="6"/>
            <a:endCxn id="389" idx="2"/>
          </p:cNvCxnSpPr>
          <p:nvPr/>
        </p:nvCxnSpPr>
        <p:spPr>
          <a:xfrm>
            <a:off x="5195829" y="2790912"/>
            <a:ext cx="843000" cy="0"/>
          </a:xfrm>
          <a:prstGeom prst="straightConnector1">
            <a:avLst/>
          </a:prstGeom>
          <a:noFill/>
          <a:ln w="19050" cap="flat" cmpd="sng">
            <a:solidFill>
              <a:schemeClr val="dk1"/>
            </a:solidFill>
            <a:prstDash val="dot"/>
            <a:round/>
            <a:headEnd type="none" w="med" len="med"/>
            <a:tailEnd type="none" w="med" len="med"/>
          </a:ln>
        </p:spPr>
      </p:cxnSp>
      <p:sp>
        <p:nvSpPr>
          <p:cNvPr id="393" name="Google Shape;393;p20"/>
          <p:cNvSpPr/>
          <p:nvPr/>
        </p:nvSpPr>
        <p:spPr>
          <a:xfrm>
            <a:off x="2547761" y="2145245"/>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4166620" y="2145251"/>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784118" y="2145245"/>
            <a:ext cx="1284343" cy="1284861"/>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2800179" y="240271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4419429" y="240271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6038679" y="2402712"/>
            <a:ext cx="776400" cy="776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txBox="1"/>
          <p:nvPr/>
        </p:nvSpPr>
        <p:spPr>
          <a:xfrm>
            <a:off x="4017478" y="3582102"/>
            <a:ext cx="1618500" cy="8051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rPr>
              <a:t>Problématique</a:t>
            </a:r>
            <a:endParaRPr sz="1600" b="1" dirty="0">
              <a:solidFill>
                <a:schemeClr val="accent4"/>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405" name="Google Shape;405;p20"/>
          <p:cNvSpPr txBox="1"/>
          <p:nvPr/>
        </p:nvSpPr>
        <p:spPr>
          <a:xfrm>
            <a:off x="2368058" y="1202188"/>
            <a:ext cx="1617700" cy="85091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MA"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C</a:t>
            </a:r>
            <a:r>
              <a:rPr lang="en"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rPr>
              <a:t>ontexte </a:t>
            </a:r>
            <a:endParaRPr sz="1600" b="1" dirty="0">
              <a:solidFill>
                <a:schemeClr val="accent5"/>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407" name="Google Shape;407;p20"/>
          <p:cNvSpPr txBox="1"/>
          <p:nvPr/>
        </p:nvSpPr>
        <p:spPr>
          <a:xfrm>
            <a:off x="5617029" y="1243660"/>
            <a:ext cx="1618500" cy="65058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solidFill>
                  <a:schemeClr val="accent3"/>
                </a:solidFill>
                <a:latin typeface="Times New Roman" panose="02020603050405020304" pitchFamily="18" charset="0"/>
                <a:ea typeface="Fira Sans Condensed"/>
                <a:cs typeface="Times New Roman" panose="02020603050405020304" pitchFamily="18" charset="0"/>
                <a:sym typeface="Fira Sans Condensed"/>
              </a:rPr>
              <a:t>Objectif</a:t>
            </a:r>
            <a:endParaRPr lang="fr-MA" sz="1600" b="1" dirty="0">
              <a:solidFill>
                <a:schemeClr val="accent3"/>
              </a:solidFill>
              <a:latin typeface="Times New Roman" panose="02020603050405020304" pitchFamily="18" charset="0"/>
              <a:ea typeface="Fira Sans Condensed"/>
              <a:cs typeface="Times New Roman" panose="02020603050405020304" pitchFamily="18" charset="0"/>
              <a:sym typeface="Fira Sans Condensed"/>
            </a:endParaRPr>
          </a:p>
        </p:txBody>
      </p:sp>
      <p:grpSp>
        <p:nvGrpSpPr>
          <p:cNvPr id="419" name="Google Shape;419;p20"/>
          <p:cNvGrpSpPr/>
          <p:nvPr/>
        </p:nvGrpSpPr>
        <p:grpSpPr>
          <a:xfrm>
            <a:off x="2952489" y="2554923"/>
            <a:ext cx="471944" cy="471982"/>
            <a:chOff x="4385550" y="3406650"/>
            <a:chExt cx="618375" cy="618425"/>
          </a:xfrm>
        </p:grpSpPr>
        <p:sp>
          <p:nvSpPr>
            <p:cNvPr id="420" name="Google Shape;420;p20"/>
            <p:cNvSpPr/>
            <p:nvPr/>
          </p:nvSpPr>
          <p:spPr>
            <a:xfrm>
              <a:off x="4385550" y="3807825"/>
              <a:ext cx="509675" cy="217250"/>
            </a:xfrm>
            <a:custGeom>
              <a:avLst/>
              <a:gdLst/>
              <a:ahLst/>
              <a:cxnLst/>
              <a:rect l="l" t="t" r="r" b="b"/>
              <a:pathLst>
                <a:path w="20387" h="8690" extrusionOk="0">
                  <a:moveTo>
                    <a:pt x="3638" y="0"/>
                  </a:moveTo>
                  <a:cubicBezTo>
                    <a:pt x="3147" y="0"/>
                    <a:pt x="2672" y="97"/>
                    <a:pt x="2222" y="287"/>
                  </a:cubicBezTo>
                  <a:cubicBezTo>
                    <a:pt x="1788" y="470"/>
                    <a:pt x="1399" y="734"/>
                    <a:pt x="1065" y="1067"/>
                  </a:cubicBezTo>
                  <a:cubicBezTo>
                    <a:pt x="732" y="1401"/>
                    <a:pt x="468" y="1790"/>
                    <a:pt x="285" y="2224"/>
                  </a:cubicBezTo>
                  <a:cubicBezTo>
                    <a:pt x="95" y="2672"/>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3"/>
                    <a:pt x="3741" y="8688"/>
                    <a:pt x="3900" y="8690"/>
                  </a:cubicBezTo>
                  <a:lnTo>
                    <a:pt x="3909" y="8690"/>
                  </a:lnTo>
                  <a:cubicBezTo>
                    <a:pt x="4106" y="8690"/>
                    <a:pt x="4305" y="8581"/>
                    <a:pt x="4415" y="8412"/>
                  </a:cubicBezTo>
                  <a:lnTo>
                    <a:pt x="5272" y="7125"/>
                  </a:lnTo>
                  <a:cubicBezTo>
                    <a:pt x="5304" y="7080"/>
                    <a:pt x="5326" y="7024"/>
                    <a:pt x="5335" y="6969"/>
                  </a:cubicBezTo>
                  <a:cubicBezTo>
                    <a:pt x="5336" y="6954"/>
                    <a:pt x="5338" y="6938"/>
                    <a:pt x="5338" y="6922"/>
                  </a:cubicBezTo>
                  <a:lnTo>
                    <a:pt x="5338" y="6918"/>
                  </a:lnTo>
                  <a:lnTo>
                    <a:pt x="5338" y="6917"/>
                  </a:lnTo>
                  <a:lnTo>
                    <a:pt x="5338" y="6915"/>
                  </a:lnTo>
                  <a:lnTo>
                    <a:pt x="5338" y="6911"/>
                  </a:lnTo>
                  <a:cubicBezTo>
                    <a:pt x="5336" y="6843"/>
                    <a:pt x="5317" y="6778"/>
                    <a:pt x="5281" y="6721"/>
                  </a:cubicBezTo>
                  <a:cubicBezTo>
                    <a:pt x="5266" y="6700"/>
                    <a:pt x="5249" y="6678"/>
                    <a:pt x="5229" y="6658"/>
                  </a:cubicBezTo>
                  <a:lnTo>
                    <a:pt x="5227" y="6658"/>
                  </a:lnTo>
                  <a:lnTo>
                    <a:pt x="5225" y="6657"/>
                  </a:lnTo>
                  <a:cubicBezTo>
                    <a:pt x="5164" y="6597"/>
                    <a:pt x="5085" y="6562"/>
                    <a:pt x="5001" y="6556"/>
                  </a:cubicBezTo>
                  <a:lnTo>
                    <a:pt x="4981" y="6556"/>
                  </a:lnTo>
                  <a:cubicBezTo>
                    <a:pt x="4976" y="6556"/>
                    <a:pt x="4970" y="6556"/>
                    <a:pt x="4965" y="6556"/>
                  </a:cubicBezTo>
                  <a:cubicBezTo>
                    <a:pt x="4906" y="6556"/>
                    <a:pt x="4846" y="6573"/>
                    <a:pt x="4793" y="6605"/>
                  </a:cubicBezTo>
                  <a:cubicBezTo>
                    <a:pt x="4793" y="6605"/>
                    <a:pt x="4791" y="6605"/>
                    <a:pt x="4791" y="6606"/>
                  </a:cubicBezTo>
                  <a:cubicBezTo>
                    <a:pt x="4759" y="6624"/>
                    <a:pt x="4729" y="6649"/>
                    <a:pt x="4703" y="6676"/>
                  </a:cubicBezTo>
                  <a:cubicBezTo>
                    <a:pt x="4703" y="6676"/>
                    <a:pt x="4703" y="6678"/>
                    <a:pt x="4703" y="6678"/>
                  </a:cubicBezTo>
                  <a:lnTo>
                    <a:pt x="4702" y="6680"/>
                  </a:lnTo>
                  <a:cubicBezTo>
                    <a:pt x="4689" y="6694"/>
                    <a:pt x="4678" y="6709"/>
                    <a:pt x="4669" y="6723"/>
                  </a:cubicBezTo>
                  <a:lnTo>
                    <a:pt x="4001" y="7725"/>
                  </a:lnTo>
                  <a:lnTo>
                    <a:pt x="4001" y="6918"/>
                  </a:lnTo>
                  <a:cubicBezTo>
                    <a:pt x="4001" y="6823"/>
                    <a:pt x="3963" y="6728"/>
                    <a:pt x="3895" y="6662"/>
                  </a:cubicBezTo>
                  <a:cubicBezTo>
                    <a:pt x="3827" y="6594"/>
                    <a:pt x="3733" y="6556"/>
                    <a:pt x="3638" y="6556"/>
                  </a:cubicBezTo>
                  <a:cubicBezTo>
                    <a:pt x="2860" y="6556"/>
                    <a:pt x="2128" y="6251"/>
                    <a:pt x="1578" y="5703"/>
                  </a:cubicBezTo>
                  <a:cubicBezTo>
                    <a:pt x="1028" y="5150"/>
                    <a:pt x="724" y="4419"/>
                    <a:pt x="724" y="3641"/>
                  </a:cubicBezTo>
                  <a:cubicBezTo>
                    <a:pt x="724" y="2862"/>
                    <a:pt x="1028" y="2131"/>
                    <a:pt x="1578" y="1580"/>
                  </a:cubicBezTo>
                  <a:cubicBezTo>
                    <a:pt x="2128" y="1030"/>
                    <a:pt x="2860" y="727"/>
                    <a:pt x="3638" y="727"/>
                  </a:cubicBezTo>
                  <a:lnTo>
                    <a:pt x="16748" y="727"/>
                  </a:lnTo>
                  <a:cubicBezTo>
                    <a:pt x="17524" y="727"/>
                    <a:pt x="18256" y="1030"/>
                    <a:pt x="18808" y="1580"/>
                  </a:cubicBezTo>
                  <a:cubicBezTo>
                    <a:pt x="19359" y="2131"/>
                    <a:pt x="19662" y="2862"/>
                    <a:pt x="19662" y="3641"/>
                  </a:cubicBezTo>
                  <a:cubicBezTo>
                    <a:pt x="19662" y="4419"/>
                    <a:pt x="19359" y="5150"/>
                    <a:pt x="18808" y="5703"/>
                  </a:cubicBezTo>
                  <a:cubicBezTo>
                    <a:pt x="18258" y="6251"/>
                    <a:pt x="17524" y="6556"/>
                    <a:pt x="16748" y="6556"/>
                  </a:cubicBezTo>
                  <a:lnTo>
                    <a:pt x="6425" y="6556"/>
                  </a:lnTo>
                  <a:cubicBezTo>
                    <a:pt x="6224" y="6556"/>
                    <a:pt x="6063" y="6718"/>
                    <a:pt x="6063" y="6918"/>
                  </a:cubicBezTo>
                  <a:cubicBezTo>
                    <a:pt x="6063" y="7117"/>
                    <a:pt x="6224" y="7281"/>
                    <a:pt x="6425" y="7281"/>
                  </a:cubicBezTo>
                  <a:lnTo>
                    <a:pt x="16748" y="7281"/>
                  </a:lnTo>
                  <a:cubicBezTo>
                    <a:pt x="17239" y="7281"/>
                    <a:pt x="17714" y="7184"/>
                    <a:pt x="18163" y="6994"/>
                  </a:cubicBezTo>
                  <a:cubicBezTo>
                    <a:pt x="18597" y="6811"/>
                    <a:pt x="18986" y="6549"/>
                    <a:pt x="19319" y="6214"/>
                  </a:cubicBezTo>
                  <a:cubicBezTo>
                    <a:pt x="19655" y="5880"/>
                    <a:pt x="19916" y="5491"/>
                    <a:pt x="20101" y="5057"/>
                  </a:cubicBezTo>
                  <a:cubicBezTo>
                    <a:pt x="20289" y="4609"/>
                    <a:pt x="20386" y="4132"/>
                    <a:pt x="20386" y="3641"/>
                  </a:cubicBezTo>
                  <a:cubicBezTo>
                    <a:pt x="20386" y="3149"/>
                    <a:pt x="20289" y="2672"/>
                    <a:pt x="20101" y="2224"/>
                  </a:cubicBezTo>
                  <a:cubicBezTo>
                    <a:pt x="19916" y="1790"/>
                    <a:pt x="19655" y="1401"/>
                    <a:pt x="19319" y="1067"/>
                  </a:cubicBezTo>
                  <a:cubicBezTo>
                    <a:pt x="18986" y="734"/>
                    <a:pt x="18597" y="470"/>
                    <a:pt x="18164" y="287"/>
                  </a:cubicBezTo>
                  <a:cubicBezTo>
                    <a:pt x="17714" y="97"/>
                    <a:pt x="17239"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4385550" y="3406650"/>
              <a:ext cx="509675" cy="217275"/>
            </a:xfrm>
            <a:custGeom>
              <a:avLst/>
              <a:gdLst/>
              <a:ahLst/>
              <a:cxnLst/>
              <a:rect l="l" t="t" r="r" b="b"/>
              <a:pathLst>
                <a:path w="20387" h="8691" extrusionOk="0">
                  <a:moveTo>
                    <a:pt x="3638" y="1"/>
                  </a:moveTo>
                  <a:cubicBezTo>
                    <a:pt x="3147" y="1"/>
                    <a:pt x="2670" y="98"/>
                    <a:pt x="2222" y="288"/>
                  </a:cubicBezTo>
                  <a:cubicBezTo>
                    <a:pt x="1788" y="471"/>
                    <a:pt x="1399" y="732"/>
                    <a:pt x="1065" y="1068"/>
                  </a:cubicBezTo>
                  <a:cubicBezTo>
                    <a:pt x="732" y="1401"/>
                    <a:pt x="468" y="1790"/>
                    <a:pt x="285" y="2224"/>
                  </a:cubicBezTo>
                  <a:cubicBezTo>
                    <a:pt x="95" y="2673"/>
                    <a:pt x="0" y="3149"/>
                    <a:pt x="0" y="3641"/>
                  </a:cubicBezTo>
                  <a:cubicBezTo>
                    <a:pt x="0" y="4550"/>
                    <a:pt x="337" y="5421"/>
                    <a:pt x="949" y="6092"/>
                  </a:cubicBezTo>
                  <a:cubicBezTo>
                    <a:pt x="1556" y="6759"/>
                    <a:pt x="2383" y="7173"/>
                    <a:pt x="3276" y="7263"/>
                  </a:cubicBezTo>
                  <a:lnTo>
                    <a:pt x="3276" y="8068"/>
                  </a:lnTo>
                  <a:cubicBezTo>
                    <a:pt x="3274" y="8238"/>
                    <a:pt x="3351" y="8414"/>
                    <a:pt x="3475" y="8525"/>
                  </a:cubicBezTo>
                  <a:cubicBezTo>
                    <a:pt x="3593" y="8631"/>
                    <a:pt x="3741" y="8688"/>
                    <a:pt x="3900" y="8690"/>
                  </a:cubicBezTo>
                  <a:lnTo>
                    <a:pt x="3909" y="8690"/>
                  </a:lnTo>
                  <a:cubicBezTo>
                    <a:pt x="4106" y="8690"/>
                    <a:pt x="4305" y="8581"/>
                    <a:pt x="4415" y="8412"/>
                  </a:cubicBezTo>
                  <a:lnTo>
                    <a:pt x="5274" y="7125"/>
                  </a:lnTo>
                  <a:cubicBezTo>
                    <a:pt x="5306" y="7078"/>
                    <a:pt x="5326" y="7024"/>
                    <a:pt x="5335" y="6969"/>
                  </a:cubicBezTo>
                  <a:cubicBezTo>
                    <a:pt x="5336" y="6958"/>
                    <a:pt x="5336" y="6947"/>
                    <a:pt x="5336" y="6937"/>
                  </a:cubicBezTo>
                  <a:lnTo>
                    <a:pt x="5336" y="6933"/>
                  </a:lnTo>
                  <a:lnTo>
                    <a:pt x="5338" y="6931"/>
                  </a:lnTo>
                  <a:lnTo>
                    <a:pt x="5338" y="6928"/>
                  </a:lnTo>
                  <a:lnTo>
                    <a:pt x="5338" y="6926"/>
                  </a:lnTo>
                  <a:lnTo>
                    <a:pt x="5338" y="6924"/>
                  </a:lnTo>
                  <a:lnTo>
                    <a:pt x="5338" y="6920"/>
                  </a:lnTo>
                  <a:lnTo>
                    <a:pt x="5338" y="6917"/>
                  </a:lnTo>
                  <a:cubicBezTo>
                    <a:pt x="5336" y="6852"/>
                    <a:pt x="5320" y="6791"/>
                    <a:pt x="5290" y="6738"/>
                  </a:cubicBezTo>
                  <a:cubicBezTo>
                    <a:pt x="5268" y="6700"/>
                    <a:pt x="5240" y="6666"/>
                    <a:pt x="5205" y="6639"/>
                  </a:cubicBezTo>
                  <a:cubicBezTo>
                    <a:pt x="5155" y="6596"/>
                    <a:pt x="5093" y="6569"/>
                    <a:pt x="5028" y="6560"/>
                  </a:cubicBezTo>
                  <a:cubicBezTo>
                    <a:pt x="5028" y="6560"/>
                    <a:pt x="5026" y="6558"/>
                    <a:pt x="5026" y="6558"/>
                  </a:cubicBezTo>
                  <a:lnTo>
                    <a:pt x="5014" y="6558"/>
                  </a:lnTo>
                  <a:lnTo>
                    <a:pt x="5006" y="6556"/>
                  </a:lnTo>
                  <a:lnTo>
                    <a:pt x="4976" y="6556"/>
                  </a:lnTo>
                  <a:cubicBezTo>
                    <a:pt x="4913" y="6556"/>
                    <a:pt x="4850" y="6571"/>
                    <a:pt x="4797" y="6601"/>
                  </a:cubicBezTo>
                  <a:lnTo>
                    <a:pt x="4797" y="6603"/>
                  </a:lnTo>
                  <a:lnTo>
                    <a:pt x="4793" y="6603"/>
                  </a:lnTo>
                  <a:cubicBezTo>
                    <a:pt x="4793" y="6605"/>
                    <a:pt x="4793" y="6605"/>
                    <a:pt x="4791" y="6607"/>
                  </a:cubicBezTo>
                  <a:cubicBezTo>
                    <a:pt x="4755" y="6626"/>
                    <a:pt x="4723" y="6653"/>
                    <a:pt x="4696" y="6686"/>
                  </a:cubicBezTo>
                  <a:lnTo>
                    <a:pt x="4694" y="6689"/>
                  </a:lnTo>
                  <a:cubicBezTo>
                    <a:pt x="4685" y="6700"/>
                    <a:pt x="4677" y="6711"/>
                    <a:pt x="4669" y="6723"/>
                  </a:cubicBezTo>
                  <a:lnTo>
                    <a:pt x="4001" y="7726"/>
                  </a:lnTo>
                  <a:lnTo>
                    <a:pt x="4001" y="6919"/>
                  </a:lnTo>
                  <a:cubicBezTo>
                    <a:pt x="4001" y="6822"/>
                    <a:pt x="3963" y="6729"/>
                    <a:pt x="3895" y="6662"/>
                  </a:cubicBezTo>
                  <a:cubicBezTo>
                    <a:pt x="3827" y="6594"/>
                    <a:pt x="3733" y="6556"/>
                    <a:pt x="3638" y="6556"/>
                  </a:cubicBezTo>
                  <a:cubicBezTo>
                    <a:pt x="2860" y="6555"/>
                    <a:pt x="2128" y="6252"/>
                    <a:pt x="1578" y="5701"/>
                  </a:cubicBezTo>
                  <a:cubicBezTo>
                    <a:pt x="1028" y="5151"/>
                    <a:pt x="724" y="4419"/>
                    <a:pt x="724" y="3641"/>
                  </a:cubicBezTo>
                  <a:cubicBezTo>
                    <a:pt x="724" y="2863"/>
                    <a:pt x="1028" y="2131"/>
                    <a:pt x="1578" y="1580"/>
                  </a:cubicBezTo>
                  <a:cubicBezTo>
                    <a:pt x="2128" y="1030"/>
                    <a:pt x="2860" y="725"/>
                    <a:pt x="3638" y="725"/>
                  </a:cubicBezTo>
                  <a:lnTo>
                    <a:pt x="16748" y="725"/>
                  </a:lnTo>
                  <a:cubicBezTo>
                    <a:pt x="17524" y="725"/>
                    <a:pt x="18256" y="1030"/>
                    <a:pt x="18808" y="1580"/>
                  </a:cubicBezTo>
                  <a:cubicBezTo>
                    <a:pt x="19359" y="2131"/>
                    <a:pt x="19662" y="2863"/>
                    <a:pt x="19662" y="3641"/>
                  </a:cubicBezTo>
                  <a:cubicBezTo>
                    <a:pt x="19662" y="4419"/>
                    <a:pt x="19359" y="5151"/>
                    <a:pt x="18808" y="5701"/>
                  </a:cubicBezTo>
                  <a:cubicBezTo>
                    <a:pt x="18256" y="6252"/>
                    <a:pt x="17524" y="6555"/>
                    <a:pt x="16748" y="6556"/>
                  </a:cubicBezTo>
                  <a:lnTo>
                    <a:pt x="6425" y="6556"/>
                  </a:lnTo>
                  <a:cubicBezTo>
                    <a:pt x="6224" y="6556"/>
                    <a:pt x="6063" y="6718"/>
                    <a:pt x="6063" y="6919"/>
                  </a:cubicBezTo>
                  <a:cubicBezTo>
                    <a:pt x="6063" y="7118"/>
                    <a:pt x="6224" y="7281"/>
                    <a:pt x="6425" y="7281"/>
                  </a:cubicBezTo>
                  <a:lnTo>
                    <a:pt x="16748" y="7281"/>
                  </a:lnTo>
                  <a:cubicBezTo>
                    <a:pt x="17239" y="7281"/>
                    <a:pt x="17714" y="7184"/>
                    <a:pt x="18163" y="6994"/>
                  </a:cubicBezTo>
                  <a:cubicBezTo>
                    <a:pt x="18597" y="6811"/>
                    <a:pt x="18986" y="6547"/>
                    <a:pt x="19321" y="6214"/>
                  </a:cubicBezTo>
                  <a:cubicBezTo>
                    <a:pt x="19655" y="5880"/>
                    <a:pt x="19916" y="5491"/>
                    <a:pt x="20101" y="5057"/>
                  </a:cubicBezTo>
                  <a:cubicBezTo>
                    <a:pt x="20289" y="4609"/>
                    <a:pt x="20386" y="4132"/>
                    <a:pt x="20386" y="3641"/>
                  </a:cubicBezTo>
                  <a:cubicBezTo>
                    <a:pt x="20386" y="3149"/>
                    <a:pt x="20289" y="2673"/>
                    <a:pt x="20101" y="2224"/>
                  </a:cubicBezTo>
                  <a:cubicBezTo>
                    <a:pt x="19916" y="1790"/>
                    <a:pt x="19655" y="1401"/>
                    <a:pt x="19321" y="1068"/>
                  </a:cubicBezTo>
                  <a:cubicBezTo>
                    <a:pt x="18986" y="734"/>
                    <a:pt x="18597" y="471"/>
                    <a:pt x="18163" y="288"/>
                  </a:cubicBezTo>
                  <a:cubicBezTo>
                    <a:pt x="17714" y="98"/>
                    <a:pt x="17239" y="1"/>
                    <a:pt x="16748"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494200" y="3606775"/>
              <a:ext cx="509725" cy="217200"/>
            </a:xfrm>
            <a:custGeom>
              <a:avLst/>
              <a:gdLst/>
              <a:ahLst/>
              <a:cxnLst/>
              <a:rect l="l" t="t" r="r" b="b"/>
              <a:pathLst>
                <a:path w="20389" h="8688" extrusionOk="0">
                  <a:moveTo>
                    <a:pt x="3641" y="0"/>
                  </a:moveTo>
                  <a:cubicBezTo>
                    <a:pt x="3149" y="0"/>
                    <a:pt x="2672" y="95"/>
                    <a:pt x="2224" y="285"/>
                  </a:cubicBezTo>
                  <a:cubicBezTo>
                    <a:pt x="1790" y="468"/>
                    <a:pt x="1401" y="732"/>
                    <a:pt x="1068" y="1065"/>
                  </a:cubicBezTo>
                  <a:cubicBezTo>
                    <a:pt x="732" y="1401"/>
                    <a:pt x="470" y="1790"/>
                    <a:pt x="287" y="2222"/>
                  </a:cubicBezTo>
                  <a:cubicBezTo>
                    <a:pt x="97" y="2670"/>
                    <a:pt x="1" y="3147"/>
                    <a:pt x="1" y="3639"/>
                  </a:cubicBezTo>
                  <a:cubicBezTo>
                    <a:pt x="1" y="4130"/>
                    <a:pt x="97" y="4607"/>
                    <a:pt x="287" y="5055"/>
                  </a:cubicBezTo>
                  <a:cubicBezTo>
                    <a:pt x="470" y="5489"/>
                    <a:pt x="732" y="5878"/>
                    <a:pt x="1068" y="6213"/>
                  </a:cubicBezTo>
                  <a:cubicBezTo>
                    <a:pt x="1401" y="6547"/>
                    <a:pt x="1790" y="6809"/>
                    <a:pt x="2224" y="6992"/>
                  </a:cubicBezTo>
                  <a:cubicBezTo>
                    <a:pt x="2672" y="7182"/>
                    <a:pt x="3149" y="7279"/>
                    <a:pt x="3641" y="7279"/>
                  </a:cubicBezTo>
                  <a:lnTo>
                    <a:pt x="15219" y="7279"/>
                  </a:lnTo>
                  <a:lnTo>
                    <a:pt x="15974" y="8410"/>
                  </a:lnTo>
                  <a:cubicBezTo>
                    <a:pt x="16083" y="8579"/>
                    <a:pt x="16280" y="8688"/>
                    <a:pt x="16478" y="8688"/>
                  </a:cubicBezTo>
                  <a:lnTo>
                    <a:pt x="16487" y="8688"/>
                  </a:lnTo>
                  <a:cubicBezTo>
                    <a:pt x="16646" y="8686"/>
                    <a:pt x="16793" y="8631"/>
                    <a:pt x="16912" y="8523"/>
                  </a:cubicBezTo>
                  <a:cubicBezTo>
                    <a:pt x="17037" y="8412"/>
                    <a:pt x="17112" y="8236"/>
                    <a:pt x="17111" y="8066"/>
                  </a:cubicBezTo>
                  <a:lnTo>
                    <a:pt x="17111" y="6916"/>
                  </a:lnTo>
                  <a:cubicBezTo>
                    <a:pt x="17111" y="6717"/>
                    <a:pt x="16949" y="6554"/>
                    <a:pt x="16748" y="6554"/>
                  </a:cubicBezTo>
                  <a:cubicBezTo>
                    <a:pt x="16549" y="6554"/>
                    <a:pt x="16386" y="6717"/>
                    <a:pt x="16386" y="6916"/>
                  </a:cubicBezTo>
                  <a:lnTo>
                    <a:pt x="16386" y="7725"/>
                  </a:lnTo>
                  <a:lnTo>
                    <a:pt x="15714" y="6716"/>
                  </a:lnTo>
                  <a:cubicBezTo>
                    <a:pt x="15646" y="6613"/>
                    <a:pt x="15533" y="6554"/>
                    <a:pt x="15413" y="6554"/>
                  </a:cubicBezTo>
                  <a:lnTo>
                    <a:pt x="3641" y="6554"/>
                  </a:lnTo>
                  <a:cubicBezTo>
                    <a:pt x="2862" y="6554"/>
                    <a:pt x="2131" y="6249"/>
                    <a:pt x="1580" y="5701"/>
                  </a:cubicBezTo>
                  <a:cubicBezTo>
                    <a:pt x="1030" y="5150"/>
                    <a:pt x="725" y="4417"/>
                    <a:pt x="725" y="3639"/>
                  </a:cubicBezTo>
                  <a:cubicBezTo>
                    <a:pt x="725" y="2860"/>
                    <a:pt x="1030" y="2129"/>
                    <a:pt x="1580" y="1578"/>
                  </a:cubicBezTo>
                  <a:cubicBezTo>
                    <a:pt x="2131" y="1028"/>
                    <a:pt x="2862" y="725"/>
                    <a:pt x="3641" y="725"/>
                  </a:cubicBezTo>
                  <a:lnTo>
                    <a:pt x="16748" y="725"/>
                  </a:lnTo>
                  <a:cubicBezTo>
                    <a:pt x="17527" y="725"/>
                    <a:pt x="18258" y="1028"/>
                    <a:pt x="18811" y="1578"/>
                  </a:cubicBezTo>
                  <a:cubicBezTo>
                    <a:pt x="19359" y="2129"/>
                    <a:pt x="19664" y="2860"/>
                    <a:pt x="19664" y="3639"/>
                  </a:cubicBezTo>
                  <a:cubicBezTo>
                    <a:pt x="19664" y="4759"/>
                    <a:pt x="19010" y="5794"/>
                    <a:pt x="17996" y="6274"/>
                  </a:cubicBezTo>
                  <a:cubicBezTo>
                    <a:pt x="17909" y="6316"/>
                    <a:pt x="17842" y="6389"/>
                    <a:pt x="17810" y="6481"/>
                  </a:cubicBezTo>
                  <a:cubicBezTo>
                    <a:pt x="17778" y="6572"/>
                    <a:pt x="17783" y="6669"/>
                    <a:pt x="17824" y="6757"/>
                  </a:cubicBezTo>
                  <a:cubicBezTo>
                    <a:pt x="17883" y="6882"/>
                    <a:pt x="18013" y="6965"/>
                    <a:pt x="18151" y="6965"/>
                  </a:cubicBezTo>
                  <a:cubicBezTo>
                    <a:pt x="18204" y="6965"/>
                    <a:pt x="18258" y="6952"/>
                    <a:pt x="18307" y="6929"/>
                  </a:cubicBezTo>
                  <a:cubicBezTo>
                    <a:pt x="18920" y="6638"/>
                    <a:pt x="19440" y="6183"/>
                    <a:pt x="19809" y="5611"/>
                  </a:cubicBezTo>
                  <a:cubicBezTo>
                    <a:pt x="20188" y="5023"/>
                    <a:pt x="20389" y="4341"/>
                    <a:pt x="20389" y="3639"/>
                  </a:cubicBezTo>
                  <a:cubicBezTo>
                    <a:pt x="20389" y="3147"/>
                    <a:pt x="20292" y="2670"/>
                    <a:pt x="20102" y="2222"/>
                  </a:cubicBezTo>
                  <a:cubicBezTo>
                    <a:pt x="19919" y="1790"/>
                    <a:pt x="19657" y="1401"/>
                    <a:pt x="19322" y="1065"/>
                  </a:cubicBezTo>
                  <a:cubicBezTo>
                    <a:pt x="18988" y="732"/>
                    <a:pt x="18599" y="468"/>
                    <a:pt x="18165" y="285"/>
                  </a:cubicBezTo>
                  <a:cubicBezTo>
                    <a:pt x="17717" y="95"/>
                    <a:pt x="17240" y="0"/>
                    <a:pt x="16748"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45830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2" y="725"/>
                    <a:pt x="725" y="564"/>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4631275" y="3488600"/>
              <a:ext cx="18150" cy="18125"/>
            </a:xfrm>
            <a:custGeom>
              <a:avLst/>
              <a:gdLst/>
              <a:ahLst/>
              <a:cxnLst/>
              <a:rect l="l" t="t" r="r" b="b"/>
              <a:pathLst>
                <a:path w="726" h="725" extrusionOk="0">
                  <a:moveTo>
                    <a:pt x="363" y="1"/>
                  </a:moveTo>
                  <a:cubicBezTo>
                    <a:pt x="164" y="1"/>
                    <a:pt x="1" y="162"/>
                    <a:pt x="1" y="363"/>
                  </a:cubicBezTo>
                  <a:cubicBezTo>
                    <a:pt x="1" y="564"/>
                    <a:pt x="164"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679600" y="3488600"/>
              <a:ext cx="18150" cy="18125"/>
            </a:xfrm>
            <a:custGeom>
              <a:avLst/>
              <a:gdLst/>
              <a:ahLst/>
              <a:cxnLst/>
              <a:rect l="l" t="t" r="r" b="b"/>
              <a:pathLst>
                <a:path w="726" h="725" extrusionOk="0">
                  <a:moveTo>
                    <a:pt x="363" y="1"/>
                  </a:moveTo>
                  <a:cubicBezTo>
                    <a:pt x="162" y="1"/>
                    <a:pt x="1" y="162"/>
                    <a:pt x="1" y="363"/>
                  </a:cubicBezTo>
                  <a:cubicBezTo>
                    <a:pt x="1" y="564"/>
                    <a:pt x="162" y="725"/>
                    <a:pt x="363" y="725"/>
                  </a:cubicBezTo>
                  <a:cubicBezTo>
                    <a:pt x="564" y="725"/>
                    <a:pt x="725" y="564"/>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4691675"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4740000" y="3688675"/>
              <a:ext cx="18125" cy="18125"/>
            </a:xfrm>
            <a:custGeom>
              <a:avLst/>
              <a:gdLst/>
              <a:ahLst/>
              <a:cxnLst/>
              <a:rect l="l" t="t" r="r" b="b"/>
              <a:pathLst>
                <a:path w="725" h="725" extrusionOk="0">
                  <a:moveTo>
                    <a:pt x="363" y="0"/>
                  </a:moveTo>
                  <a:cubicBezTo>
                    <a:pt x="164" y="0"/>
                    <a:pt x="0" y="163"/>
                    <a:pt x="0" y="363"/>
                  </a:cubicBezTo>
                  <a:cubicBezTo>
                    <a:pt x="0" y="563"/>
                    <a:pt x="164" y="725"/>
                    <a:pt x="363" y="725"/>
                  </a:cubicBezTo>
                  <a:cubicBezTo>
                    <a:pt x="563" y="725"/>
                    <a:pt x="725" y="563"/>
                    <a:pt x="725" y="363"/>
                  </a:cubicBezTo>
                  <a:cubicBezTo>
                    <a:pt x="725" y="163"/>
                    <a:pt x="563"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788325" y="3688675"/>
              <a:ext cx="18125" cy="18125"/>
            </a:xfrm>
            <a:custGeom>
              <a:avLst/>
              <a:gdLst/>
              <a:ahLst/>
              <a:cxnLst/>
              <a:rect l="l" t="t" r="r" b="b"/>
              <a:pathLst>
                <a:path w="725" h="725" extrusionOk="0">
                  <a:moveTo>
                    <a:pt x="363" y="0"/>
                  </a:moveTo>
                  <a:cubicBezTo>
                    <a:pt x="162" y="0"/>
                    <a:pt x="0" y="163"/>
                    <a:pt x="0" y="363"/>
                  </a:cubicBezTo>
                  <a:cubicBezTo>
                    <a:pt x="0" y="563"/>
                    <a:pt x="162" y="725"/>
                    <a:pt x="363" y="725"/>
                  </a:cubicBezTo>
                  <a:cubicBezTo>
                    <a:pt x="562" y="725"/>
                    <a:pt x="725" y="563"/>
                    <a:pt x="725" y="363"/>
                  </a:cubicBezTo>
                  <a:cubicBezTo>
                    <a:pt x="725" y="163"/>
                    <a:pt x="562" y="0"/>
                    <a:pt x="363" y="0"/>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45830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2" y="725"/>
                    <a:pt x="725" y="562"/>
                    <a:pt x="725" y="363"/>
                  </a:cubicBezTo>
                  <a:cubicBezTo>
                    <a:pt x="725" y="162"/>
                    <a:pt x="562"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4631275" y="3888775"/>
              <a:ext cx="18150" cy="18150"/>
            </a:xfrm>
            <a:custGeom>
              <a:avLst/>
              <a:gdLst/>
              <a:ahLst/>
              <a:cxnLst/>
              <a:rect l="l" t="t" r="r" b="b"/>
              <a:pathLst>
                <a:path w="726" h="726" extrusionOk="0">
                  <a:moveTo>
                    <a:pt x="363" y="1"/>
                  </a:moveTo>
                  <a:cubicBezTo>
                    <a:pt x="164" y="1"/>
                    <a:pt x="1" y="162"/>
                    <a:pt x="1" y="363"/>
                  </a:cubicBezTo>
                  <a:cubicBezTo>
                    <a:pt x="1" y="562"/>
                    <a:pt x="164"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679600" y="3888775"/>
              <a:ext cx="18150" cy="18150"/>
            </a:xfrm>
            <a:custGeom>
              <a:avLst/>
              <a:gdLst/>
              <a:ahLst/>
              <a:cxnLst/>
              <a:rect l="l" t="t" r="r" b="b"/>
              <a:pathLst>
                <a:path w="726" h="726" extrusionOk="0">
                  <a:moveTo>
                    <a:pt x="363" y="1"/>
                  </a:moveTo>
                  <a:cubicBezTo>
                    <a:pt x="162" y="1"/>
                    <a:pt x="1" y="162"/>
                    <a:pt x="1" y="363"/>
                  </a:cubicBezTo>
                  <a:cubicBezTo>
                    <a:pt x="1" y="562"/>
                    <a:pt x="162" y="725"/>
                    <a:pt x="363" y="725"/>
                  </a:cubicBezTo>
                  <a:cubicBezTo>
                    <a:pt x="564" y="725"/>
                    <a:pt x="725" y="562"/>
                    <a:pt x="725" y="363"/>
                  </a:cubicBezTo>
                  <a:cubicBezTo>
                    <a:pt x="725" y="162"/>
                    <a:pt x="564" y="1"/>
                    <a:pt x="363" y="1"/>
                  </a:cubicBezTo>
                  <a:close/>
                </a:path>
              </a:pathLst>
            </a:custGeom>
            <a:gradFill>
              <a:gsLst>
                <a:gs pos="0">
                  <a:schemeClr val="accent5"/>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20"/>
          <p:cNvGrpSpPr/>
          <p:nvPr/>
        </p:nvGrpSpPr>
        <p:grpSpPr>
          <a:xfrm>
            <a:off x="4571726" y="2621525"/>
            <a:ext cx="471944" cy="338765"/>
            <a:chOff x="4975800" y="2137250"/>
            <a:chExt cx="618375" cy="443875"/>
          </a:xfrm>
        </p:grpSpPr>
        <p:sp>
          <p:nvSpPr>
            <p:cNvPr id="433" name="Google Shape;433;p20"/>
            <p:cNvSpPr/>
            <p:nvPr/>
          </p:nvSpPr>
          <p:spPr>
            <a:xfrm>
              <a:off x="4975800" y="2137250"/>
              <a:ext cx="618375" cy="443875"/>
            </a:xfrm>
            <a:custGeom>
              <a:avLst/>
              <a:gdLst/>
              <a:ahLst/>
              <a:cxnLst/>
              <a:rect l="l" t="t" r="r" b="b"/>
              <a:pathLst>
                <a:path w="24735" h="17755" extrusionOk="0">
                  <a:moveTo>
                    <a:pt x="23286" y="725"/>
                  </a:moveTo>
                  <a:cubicBezTo>
                    <a:pt x="23686" y="725"/>
                    <a:pt x="24010" y="1050"/>
                    <a:pt x="24010" y="1450"/>
                  </a:cubicBezTo>
                  <a:lnTo>
                    <a:pt x="24010" y="2536"/>
                  </a:lnTo>
                  <a:lnTo>
                    <a:pt x="725" y="2536"/>
                  </a:lnTo>
                  <a:lnTo>
                    <a:pt x="725" y="1450"/>
                  </a:lnTo>
                  <a:cubicBezTo>
                    <a:pt x="725" y="1050"/>
                    <a:pt x="1049" y="725"/>
                    <a:pt x="1449" y="725"/>
                  </a:cubicBezTo>
                  <a:close/>
                  <a:moveTo>
                    <a:pt x="1449" y="1"/>
                  </a:moveTo>
                  <a:cubicBezTo>
                    <a:pt x="651" y="1"/>
                    <a:pt x="0" y="650"/>
                    <a:pt x="0" y="1450"/>
                  </a:cubicBezTo>
                  <a:lnTo>
                    <a:pt x="0" y="2897"/>
                  </a:lnTo>
                  <a:cubicBezTo>
                    <a:pt x="0" y="2897"/>
                    <a:pt x="0" y="2898"/>
                    <a:pt x="0" y="2898"/>
                  </a:cubicBezTo>
                  <a:cubicBezTo>
                    <a:pt x="0" y="3024"/>
                    <a:pt x="63" y="3133"/>
                    <a:pt x="160" y="3200"/>
                  </a:cubicBezTo>
                  <a:cubicBezTo>
                    <a:pt x="162" y="3200"/>
                    <a:pt x="163" y="3201"/>
                    <a:pt x="165" y="3203"/>
                  </a:cubicBezTo>
                  <a:cubicBezTo>
                    <a:pt x="223" y="3239"/>
                    <a:pt x="291" y="3261"/>
                    <a:pt x="362" y="3261"/>
                  </a:cubicBezTo>
                  <a:lnTo>
                    <a:pt x="24010" y="3261"/>
                  </a:lnTo>
                  <a:lnTo>
                    <a:pt x="24010" y="16304"/>
                  </a:lnTo>
                  <a:cubicBezTo>
                    <a:pt x="24010" y="16704"/>
                    <a:pt x="23684" y="17028"/>
                    <a:pt x="23286" y="17030"/>
                  </a:cubicBezTo>
                  <a:lnTo>
                    <a:pt x="1449" y="17030"/>
                  </a:lnTo>
                  <a:cubicBezTo>
                    <a:pt x="1051" y="17028"/>
                    <a:pt x="726" y="16704"/>
                    <a:pt x="725" y="16304"/>
                  </a:cubicBezTo>
                  <a:lnTo>
                    <a:pt x="725" y="4347"/>
                  </a:lnTo>
                  <a:cubicBezTo>
                    <a:pt x="725" y="4148"/>
                    <a:pt x="563" y="3985"/>
                    <a:pt x="362" y="3985"/>
                  </a:cubicBezTo>
                  <a:cubicBezTo>
                    <a:pt x="350" y="3985"/>
                    <a:pt x="337" y="3987"/>
                    <a:pt x="325" y="3987"/>
                  </a:cubicBezTo>
                  <a:cubicBezTo>
                    <a:pt x="147" y="4005"/>
                    <a:pt x="7" y="4155"/>
                    <a:pt x="0" y="4336"/>
                  </a:cubicBezTo>
                  <a:cubicBezTo>
                    <a:pt x="0" y="4340"/>
                    <a:pt x="0" y="4344"/>
                    <a:pt x="0" y="4347"/>
                  </a:cubicBezTo>
                  <a:lnTo>
                    <a:pt x="0" y="16304"/>
                  </a:lnTo>
                  <a:cubicBezTo>
                    <a:pt x="0" y="17104"/>
                    <a:pt x="646" y="17754"/>
                    <a:pt x="1449" y="17754"/>
                  </a:cubicBezTo>
                  <a:lnTo>
                    <a:pt x="23286" y="17754"/>
                  </a:lnTo>
                  <a:cubicBezTo>
                    <a:pt x="24089" y="17754"/>
                    <a:pt x="24735" y="17104"/>
                    <a:pt x="24735" y="16304"/>
                  </a:cubicBezTo>
                  <a:lnTo>
                    <a:pt x="24735" y="1450"/>
                  </a:lnTo>
                  <a:cubicBezTo>
                    <a:pt x="24735" y="650"/>
                    <a:pt x="24086" y="1"/>
                    <a:pt x="23286"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5010000" y="2168950"/>
              <a:ext cx="21500" cy="18150"/>
            </a:xfrm>
            <a:custGeom>
              <a:avLst/>
              <a:gdLst/>
              <a:ahLst/>
              <a:cxnLst/>
              <a:rect l="l" t="t" r="r" b="b"/>
              <a:pathLst>
                <a:path w="860" h="726" extrusionOk="0">
                  <a:moveTo>
                    <a:pt x="395" y="0"/>
                  </a:moveTo>
                  <a:cubicBezTo>
                    <a:pt x="371" y="0"/>
                    <a:pt x="346" y="3"/>
                    <a:pt x="321" y="8"/>
                  </a:cubicBezTo>
                  <a:cubicBezTo>
                    <a:pt x="113" y="52"/>
                    <a:pt x="0" y="248"/>
                    <a:pt x="38" y="434"/>
                  </a:cubicBezTo>
                  <a:cubicBezTo>
                    <a:pt x="73" y="619"/>
                    <a:pt x="233" y="725"/>
                    <a:pt x="395" y="725"/>
                  </a:cubicBezTo>
                  <a:cubicBezTo>
                    <a:pt x="507" y="725"/>
                    <a:pt x="620" y="675"/>
                    <a:pt x="694" y="565"/>
                  </a:cubicBezTo>
                  <a:cubicBezTo>
                    <a:pt x="859" y="313"/>
                    <a:pt x="669" y="0"/>
                    <a:pt x="39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5046275" y="2168950"/>
              <a:ext cx="21525" cy="18150"/>
            </a:xfrm>
            <a:custGeom>
              <a:avLst/>
              <a:gdLst/>
              <a:ahLst/>
              <a:cxnLst/>
              <a:rect l="l" t="t" r="r" b="b"/>
              <a:pathLst>
                <a:path w="861" h="726" extrusionOk="0">
                  <a:moveTo>
                    <a:pt x="396" y="0"/>
                  </a:moveTo>
                  <a:cubicBezTo>
                    <a:pt x="372" y="0"/>
                    <a:pt x="348" y="3"/>
                    <a:pt x="323" y="8"/>
                  </a:cubicBezTo>
                  <a:cubicBezTo>
                    <a:pt x="113" y="52"/>
                    <a:pt x="0" y="248"/>
                    <a:pt x="38" y="434"/>
                  </a:cubicBezTo>
                  <a:cubicBezTo>
                    <a:pt x="73" y="619"/>
                    <a:pt x="232" y="725"/>
                    <a:pt x="395" y="725"/>
                  </a:cubicBezTo>
                  <a:cubicBezTo>
                    <a:pt x="506" y="725"/>
                    <a:pt x="619" y="675"/>
                    <a:pt x="694" y="565"/>
                  </a:cubicBezTo>
                  <a:cubicBezTo>
                    <a:pt x="860" y="313"/>
                    <a:pt x="669" y="0"/>
                    <a:pt x="39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5082525" y="2168950"/>
              <a:ext cx="21550" cy="18150"/>
            </a:xfrm>
            <a:custGeom>
              <a:avLst/>
              <a:gdLst/>
              <a:ahLst/>
              <a:cxnLst/>
              <a:rect l="l" t="t" r="r" b="b"/>
              <a:pathLst>
                <a:path w="862" h="726" extrusionOk="0">
                  <a:moveTo>
                    <a:pt x="397" y="0"/>
                  </a:moveTo>
                  <a:cubicBezTo>
                    <a:pt x="373" y="0"/>
                    <a:pt x="348" y="3"/>
                    <a:pt x="323" y="8"/>
                  </a:cubicBezTo>
                  <a:cubicBezTo>
                    <a:pt x="114" y="52"/>
                    <a:pt x="1" y="248"/>
                    <a:pt x="38" y="434"/>
                  </a:cubicBezTo>
                  <a:cubicBezTo>
                    <a:pt x="73" y="619"/>
                    <a:pt x="233" y="725"/>
                    <a:pt x="395" y="725"/>
                  </a:cubicBezTo>
                  <a:cubicBezTo>
                    <a:pt x="507" y="725"/>
                    <a:pt x="620" y="675"/>
                    <a:pt x="695" y="565"/>
                  </a:cubicBezTo>
                  <a:cubicBezTo>
                    <a:pt x="861" y="313"/>
                    <a:pt x="670" y="0"/>
                    <a:pt x="397"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5119200" y="2285200"/>
              <a:ext cx="66450" cy="66400"/>
            </a:xfrm>
            <a:custGeom>
              <a:avLst/>
              <a:gdLst/>
              <a:ahLst/>
              <a:cxnLst/>
              <a:rect l="l" t="t" r="r" b="b"/>
              <a:pathLst>
                <a:path w="2658" h="2656" extrusionOk="0">
                  <a:moveTo>
                    <a:pt x="1329" y="724"/>
                  </a:moveTo>
                  <a:cubicBezTo>
                    <a:pt x="1526" y="724"/>
                    <a:pt x="1700" y="819"/>
                    <a:pt x="1812" y="965"/>
                  </a:cubicBezTo>
                  <a:lnTo>
                    <a:pt x="845" y="965"/>
                  </a:lnTo>
                  <a:cubicBezTo>
                    <a:pt x="956" y="819"/>
                    <a:pt x="1132" y="724"/>
                    <a:pt x="1329" y="724"/>
                  </a:cubicBezTo>
                  <a:close/>
                  <a:moveTo>
                    <a:pt x="1329" y="0"/>
                  </a:moveTo>
                  <a:cubicBezTo>
                    <a:pt x="596" y="0"/>
                    <a:pt x="0" y="595"/>
                    <a:pt x="0" y="1327"/>
                  </a:cubicBezTo>
                  <a:cubicBezTo>
                    <a:pt x="0" y="2060"/>
                    <a:pt x="596" y="2656"/>
                    <a:pt x="1329" y="2656"/>
                  </a:cubicBezTo>
                  <a:cubicBezTo>
                    <a:pt x="1562" y="2656"/>
                    <a:pt x="1792" y="2595"/>
                    <a:pt x="1993" y="2478"/>
                  </a:cubicBezTo>
                  <a:cubicBezTo>
                    <a:pt x="2167" y="2378"/>
                    <a:pt x="2226" y="2157"/>
                    <a:pt x="2125" y="1983"/>
                  </a:cubicBezTo>
                  <a:cubicBezTo>
                    <a:pt x="2058" y="1867"/>
                    <a:pt x="1937" y="1802"/>
                    <a:pt x="1812" y="1802"/>
                  </a:cubicBezTo>
                  <a:cubicBezTo>
                    <a:pt x="1750" y="1802"/>
                    <a:pt x="1688" y="1817"/>
                    <a:pt x="1630" y="1851"/>
                  </a:cubicBezTo>
                  <a:cubicBezTo>
                    <a:pt x="1539" y="1904"/>
                    <a:pt x="1435" y="1931"/>
                    <a:pt x="1329" y="1931"/>
                  </a:cubicBezTo>
                  <a:cubicBezTo>
                    <a:pt x="1132" y="1931"/>
                    <a:pt x="956" y="1836"/>
                    <a:pt x="845" y="1689"/>
                  </a:cubicBezTo>
                  <a:lnTo>
                    <a:pt x="2296" y="1689"/>
                  </a:lnTo>
                  <a:cubicBezTo>
                    <a:pt x="2495" y="1689"/>
                    <a:pt x="2658" y="1528"/>
                    <a:pt x="2658" y="1327"/>
                  </a:cubicBezTo>
                  <a:cubicBezTo>
                    <a:pt x="2658" y="595"/>
                    <a:pt x="2061" y="0"/>
                    <a:pt x="1329"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5377900" y="2283350"/>
              <a:ext cx="78075" cy="67075"/>
            </a:xfrm>
            <a:custGeom>
              <a:avLst/>
              <a:gdLst/>
              <a:ahLst/>
              <a:cxnLst/>
              <a:rect l="l" t="t" r="r" b="b"/>
              <a:pathLst>
                <a:path w="3123" h="2683" extrusionOk="0">
                  <a:moveTo>
                    <a:pt x="1405" y="0"/>
                  </a:moveTo>
                  <a:cubicBezTo>
                    <a:pt x="1206" y="0"/>
                    <a:pt x="1042" y="162"/>
                    <a:pt x="1042" y="363"/>
                  </a:cubicBezTo>
                  <a:cubicBezTo>
                    <a:pt x="1042" y="404"/>
                    <a:pt x="1042" y="443"/>
                    <a:pt x="1041" y="483"/>
                  </a:cubicBezTo>
                  <a:lnTo>
                    <a:pt x="363" y="483"/>
                  </a:lnTo>
                  <a:cubicBezTo>
                    <a:pt x="162" y="483"/>
                    <a:pt x="1" y="646"/>
                    <a:pt x="1" y="845"/>
                  </a:cubicBezTo>
                  <a:cubicBezTo>
                    <a:pt x="1" y="1046"/>
                    <a:pt x="162" y="1207"/>
                    <a:pt x="363" y="1207"/>
                  </a:cubicBezTo>
                  <a:lnTo>
                    <a:pt x="906" y="1207"/>
                  </a:lnTo>
                  <a:cubicBezTo>
                    <a:pt x="705" y="1772"/>
                    <a:pt x="348" y="1993"/>
                    <a:pt x="329" y="2003"/>
                  </a:cubicBezTo>
                  <a:cubicBezTo>
                    <a:pt x="155" y="2102"/>
                    <a:pt x="94" y="2323"/>
                    <a:pt x="192" y="2498"/>
                  </a:cubicBezTo>
                  <a:cubicBezTo>
                    <a:pt x="259" y="2616"/>
                    <a:pt x="381" y="2682"/>
                    <a:pt x="507" y="2682"/>
                  </a:cubicBezTo>
                  <a:cubicBezTo>
                    <a:pt x="568" y="2682"/>
                    <a:pt x="629" y="2667"/>
                    <a:pt x="686" y="2635"/>
                  </a:cubicBezTo>
                  <a:cubicBezTo>
                    <a:pt x="712" y="2620"/>
                    <a:pt x="1102" y="2393"/>
                    <a:pt x="1405" y="1855"/>
                  </a:cubicBezTo>
                  <a:cubicBezTo>
                    <a:pt x="1709" y="2393"/>
                    <a:pt x="2097" y="2620"/>
                    <a:pt x="2124" y="2635"/>
                  </a:cubicBezTo>
                  <a:cubicBezTo>
                    <a:pt x="2198" y="2676"/>
                    <a:pt x="2242" y="2682"/>
                    <a:pt x="2430" y="2682"/>
                  </a:cubicBezTo>
                  <a:cubicBezTo>
                    <a:pt x="2510" y="2682"/>
                    <a:pt x="2615" y="2681"/>
                    <a:pt x="2760" y="2681"/>
                  </a:cubicBezTo>
                  <a:cubicBezTo>
                    <a:pt x="2959" y="2681"/>
                    <a:pt x="3122" y="2520"/>
                    <a:pt x="3122" y="2319"/>
                  </a:cubicBezTo>
                  <a:cubicBezTo>
                    <a:pt x="3122" y="2120"/>
                    <a:pt x="2959" y="1957"/>
                    <a:pt x="2760" y="1957"/>
                  </a:cubicBezTo>
                  <a:lnTo>
                    <a:pt x="2416" y="1957"/>
                  </a:lnTo>
                  <a:cubicBezTo>
                    <a:pt x="2298" y="1865"/>
                    <a:pt x="2057" y="1634"/>
                    <a:pt x="1903" y="1207"/>
                  </a:cubicBezTo>
                  <a:lnTo>
                    <a:pt x="2448" y="1207"/>
                  </a:lnTo>
                  <a:cubicBezTo>
                    <a:pt x="2647" y="1207"/>
                    <a:pt x="2810" y="1046"/>
                    <a:pt x="2810" y="845"/>
                  </a:cubicBezTo>
                  <a:cubicBezTo>
                    <a:pt x="2810" y="646"/>
                    <a:pt x="2647" y="483"/>
                    <a:pt x="2448" y="483"/>
                  </a:cubicBezTo>
                  <a:lnTo>
                    <a:pt x="1770" y="483"/>
                  </a:lnTo>
                  <a:cubicBezTo>
                    <a:pt x="1769" y="443"/>
                    <a:pt x="1767" y="404"/>
                    <a:pt x="1767" y="363"/>
                  </a:cubicBezTo>
                  <a:cubicBezTo>
                    <a:pt x="1767" y="162"/>
                    <a:pt x="1605" y="0"/>
                    <a:pt x="1405"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5012025" y="2236875"/>
              <a:ext cx="545925" cy="308025"/>
            </a:xfrm>
            <a:custGeom>
              <a:avLst/>
              <a:gdLst/>
              <a:ahLst/>
              <a:cxnLst/>
              <a:rect l="l" t="t" r="r" b="b"/>
              <a:pathLst>
                <a:path w="21837" h="12321" extrusionOk="0">
                  <a:moveTo>
                    <a:pt x="1451" y="0"/>
                  </a:moveTo>
                  <a:cubicBezTo>
                    <a:pt x="651" y="0"/>
                    <a:pt x="0" y="647"/>
                    <a:pt x="0" y="1451"/>
                  </a:cubicBezTo>
                  <a:lnTo>
                    <a:pt x="0" y="10870"/>
                  </a:lnTo>
                  <a:cubicBezTo>
                    <a:pt x="0" y="10987"/>
                    <a:pt x="14" y="11101"/>
                    <a:pt x="41" y="11212"/>
                  </a:cubicBezTo>
                  <a:cubicBezTo>
                    <a:pt x="81" y="11379"/>
                    <a:pt x="230" y="11490"/>
                    <a:pt x="394" y="11490"/>
                  </a:cubicBezTo>
                  <a:cubicBezTo>
                    <a:pt x="422" y="11490"/>
                    <a:pt x="450" y="11486"/>
                    <a:pt x="479" y="11480"/>
                  </a:cubicBezTo>
                  <a:cubicBezTo>
                    <a:pt x="676" y="11431"/>
                    <a:pt x="791" y="11234"/>
                    <a:pt x="746" y="11042"/>
                  </a:cubicBezTo>
                  <a:lnTo>
                    <a:pt x="744" y="11040"/>
                  </a:lnTo>
                  <a:cubicBezTo>
                    <a:pt x="732" y="10985"/>
                    <a:pt x="724" y="10929"/>
                    <a:pt x="724" y="10870"/>
                  </a:cubicBezTo>
                  <a:lnTo>
                    <a:pt x="724" y="1451"/>
                  </a:lnTo>
                  <a:cubicBezTo>
                    <a:pt x="726" y="1051"/>
                    <a:pt x="1051" y="726"/>
                    <a:pt x="1451" y="724"/>
                  </a:cubicBezTo>
                  <a:lnTo>
                    <a:pt x="20388" y="724"/>
                  </a:lnTo>
                  <a:cubicBezTo>
                    <a:pt x="20786" y="726"/>
                    <a:pt x="21111" y="1051"/>
                    <a:pt x="21112" y="1451"/>
                  </a:cubicBezTo>
                  <a:lnTo>
                    <a:pt x="21112" y="10870"/>
                  </a:lnTo>
                  <a:cubicBezTo>
                    <a:pt x="21111" y="11270"/>
                    <a:pt x="20786" y="11594"/>
                    <a:pt x="20388" y="11594"/>
                  </a:cubicBezTo>
                  <a:lnTo>
                    <a:pt x="11281" y="11594"/>
                  </a:lnTo>
                  <a:lnTo>
                    <a:pt x="11281" y="1813"/>
                  </a:lnTo>
                  <a:cubicBezTo>
                    <a:pt x="11281" y="1612"/>
                    <a:pt x="11119" y="1451"/>
                    <a:pt x="10918" y="1451"/>
                  </a:cubicBezTo>
                  <a:cubicBezTo>
                    <a:pt x="10719" y="1451"/>
                    <a:pt x="10556" y="1612"/>
                    <a:pt x="10556" y="1813"/>
                  </a:cubicBezTo>
                  <a:lnTo>
                    <a:pt x="10556" y="11594"/>
                  </a:lnTo>
                  <a:lnTo>
                    <a:pt x="1451" y="11594"/>
                  </a:lnTo>
                  <a:cubicBezTo>
                    <a:pt x="1250" y="11594"/>
                    <a:pt x="1087" y="11758"/>
                    <a:pt x="1087" y="11957"/>
                  </a:cubicBezTo>
                  <a:cubicBezTo>
                    <a:pt x="1087" y="12157"/>
                    <a:pt x="1250" y="12321"/>
                    <a:pt x="1451" y="12321"/>
                  </a:cubicBezTo>
                  <a:lnTo>
                    <a:pt x="20388" y="12321"/>
                  </a:lnTo>
                  <a:cubicBezTo>
                    <a:pt x="21191" y="12321"/>
                    <a:pt x="21837" y="11668"/>
                    <a:pt x="21837" y="10870"/>
                  </a:cubicBezTo>
                  <a:lnTo>
                    <a:pt x="21837" y="1451"/>
                  </a:lnTo>
                  <a:cubicBezTo>
                    <a:pt x="21837" y="653"/>
                    <a:pt x="21191" y="0"/>
                    <a:pt x="2038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5063975" y="2369725"/>
              <a:ext cx="177550" cy="18150"/>
            </a:xfrm>
            <a:custGeom>
              <a:avLst/>
              <a:gdLst/>
              <a:ahLst/>
              <a:cxnLst/>
              <a:rect l="l" t="t" r="r" b="b"/>
              <a:pathLst>
                <a:path w="7102" h="726" extrusionOk="0">
                  <a:moveTo>
                    <a:pt x="363" y="1"/>
                  </a:moveTo>
                  <a:cubicBezTo>
                    <a:pt x="162" y="1"/>
                    <a:pt x="0" y="162"/>
                    <a:pt x="0" y="363"/>
                  </a:cubicBezTo>
                  <a:cubicBezTo>
                    <a:pt x="0" y="564"/>
                    <a:pt x="162" y="725"/>
                    <a:pt x="363" y="725"/>
                  </a:cubicBezTo>
                  <a:lnTo>
                    <a:pt x="6739" y="725"/>
                  </a:lnTo>
                  <a:cubicBezTo>
                    <a:pt x="6940" y="725"/>
                    <a:pt x="7101" y="564"/>
                    <a:pt x="7101" y="363"/>
                  </a:cubicBezTo>
                  <a:cubicBezTo>
                    <a:pt x="7101" y="162"/>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5063975" y="2405950"/>
              <a:ext cx="177550" cy="18150"/>
            </a:xfrm>
            <a:custGeom>
              <a:avLst/>
              <a:gdLst/>
              <a:ahLst/>
              <a:cxnLst/>
              <a:rect l="l" t="t" r="r" b="b"/>
              <a:pathLst>
                <a:path w="7102" h="726" extrusionOk="0">
                  <a:moveTo>
                    <a:pt x="363" y="1"/>
                  </a:moveTo>
                  <a:cubicBezTo>
                    <a:pt x="162" y="1"/>
                    <a:pt x="0" y="164"/>
                    <a:pt x="0" y="363"/>
                  </a:cubicBezTo>
                  <a:cubicBezTo>
                    <a:pt x="0" y="564"/>
                    <a:pt x="162" y="725"/>
                    <a:pt x="363" y="725"/>
                  </a:cubicBezTo>
                  <a:lnTo>
                    <a:pt x="6739" y="725"/>
                  </a:lnTo>
                  <a:cubicBezTo>
                    <a:pt x="6940" y="725"/>
                    <a:pt x="7101" y="564"/>
                    <a:pt x="7101" y="363"/>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5063975" y="2442175"/>
              <a:ext cx="177550" cy="18175"/>
            </a:xfrm>
            <a:custGeom>
              <a:avLst/>
              <a:gdLst/>
              <a:ahLst/>
              <a:cxnLst/>
              <a:rect l="l" t="t" r="r" b="b"/>
              <a:pathLst>
                <a:path w="7102" h="727" extrusionOk="0">
                  <a:moveTo>
                    <a:pt x="363" y="1"/>
                  </a:moveTo>
                  <a:cubicBezTo>
                    <a:pt x="162" y="1"/>
                    <a:pt x="0" y="164"/>
                    <a:pt x="0" y="365"/>
                  </a:cubicBezTo>
                  <a:cubicBezTo>
                    <a:pt x="0" y="564"/>
                    <a:pt x="162" y="727"/>
                    <a:pt x="363" y="727"/>
                  </a:cubicBezTo>
                  <a:lnTo>
                    <a:pt x="6739" y="727"/>
                  </a:lnTo>
                  <a:cubicBezTo>
                    <a:pt x="6940" y="727"/>
                    <a:pt x="7101" y="564"/>
                    <a:pt x="7101" y="365"/>
                  </a:cubicBezTo>
                  <a:cubicBezTo>
                    <a:pt x="7101" y="164"/>
                    <a:pt x="6940" y="1"/>
                    <a:pt x="6739"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063975" y="2478450"/>
              <a:ext cx="129250" cy="18125"/>
            </a:xfrm>
            <a:custGeom>
              <a:avLst/>
              <a:gdLst/>
              <a:ahLst/>
              <a:cxnLst/>
              <a:rect l="l" t="t" r="r" b="b"/>
              <a:pathLst>
                <a:path w="5170" h="725" extrusionOk="0">
                  <a:moveTo>
                    <a:pt x="363" y="0"/>
                  </a:moveTo>
                  <a:cubicBezTo>
                    <a:pt x="162" y="0"/>
                    <a:pt x="0" y="162"/>
                    <a:pt x="0" y="362"/>
                  </a:cubicBezTo>
                  <a:cubicBezTo>
                    <a:pt x="0" y="561"/>
                    <a:pt x="162" y="725"/>
                    <a:pt x="363" y="725"/>
                  </a:cubicBezTo>
                  <a:lnTo>
                    <a:pt x="4806" y="725"/>
                  </a:lnTo>
                  <a:cubicBezTo>
                    <a:pt x="5007" y="725"/>
                    <a:pt x="5170" y="561"/>
                    <a:pt x="5170" y="362"/>
                  </a:cubicBezTo>
                  <a:cubicBezTo>
                    <a:pt x="5170" y="162"/>
                    <a:pt x="5007" y="0"/>
                    <a:pt x="4806"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5328150" y="2369725"/>
              <a:ext cx="177575" cy="18150"/>
            </a:xfrm>
            <a:custGeom>
              <a:avLst/>
              <a:gdLst/>
              <a:ahLst/>
              <a:cxnLst/>
              <a:rect l="l" t="t" r="r" b="b"/>
              <a:pathLst>
                <a:path w="7103" h="726" extrusionOk="0">
                  <a:moveTo>
                    <a:pt x="362" y="1"/>
                  </a:moveTo>
                  <a:cubicBezTo>
                    <a:pt x="163" y="1"/>
                    <a:pt x="0" y="162"/>
                    <a:pt x="0" y="363"/>
                  </a:cubicBezTo>
                  <a:cubicBezTo>
                    <a:pt x="0" y="564"/>
                    <a:pt x="163" y="725"/>
                    <a:pt x="362" y="725"/>
                  </a:cubicBezTo>
                  <a:lnTo>
                    <a:pt x="6741" y="725"/>
                  </a:lnTo>
                  <a:cubicBezTo>
                    <a:pt x="6940" y="725"/>
                    <a:pt x="7103" y="564"/>
                    <a:pt x="7103" y="363"/>
                  </a:cubicBezTo>
                  <a:cubicBezTo>
                    <a:pt x="7103" y="162"/>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5328150" y="2405950"/>
              <a:ext cx="177575" cy="18150"/>
            </a:xfrm>
            <a:custGeom>
              <a:avLst/>
              <a:gdLst/>
              <a:ahLst/>
              <a:cxnLst/>
              <a:rect l="l" t="t" r="r" b="b"/>
              <a:pathLst>
                <a:path w="7103" h="726" extrusionOk="0">
                  <a:moveTo>
                    <a:pt x="362" y="1"/>
                  </a:moveTo>
                  <a:cubicBezTo>
                    <a:pt x="163" y="1"/>
                    <a:pt x="0" y="164"/>
                    <a:pt x="0" y="363"/>
                  </a:cubicBezTo>
                  <a:cubicBezTo>
                    <a:pt x="0" y="564"/>
                    <a:pt x="163" y="725"/>
                    <a:pt x="362" y="725"/>
                  </a:cubicBezTo>
                  <a:lnTo>
                    <a:pt x="6741" y="725"/>
                  </a:lnTo>
                  <a:cubicBezTo>
                    <a:pt x="6940" y="725"/>
                    <a:pt x="7103" y="564"/>
                    <a:pt x="7103" y="363"/>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5328150" y="2442175"/>
              <a:ext cx="177575" cy="18175"/>
            </a:xfrm>
            <a:custGeom>
              <a:avLst/>
              <a:gdLst/>
              <a:ahLst/>
              <a:cxnLst/>
              <a:rect l="l" t="t" r="r" b="b"/>
              <a:pathLst>
                <a:path w="7103" h="727" extrusionOk="0">
                  <a:moveTo>
                    <a:pt x="362" y="1"/>
                  </a:moveTo>
                  <a:cubicBezTo>
                    <a:pt x="163" y="1"/>
                    <a:pt x="0" y="164"/>
                    <a:pt x="0" y="365"/>
                  </a:cubicBezTo>
                  <a:cubicBezTo>
                    <a:pt x="0" y="564"/>
                    <a:pt x="163" y="727"/>
                    <a:pt x="362" y="727"/>
                  </a:cubicBezTo>
                  <a:lnTo>
                    <a:pt x="6741" y="727"/>
                  </a:lnTo>
                  <a:cubicBezTo>
                    <a:pt x="6940" y="727"/>
                    <a:pt x="7103" y="564"/>
                    <a:pt x="7103" y="365"/>
                  </a:cubicBezTo>
                  <a:cubicBezTo>
                    <a:pt x="7103" y="164"/>
                    <a:pt x="6940" y="1"/>
                    <a:pt x="6741" y="1"/>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5328150" y="2478450"/>
              <a:ext cx="129250" cy="18125"/>
            </a:xfrm>
            <a:custGeom>
              <a:avLst/>
              <a:gdLst/>
              <a:ahLst/>
              <a:cxnLst/>
              <a:rect l="l" t="t" r="r" b="b"/>
              <a:pathLst>
                <a:path w="5170" h="725" extrusionOk="0">
                  <a:moveTo>
                    <a:pt x="362" y="0"/>
                  </a:moveTo>
                  <a:cubicBezTo>
                    <a:pt x="163" y="0"/>
                    <a:pt x="0" y="162"/>
                    <a:pt x="0" y="362"/>
                  </a:cubicBezTo>
                  <a:cubicBezTo>
                    <a:pt x="0" y="561"/>
                    <a:pt x="163" y="725"/>
                    <a:pt x="362" y="725"/>
                  </a:cubicBezTo>
                  <a:lnTo>
                    <a:pt x="4808" y="725"/>
                  </a:lnTo>
                  <a:cubicBezTo>
                    <a:pt x="5008" y="725"/>
                    <a:pt x="5170" y="561"/>
                    <a:pt x="5170" y="362"/>
                  </a:cubicBezTo>
                  <a:cubicBezTo>
                    <a:pt x="5170" y="162"/>
                    <a:pt x="5008" y="0"/>
                    <a:pt x="4808" y="0"/>
                  </a:cubicBezTo>
                  <a:close/>
                </a:path>
              </a:pathLst>
            </a:custGeom>
            <a:gradFill>
              <a:gsLst>
                <a:gs pos="0">
                  <a:schemeClr val="accent4"/>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0"/>
          <p:cNvGrpSpPr/>
          <p:nvPr/>
        </p:nvGrpSpPr>
        <p:grpSpPr>
          <a:xfrm>
            <a:off x="6190972" y="2552203"/>
            <a:ext cx="471968" cy="470788"/>
            <a:chOff x="1489550" y="831275"/>
            <a:chExt cx="619950" cy="618400"/>
          </a:xfrm>
        </p:grpSpPr>
        <p:sp>
          <p:nvSpPr>
            <p:cNvPr id="449" name="Google Shape;449;p20"/>
            <p:cNvSpPr/>
            <p:nvPr/>
          </p:nvSpPr>
          <p:spPr>
            <a:xfrm>
              <a:off x="1544325" y="1221450"/>
              <a:ext cx="181525" cy="181775"/>
            </a:xfrm>
            <a:custGeom>
              <a:avLst/>
              <a:gdLst/>
              <a:ahLst/>
              <a:cxnLst/>
              <a:rect l="l" t="t" r="r" b="b"/>
              <a:pathLst>
                <a:path w="7261" h="7271" extrusionOk="0">
                  <a:moveTo>
                    <a:pt x="3630" y="1"/>
                  </a:moveTo>
                  <a:cubicBezTo>
                    <a:pt x="2808" y="1"/>
                    <a:pt x="2032" y="270"/>
                    <a:pt x="1386" y="779"/>
                  </a:cubicBezTo>
                  <a:cubicBezTo>
                    <a:pt x="1229" y="905"/>
                    <a:pt x="1202" y="1132"/>
                    <a:pt x="1325" y="1290"/>
                  </a:cubicBezTo>
                  <a:cubicBezTo>
                    <a:pt x="1397" y="1381"/>
                    <a:pt x="1504" y="1429"/>
                    <a:pt x="1611" y="1429"/>
                  </a:cubicBezTo>
                  <a:cubicBezTo>
                    <a:pt x="1690" y="1429"/>
                    <a:pt x="1770" y="1403"/>
                    <a:pt x="1836" y="1351"/>
                  </a:cubicBezTo>
                  <a:cubicBezTo>
                    <a:pt x="2353" y="942"/>
                    <a:pt x="2973" y="727"/>
                    <a:pt x="3630" y="727"/>
                  </a:cubicBezTo>
                  <a:cubicBezTo>
                    <a:pt x="5231" y="727"/>
                    <a:pt x="6534" y="2032"/>
                    <a:pt x="6534" y="3636"/>
                  </a:cubicBezTo>
                  <a:cubicBezTo>
                    <a:pt x="6534" y="5239"/>
                    <a:pt x="5231" y="6542"/>
                    <a:pt x="3630" y="6542"/>
                  </a:cubicBezTo>
                  <a:cubicBezTo>
                    <a:pt x="2028" y="6542"/>
                    <a:pt x="727" y="5239"/>
                    <a:pt x="727" y="3636"/>
                  </a:cubicBezTo>
                  <a:cubicBezTo>
                    <a:pt x="727" y="3182"/>
                    <a:pt x="827" y="2748"/>
                    <a:pt x="1028" y="2344"/>
                  </a:cubicBezTo>
                  <a:cubicBezTo>
                    <a:pt x="1117" y="2165"/>
                    <a:pt x="1044" y="1948"/>
                    <a:pt x="865" y="1859"/>
                  </a:cubicBezTo>
                  <a:cubicBezTo>
                    <a:pt x="813" y="1833"/>
                    <a:pt x="757" y="1820"/>
                    <a:pt x="703" y="1820"/>
                  </a:cubicBezTo>
                  <a:cubicBezTo>
                    <a:pt x="569" y="1820"/>
                    <a:pt x="441" y="1894"/>
                    <a:pt x="377" y="2022"/>
                  </a:cubicBezTo>
                  <a:cubicBezTo>
                    <a:pt x="126" y="2526"/>
                    <a:pt x="0" y="3069"/>
                    <a:pt x="0" y="3636"/>
                  </a:cubicBezTo>
                  <a:cubicBezTo>
                    <a:pt x="0" y="5640"/>
                    <a:pt x="1628" y="7270"/>
                    <a:pt x="3630" y="7270"/>
                  </a:cubicBezTo>
                  <a:cubicBezTo>
                    <a:pt x="5633" y="7270"/>
                    <a:pt x="7261" y="5640"/>
                    <a:pt x="7261" y="3636"/>
                  </a:cubicBezTo>
                  <a:cubicBezTo>
                    <a:pt x="7261" y="1631"/>
                    <a:pt x="5633" y="1"/>
                    <a:pt x="3630" y="1"/>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607850" y="1285075"/>
              <a:ext cx="54475" cy="54525"/>
            </a:xfrm>
            <a:custGeom>
              <a:avLst/>
              <a:gdLst/>
              <a:ahLst/>
              <a:cxnLst/>
              <a:rect l="l" t="t" r="r" b="b"/>
              <a:pathLst>
                <a:path w="2179" h="2181" extrusionOk="0">
                  <a:moveTo>
                    <a:pt x="1089" y="727"/>
                  </a:moveTo>
                  <a:cubicBezTo>
                    <a:pt x="1289" y="727"/>
                    <a:pt x="1453" y="890"/>
                    <a:pt x="1453" y="1091"/>
                  </a:cubicBezTo>
                  <a:cubicBezTo>
                    <a:pt x="1453" y="1291"/>
                    <a:pt x="1289" y="1453"/>
                    <a:pt x="1089" y="1453"/>
                  </a:cubicBezTo>
                  <a:cubicBezTo>
                    <a:pt x="890" y="1453"/>
                    <a:pt x="726" y="1291"/>
                    <a:pt x="726" y="1091"/>
                  </a:cubicBezTo>
                  <a:cubicBezTo>
                    <a:pt x="726" y="890"/>
                    <a:pt x="890" y="727"/>
                    <a:pt x="1089" y="727"/>
                  </a:cubicBezTo>
                  <a:close/>
                  <a:moveTo>
                    <a:pt x="1089" y="0"/>
                  </a:moveTo>
                  <a:cubicBezTo>
                    <a:pt x="488" y="0"/>
                    <a:pt x="0" y="490"/>
                    <a:pt x="0" y="1091"/>
                  </a:cubicBezTo>
                  <a:cubicBezTo>
                    <a:pt x="0" y="1691"/>
                    <a:pt x="488" y="2181"/>
                    <a:pt x="1089" y="2181"/>
                  </a:cubicBezTo>
                  <a:cubicBezTo>
                    <a:pt x="1689" y="2181"/>
                    <a:pt x="2179" y="1691"/>
                    <a:pt x="2179" y="1091"/>
                  </a:cubicBezTo>
                  <a:cubicBezTo>
                    <a:pt x="2179" y="490"/>
                    <a:pt x="1689" y="0"/>
                    <a:pt x="1089"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1489550" y="831275"/>
              <a:ext cx="619950" cy="618400"/>
            </a:xfrm>
            <a:custGeom>
              <a:avLst/>
              <a:gdLst/>
              <a:ahLst/>
              <a:cxnLst/>
              <a:rect l="l" t="t" r="r" b="b"/>
              <a:pathLst>
                <a:path w="24798" h="24736" extrusionOk="0">
                  <a:moveTo>
                    <a:pt x="12403" y="11647"/>
                  </a:moveTo>
                  <a:cubicBezTo>
                    <a:pt x="12474" y="11647"/>
                    <a:pt x="12547" y="11657"/>
                    <a:pt x="12620" y="11679"/>
                  </a:cubicBezTo>
                  <a:lnTo>
                    <a:pt x="12149" y="12151"/>
                  </a:lnTo>
                  <a:cubicBezTo>
                    <a:pt x="11919" y="12380"/>
                    <a:pt x="12086" y="12771"/>
                    <a:pt x="12405" y="12771"/>
                  </a:cubicBezTo>
                  <a:cubicBezTo>
                    <a:pt x="12498" y="12771"/>
                    <a:pt x="12591" y="12735"/>
                    <a:pt x="12663" y="12665"/>
                  </a:cubicBezTo>
                  <a:lnTo>
                    <a:pt x="13135" y="12192"/>
                  </a:lnTo>
                  <a:lnTo>
                    <a:pt x="13135" y="12192"/>
                  </a:lnTo>
                  <a:cubicBezTo>
                    <a:pt x="13279" y="12683"/>
                    <a:pt x="12905" y="13168"/>
                    <a:pt x="12408" y="13168"/>
                  </a:cubicBezTo>
                  <a:cubicBezTo>
                    <a:pt x="12386" y="13168"/>
                    <a:pt x="12364" y="13167"/>
                    <a:pt x="12342" y="13166"/>
                  </a:cubicBezTo>
                  <a:cubicBezTo>
                    <a:pt x="11980" y="13133"/>
                    <a:pt x="11688" y="12846"/>
                    <a:pt x="11650" y="12486"/>
                  </a:cubicBezTo>
                  <a:cubicBezTo>
                    <a:pt x="11602" y="12026"/>
                    <a:pt x="11971" y="11647"/>
                    <a:pt x="12403" y="11647"/>
                  </a:cubicBezTo>
                  <a:close/>
                  <a:moveTo>
                    <a:pt x="12405" y="2835"/>
                  </a:moveTo>
                  <a:cubicBezTo>
                    <a:pt x="14912" y="2835"/>
                    <a:pt x="17194" y="3805"/>
                    <a:pt x="18900" y="5391"/>
                  </a:cubicBezTo>
                  <a:lnTo>
                    <a:pt x="17858" y="6434"/>
                  </a:lnTo>
                  <a:cubicBezTo>
                    <a:pt x="16382" y="5082"/>
                    <a:pt x="14460" y="4313"/>
                    <a:pt x="12405" y="4311"/>
                  </a:cubicBezTo>
                  <a:cubicBezTo>
                    <a:pt x="9089" y="4313"/>
                    <a:pt x="6203" y="6325"/>
                    <a:pt x="4962" y="9248"/>
                  </a:cubicBezTo>
                  <a:cubicBezTo>
                    <a:pt x="4539" y="10243"/>
                    <a:pt x="4322" y="11301"/>
                    <a:pt x="4320" y="12391"/>
                  </a:cubicBezTo>
                  <a:cubicBezTo>
                    <a:pt x="4320" y="12488"/>
                    <a:pt x="4357" y="12579"/>
                    <a:pt x="4426" y="12647"/>
                  </a:cubicBezTo>
                  <a:cubicBezTo>
                    <a:pt x="4494" y="12717"/>
                    <a:pt x="4585" y="12755"/>
                    <a:pt x="4682" y="12755"/>
                  </a:cubicBezTo>
                  <a:lnTo>
                    <a:pt x="4684" y="12755"/>
                  </a:lnTo>
                  <a:cubicBezTo>
                    <a:pt x="4883" y="12755"/>
                    <a:pt x="5046" y="12592"/>
                    <a:pt x="5046" y="12393"/>
                  </a:cubicBezTo>
                  <a:cubicBezTo>
                    <a:pt x="5053" y="8337"/>
                    <a:pt x="8354" y="5039"/>
                    <a:pt x="12405" y="5039"/>
                  </a:cubicBezTo>
                  <a:cubicBezTo>
                    <a:pt x="14247" y="5039"/>
                    <a:pt x="15986" y="5715"/>
                    <a:pt x="17345" y="6949"/>
                  </a:cubicBezTo>
                  <a:lnTo>
                    <a:pt x="16301" y="7992"/>
                  </a:lnTo>
                  <a:cubicBezTo>
                    <a:pt x="15240" y="7051"/>
                    <a:pt x="13868" y="6515"/>
                    <a:pt x="12405" y="6515"/>
                  </a:cubicBezTo>
                  <a:cubicBezTo>
                    <a:pt x="9965" y="6515"/>
                    <a:pt x="7877" y="8003"/>
                    <a:pt x="6983" y="10115"/>
                  </a:cubicBezTo>
                  <a:cubicBezTo>
                    <a:pt x="6676" y="10842"/>
                    <a:pt x="6520" y="11613"/>
                    <a:pt x="6520" y="12407"/>
                  </a:cubicBezTo>
                  <a:cubicBezTo>
                    <a:pt x="6520" y="12608"/>
                    <a:pt x="6683" y="12771"/>
                    <a:pt x="6882" y="12771"/>
                  </a:cubicBezTo>
                  <a:cubicBezTo>
                    <a:pt x="7083" y="12771"/>
                    <a:pt x="7246" y="12608"/>
                    <a:pt x="7246" y="12407"/>
                  </a:cubicBezTo>
                  <a:cubicBezTo>
                    <a:pt x="7246" y="9556"/>
                    <a:pt x="9559" y="7241"/>
                    <a:pt x="12405" y="7241"/>
                  </a:cubicBezTo>
                  <a:cubicBezTo>
                    <a:pt x="13660" y="7241"/>
                    <a:pt x="14847" y="7689"/>
                    <a:pt x="15787" y="8509"/>
                  </a:cubicBezTo>
                  <a:lnTo>
                    <a:pt x="14741" y="9554"/>
                  </a:lnTo>
                  <a:cubicBezTo>
                    <a:pt x="14105" y="9032"/>
                    <a:pt x="13291" y="8717"/>
                    <a:pt x="12405" y="8717"/>
                  </a:cubicBezTo>
                  <a:cubicBezTo>
                    <a:pt x="10373" y="8717"/>
                    <a:pt x="8720" y="10372"/>
                    <a:pt x="8720" y="12407"/>
                  </a:cubicBezTo>
                  <a:cubicBezTo>
                    <a:pt x="8720" y="12836"/>
                    <a:pt x="8792" y="13255"/>
                    <a:pt x="8937" y="13655"/>
                  </a:cubicBezTo>
                  <a:cubicBezTo>
                    <a:pt x="8989" y="13803"/>
                    <a:pt x="9129" y="13895"/>
                    <a:pt x="9278" y="13895"/>
                  </a:cubicBezTo>
                  <a:cubicBezTo>
                    <a:pt x="9319" y="13895"/>
                    <a:pt x="9361" y="13889"/>
                    <a:pt x="9401" y="13874"/>
                  </a:cubicBezTo>
                  <a:cubicBezTo>
                    <a:pt x="9590" y="13806"/>
                    <a:pt x="9687" y="13598"/>
                    <a:pt x="9620" y="13409"/>
                  </a:cubicBezTo>
                  <a:cubicBezTo>
                    <a:pt x="9504" y="13088"/>
                    <a:pt x="9446" y="12751"/>
                    <a:pt x="9446" y="12407"/>
                  </a:cubicBezTo>
                  <a:cubicBezTo>
                    <a:pt x="9446" y="10774"/>
                    <a:pt x="10773" y="9443"/>
                    <a:pt x="12405" y="9443"/>
                  </a:cubicBezTo>
                  <a:cubicBezTo>
                    <a:pt x="13092" y="9443"/>
                    <a:pt x="13723" y="9680"/>
                    <a:pt x="14225" y="10072"/>
                  </a:cubicBezTo>
                  <a:lnTo>
                    <a:pt x="13167" y="11130"/>
                  </a:lnTo>
                  <a:cubicBezTo>
                    <a:pt x="12923" y="10984"/>
                    <a:pt x="12663" y="10918"/>
                    <a:pt x="12410" y="10918"/>
                  </a:cubicBezTo>
                  <a:cubicBezTo>
                    <a:pt x="11635" y="10918"/>
                    <a:pt x="10920" y="11538"/>
                    <a:pt x="10920" y="12407"/>
                  </a:cubicBezTo>
                  <a:cubicBezTo>
                    <a:pt x="10920" y="13242"/>
                    <a:pt x="11600" y="13895"/>
                    <a:pt x="12403" y="13895"/>
                  </a:cubicBezTo>
                  <a:cubicBezTo>
                    <a:pt x="12478" y="13895"/>
                    <a:pt x="12554" y="13889"/>
                    <a:pt x="12631" y="13877"/>
                  </a:cubicBezTo>
                  <a:cubicBezTo>
                    <a:pt x="13682" y="13716"/>
                    <a:pt x="14218" y="12540"/>
                    <a:pt x="13682" y="11645"/>
                  </a:cubicBezTo>
                  <a:lnTo>
                    <a:pt x="14738" y="10587"/>
                  </a:lnTo>
                  <a:cubicBezTo>
                    <a:pt x="15131" y="11089"/>
                    <a:pt x="15365" y="11720"/>
                    <a:pt x="15365" y="12407"/>
                  </a:cubicBezTo>
                  <a:cubicBezTo>
                    <a:pt x="15365" y="14041"/>
                    <a:pt x="14039" y="15371"/>
                    <a:pt x="12405" y="15371"/>
                  </a:cubicBezTo>
                  <a:cubicBezTo>
                    <a:pt x="12218" y="15371"/>
                    <a:pt x="12030" y="15353"/>
                    <a:pt x="11847" y="15317"/>
                  </a:cubicBezTo>
                  <a:cubicBezTo>
                    <a:pt x="11824" y="15313"/>
                    <a:pt x="11801" y="15311"/>
                    <a:pt x="11779" y="15311"/>
                  </a:cubicBezTo>
                  <a:cubicBezTo>
                    <a:pt x="11608" y="15311"/>
                    <a:pt x="11456" y="15432"/>
                    <a:pt x="11422" y="15606"/>
                  </a:cubicBezTo>
                  <a:cubicBezTo>
                    <a:pt x="11385" y="15803"/>
                    <a:pt x="11514" y="15993"/>
                    <a:pt x="11711" y="16031"/>
                  </a:cubicBezTo>
                  <a:cubicBezTo>
                    <a:pt x="11939" y="16076"/>
                    <a:pt x="12172" y="16097"/>
                    <a:pt x="12405" y="16097"/>
                  </a:cubicBezTo>
                  <a:cubicBezTo>
                    <a:pt x="14438" y="16097"/>
                    <a:pt x="16092" y="14442"/>
                    <a:pt x="16092" y="12407"/>
                  </a:cubicBezTo>
                  <a:cubicBezTo>
                    <a:pt x="16092" y="11521"/>
                    <a:pt x="15778" y="10705"/>
                    <a:pt x="15254" y="10069"/>
                  </a:cubicBezTo>
                  <a:lnTo>
                    <a:pt x="16300" y="9022"/>
                  </a:lnTo>
                  <a:cubicBezTo>
                    <a:pt x="17119" y="9963"/>
                    <a:pt x="17566" y="11152"/>
                    <a:pt x="17566" y="12407"/>
                  </a:cubicBezTo>
                  <a:cubicBezTo>
                    <a:pt x="17564" y="15280"/>
                    <a:pt x="15230" y="17574"/>
                    <a:pt x="12410" y="17574"/>
                  </a:cubicBezTo>
                  <a:cubicBezTo>
                    <a:pt x="12243" y="17574"/>
                    <a:pt x="12075" y="17566"/>
                    <a:pt x="11905" y="17550"/>
                  </a:cubicBezTo>
                  <a:cubicBezTo>
                    <a:pt x="11893" y="17549"/>
                    <a:pt x="11882" y="17548"/>
                    <a:pt x="11871" y="17548"/>
                  </a:cubicBezTo>
                  <a:cubicBezTo>
                    <a:pt x="11551" y="17548"/>
                    <a:pt x="11400" y="17913"/>
                    <a:pt x="11589" y="18142"/>
                  </a:cubicBezTo>
                  <a:cubicBezTo>
                    <a:pt x="11650" y="18217"/>
                    <a:pt x="11738" y="18263"/>
                    <a:pt x="11835" y="18272"/>
                  </a:cubicBezTo>
                  <a:cubicBezTo>
                    <a:pt x="12025" y="18292"/>
                    <a:pt x="12217" y="18301"/>
                    <a:pt x="12405" y="18301"/>
                  </a:cubicBezTo>
                  <a:cubicBezTo>
                    <a:pt x="15645" y="18301"/>
                    <a:pt x="18290" y="15669"/>
                    <a:pt x="18292" y="12407"/>
                  </a:cubicBezTo>
                  <a:cubicBezTo>
                    <a:pt x="18290" y="10912"/>
                    <a:pt x="17732" y="9545"/>
                    <a:pt x="16814" y="8507"/>
                  </a:cubicBezTo>
                  <a:lnTo>
                    <a:pt x="17858" y="7463"/>
                  </a:lnTo>
                  <a:cubicBezTo>
                    <a:pt x="19090" y="8823"/>
                    <a:pt x="19766" y="10564"/>
                    <a:pt x="19766" y="12407"/>
                  </a:cubicBezTo>
                  <a:cubicBezTo>
                    <a:pt x="19766" y="16474"/>
                    <a:pt x="16466" y="19777"/>
                    <a:pt x="12405" y="19777"/>
                  </a:cubicBezTo>
                  <a:cubicBezTo>
                    <a:pt x="12123" y="19777"/>
                    <a:pt x="11840" y="19759"/>
                    <a:pt x="11559" y="19727"/>
                  </a:cubicBezTo>
                  <a:cubicBezTo>
                    <a:pt x="11489" y="19370"/>
                    <a:pt x="11239" y="19061"/>
                    <a:pt x="10893" y="18923"/>
                  </a:cubicBezTo>
                  <a:cubicBezTo>
                    <a:pt x="10863" y="18436"/>
                    <a:pt x="10764" y="17960"/>
                    <a:pt x="10598" y="17503"/>
                  </a:cubicBezTo>
                  <a:cubicBezTo>
                    <a:pt x="10599" y="17433"/>
                    <a:pt x="10581" y="17365"/>
                    <a:pt x="10546" y="17306"/>
                  </a:cubicBezTo>
                  <a:cubicBezTo>
                    <a:pt x="10863" y="16940"/>
                    <a:pt x="10908" y="16393"/>
                    <a:pt x="10630" y="15983"/>
                  </a:cubicBezTo>
                  <a:cubicBezTo>
                    <a:pt x="10459" y="15733"/>
                    <a:pt x="10269" y="15493"/>
                    <a:pt x="10061" y="15273"/>
                  </a:cubicBezTo>
                  <a:cubicBezTo>
                    <a:pt x="9852" y="15048"/>
                    <a:pt x="9563" y="14933"/>
                    <a:pt x="9272" y="14933"/>
                  </a:cubicBezTo>
                  <a:cubicBezTo>
                    <a:pt x="9087" y="14933"/>
                    <a:pt x="8901" y="14979"/>
                    <a:pt x="8734" y="15073"/>
                  </a:cubicBezTo>
                  <a:cubicBezTo>
                    <a:pt x="8283" y="14756"/>
                    <a:pt x="7788" y="14518"/>
                    <a:pt x="7260" y="14362"/>
                  </a:cubicBezTo>
                  <a:cubicBezTo>
                    <a:pt x="7183" y="13872"/>
                    <a:pt x="6778" y="13483"/>
                    <a:pt x="6276" y="13444"/>
                  </a:cubicBezTo>
                  <a:cubicBezTo>
                    <a:pt x="6126" y="13432"/>
                    <a:pt x="5974" y="13426"/>
                    <a:pt x="5821" y="13426"/>
                  </a:cubicBezTo>
                  <a:cubicBezTo>
                    <a:pt x="5669" y="13426"/>
                    <a:pt x="5516" y="13432"/>
                    <a:pt x="5365" y="13444"/>
                  </a:cubicBezTo>
                  <a:cubicBezTo>
                    <a:pt x="4863" y="13483"/>
                    <a:pt x="4460" y="13872"/>
                    <a:pt x="4383" y="14362"/>
                  </a:cubicBezTo>
                  <a:cubicBezTo>
                    <a:pt x="3956" y="14487"/>
                    <a:pt x="3552" y="14668"/>
                    <a:pt x="3176" y="14900"/>
                  </a:cubicBezTo>
                  <a:cubicBezTo>
                    <a:pt x="2957" y="14089"/>
                    <a:pt x="2846" y="13253"/>
                    <a:pt x="2846" y="12407"/>
                  </a:cubicBezTo>
                  <a:cubicBezTo>
                    <a:pt x="2846" y="7130"/>
                    <a:pt x="7135" y="2835"/>
                    <a:pt x="12405" y="2835"/>
                  </a:cubicBezTo>
                  <a:close/>
                  <a:moveTo>
                    <a:pt x="5821" y="14154"/>
                  </a:moveTo>
                  <a:cubicBezTo>
                    <a:pt x="5955" y="14154"/>
                    <a:pt x="6089" y="14159"/>
                    <a:pt x="6220" y="14170"/>
                  </a:cubicBezTo>
                  <a:cubicBezTo>
                    <a:pt x="6403" y="14184"/>
                    <a:pt x="6547" y="14342"/>
                    <a:pt x="6547" y="14530"/>
                  </a:cubicBezTo>
                  <a:lnTo>
                    <a:pt x="6547" y="14645"/>
                  </a:lnTo>
                  <a:cubicBezTo>
                    <a:pt x="6547" y="14813"/>
                    <a:pt x="6662" y="14959"/>
                    <a:pt x="6827" y="14998"/>
                  </a:cubicBezTo>
                  <a:cubicBezTo>
                    <a:pt x="7442" y="15143"/>
                    <a:pt x="8006" y="15418"/>
                    <a:pt x="8507" y="15810"/>
                  </a:cubicBezTo>
                  <a:cubicBezTo>
                    <a:pt x="8572" y="15862"/>
                    <a:pt x="8651" y="15888"/>
                    <a:pt x="8730" y="15888"/>
                  </a:cubicBezTo>
                  <a:cubicBezTo>
                    <a:pt x="8811" y="15888"/>
                    <a:pt x="8891" y="15861"/>
                    <a:pt x="8957" y="15809"/>
                  </a:cubicBezTo>
                  <a:lnTo>
                    <a:pt x="9045" y="15739"/>
                  </a:lnTo>
                  <a:cubicBezTo>
                    <a:pt x="9112" y="15685"/>
                    <a:pt x="9192" y="15658"/>
                    <a:pt x="9272" y="15658"/>
                  </a:cubicBezTo>
                  <a:cubicBezTo>
                    <a:pt x="9368" y="15658"/>
                    <a:pt x="9462" y="15696"/>
                    <a:pt x="9531" y="15769"/>
                  </a:cubicBezTo>
                  <a:cubicBezTo>
                    <a:pt x="9713" y="15963"/>
                    <a:pt x="9880" y="16173"/>
                    <a:pt x="10029" y="16391"/>
                  </a:cubicBezTo>
                  <a:cubicBezTo>
                    <a:pt x="10133" y="16544"/>
                    <a:pt x="10099" y="16757"/>
                    <a:pt x="9950" y="16874"/>
                  </a:cubicBezTo>
                  <a:lnTo>
                    <a:pt x="9864" y="16944"/>
                  </a:lnTo>
                  <a:cubicBezTo>
                    <a:pt x="9731" y="17050"/>
                    <a:pt x="9690" y="17231"/>
                    <a:pt x="9762" y="17383"/>
                  </a:cubicBezTo>
                  <a:cubicBezTo>
                    <a:pt x="10031" y="17955"/>
                    <a:pt x="10171" y="18568"/>
                    <a:pt x="10176" y="19205"/>
                  </a:cubicBezTo>
                  <a:cubicBezTo>
                    <a:pt x="10178" y="19373"/>
                    <a:pt x="10294" y="19519"/>
                    <a:pt x="10459" y="19556"/>
                  </a:cubicBezTo>
                  <a:cubicBezTo>
                    <a:pt x="10459" y="19556"/>
                    <a:pt x="10571" y="19581"/>
                    <a:pt x="10571" y="19581"/>
                  </a:cubicBezTo>
                  <a:cubicBezTo>
                    <a:pt x="10734" y="19619"/>
                    <a:pt x="10849" y="19763"/>
                    <a:pt x="10852" y="19924"/>
                  </a:cubicBezTo>
                  <a:cubicBezTo>
                    <a:pt x="10834" y="19972"/>
                    <a:pt x="10829" y="20024"/>
                    <a:pt x="10834" y="20078"/>
                  </a:cubicBezTo>
                  <a:cubicBezTo>
                    <a:pt x="10795" y="20309"/>
                    <a:pt x="10741" y="20539"/>
                    <a:pt x="10673" y="20761"/>
                  </a:cubicBezTo>
                  <a:cubicBezTo>
                    <a:pt x="10625" y="20911"/>
                    <a:pt x="10483" y="21009"/>
                    <a:pt x="10329" y="21009"/>
                  </a:cubicBezTo>
                  <a:cubicBezTo>
                    <a:pt x="10302" y="21009"/>
                    <a:pt x="10275" y="21006"/>
                    <a:pt x="10248" y="21000"/>
                  </a:cubicBezTo>
                  <a:lnTo>
                    <a:pt x="10135" y="20973"/>
                  </a:lnTo>
                  <a:cubicBezTo>
                    <a:pt x="10109" y="20967"/>
                    <a:pt x="10082" y="20964"/>
                    <a:pt x="10056" y="20964"/>
                  </a:cubicBezTo>
                  <a:cubicBezTo>
                    <a:pt x="9920" y="20964"/>
                    <a:pt x="9791" y="21040"/>
                    <a:pt x="9730" y="21167"/>
                  </a:cubicBezTo>
                  <a:cubicBezTo>
                    <a:pt x="9453" y="21728"/>
                    <a:pt x="9050" y="22232"/>
                    <a:pt x="8564" y="22628"/>
                  </a:cubicBezTo>
                  <a:cubicBezTo>
                    <a:pt x="8435" y="22734"/>
                    <a:pt x="8394" y="22915"/>
                    <a:pt x="8467" y="23067"/>
                  </a:cubicBezTo>
                  <a:lnTo>
                    <a:pt x="8516" y="23169"/>
                  </a:lnTo>
                  <a:cubicBezTo>
                    <a:pt x="8598" y="23340"/>
                    <a:pt x="8537" y="23544"/>
                    <a:pt x="8379" y="23637"/>
                  </a:cubicBezTo>
                  <a:cubicBezTo>
                    <a:pt x="8150" y="23772"/>
                    <a:pt x="7908" y="23889"/>
                    <a:pt x="7662" y="23985"/>
                  </a:cubicBezTo>
                  <a:cubicBezTo>
                    <a:pt x="7621" y="24001"/>
                    <a:pt x="7578" y="24009"/>
                    <a:pt x="7535" y="24009"/>
                  </a:cubicBezTo>
                  <a:cubicBezTo>
                    <a:pt x="7400" y="24009"/>
                    <a:pt x="7270" y="23932"/>
                    <a:pt x="7208" y="23802"/>
                  </a:cubicBezTo>
                  <a:lnTo>
                    <a:pt x="7160" y="23700"/>
                  </a:lnTo>
                  <a:cubicBezTo>
                    <a:pt x="7098" y="23572"/>
                    <a:pt x="6969" y="23495"/>
                    <a:pt x="6833" y="23495"/>
                  </a:cubicBezTo>
                  <a:cubicBezTo>
                    <a:pt x="6807" y="23495"/>
                    <a:pt x="6781" y="23497"/>
                    <a:pt x="6755" y="23503"/>
                  </a:cubicBezTo>
                  <a:cubicBezTo>
                    <a:pt x="6449" y="23570"/>
                    <a:pt x="6135" y="23604"/>
                    <a:pt x="5821" y="23604"/>
                  </a:cubicBezTo>
                  <a:cubicBezTo>
                    <a:pt x="5508" y="23604"/>
                    <a:pt x="5194" y="23570"/>
                    <a:pt x="4888" y="23503"/>
                  </a:cubicBezTo>
                  <a:cubicBezTo>
                    <a:pt x="4862" y="23497"/>
                    <a:pt x="4836" y="23495"/>
                    <a:pt x="4810" y="23495"/>
                  </a:cubicBezTo>
                  <a:cubicBezTo>
                    <a:pt x="4672" y="23495"/>
                    <a:pt x="4543" y="23572"/>
                    <a:pt x="4483" y="23700"/>
                  </a:cubicBezTo>
                  <a:lnTo>
                    <a:pt x="4433" y="23802"/>
                  </a:lnTo>
                  <a:cubicBezTo>
                    <a:pt x="4371" y="23932"/>
                    <a:pt x="4242" y="24009"/>
                    <a:pt x="4108" y="24009"/>
                  </a:cubicBezTo>
                  <a:cubicBezTo>
                    <a:pt x="4065" y="24009"/>
                    <a:pt x="4022" y="24002"/>
                    <a:pt x="3981" y="23985"/>
                  </a:cubicBezTo>
                  <a:cubicBezTo>
                    <a:pt x="3733" y="23889"/>
                    <a:pt x="3491" y="23772"/>
                    <a:pt x="3264" y="23637"/>
                  </a:cubicBezTo>
                  <a:cubicBezTo>
                    <a:pt x="3104" y="23544"/>
                    <a:pt x="3045" y="23340"/>
                    <a:pt x="3126" y="23169"/>
                  </a:cubicBezTo>
                  <a:lnTo>
                    <a:pt x="3176" y="23067"/>
                  </a:lnTo>
                  <a:cubicBezTo>
                    <a:pt x="3247" y="22915"/>
                    <a:pt x="3208" y="22734"/>
                    <a:pt x="3077" y="22628"/>
                  </a:cubicBezTo>
                  <a:cubicBezTo>
                    <a:pt x="2591" y="22232"/>
                    <a:pt x="2190" y="21728"/>
                    <a:pt x="1912" y="21167"/>
                  </a:cubicBezTo>
                  <a:cubicBezTo>
                    <a:pt x="1851" y="21041"/>
                    <a:pt x="1723" y="20964"/>
                    <a:pt x="1587" y="20964"/>
                  </a:cubicBezTo>
                  <a:cubicBezTo>
                    <a:pt x="1560" y="20964"/>
                    <a:pt x="1533" y="20968"/>
                    <a:pt x="1506" y="20975"/>
                  </a:cubicBezTo>
                  <a:lnTo>
                    <a:pt x="1395" y="21000"/>
                  </a:lnTo>
                  <a:cubicBezTo>
                    <a:pt x="1368" y="21006"/>
                    <a:pt x="1341" y="21009"/>
                    <a:pt x="1314" y="21009"/>
                  </a:cubicBezTo>
                  <a:cubicBezTo>
                    <a:pt x="1158" y="21009"/>
                    <a:pt x="1016" y="20911"/>
                    <a:pt x="970" y="20761"/>
                  </a:cubicBezTo>
                  <a:cubicBezTo>
                    <a:pt x="891" y="20508"/>
                    <a:pt x="830" y="20247"/>
                    <a:pt x="793" y="19983"/>
                  </a:cubicBezTo>
                  <a:cubicBezTo>
                    <a:pt x="766" y="19800"/>
                    <a:pt x="888" y="19624"/>
                    <a:pt x="1072" y="19581"/>
                  </a:cubicBezTo>
                  <a:lnTo>
                    <a:pt x="1184" y="19556"/>
                  </a:lnTo>
                  <a:cubicBezTo>
                    <a:pt x="1347" y="19519"/>
                    <a:pt x="1463" y="19373"/>
                    <a:pt x="1465" y="19205"/>
                  </a:cubicBezTo>
                  <a:cubicBezTo>
                    <a:pt x="1470" y="18568"/>
                    <a:pt x="1610" y="17955"/>
                    <a:pt x="1881" y="17385"/>
                  </a:cubicBezTo>
                  <a:cubicBezTo>
                    <a:pt x="1953" y="17231"/>
                    <a:pt x="1910" y="17050"/>
                    <a:pt x="1779" y="16944"/>
                  </a:cubicBezTo>
                  <a:lnTo>
                    <a:pt x="1691" y="16874"/>
                  </a:lnTo>
                  <a:cubicBezTo>
                    <a:pt x="1544" y="16757"/>
                    <a:pt x="1510" y="16544"/>
                    <a:pt x="1612" y="16391"/>
                  </a:cubicBezTo>
                  <a:cubicBezTo>
                    <a:pt x="1761" y="16173"/>
                    <a:pt x="1929" y="15963"/>
                    <a:pt x="2111" y="15769"/>
                  </a:cubicBezTo>
                  <a:cubicBezTo>
                    <a:pt x="2179" y="15696"/>
                    <a:pt x="2273" y="15658"/>
                    <a:pt x="2369" y="15658"/>
                  </a:cubicBezTo>
                  <a:cubicBezTo>
                    <a:pt x="2449" y="15658"/>
                    <a:pt x="2530" y="15685"/>
                    <a:pt x="2597" y="15739"/>
                  </a:cubicBezTo>
                  <a:lnTo>
                    <a:pt x="2684" y="15809"/>
                  </a:lnTo>
                  <a:cubicBezTo>
                    <a:pt x="2751" y="15861"/>
                    <a:pt x="2832" y="15888"/>
                    <a:pt x="2912" y="15888"/>
                  </a:cubicBezTo>
                  <a:cubicBezTo>
                    <a:pt x="2992" y="15888"/>
                    <a:pt x="3071" y="15862"/>
                    <a:pt x="3136" y="15810"/>
                  </a:cubicBezTo>
                  <a:cubicBezTo>
                    <a:pt x="3635" y="15418"/>
                    <a:pt x="4201" y="15143"/>
                    <a:pt x="4816" y="14998"/>
                  </a:cubicBezTo>
                  <a:cubicBezTo>
                    <a:pt x="4980" y="14959"/>
                    <a:pt x="5094" y="14813"/>
                    <a:pt x="5094" y="14645"/>
                  </a:cubicBezTo>
                  <a:lnTo>
                    <a:pt x="5094" y="14530"/>
                  </a:lnTo>
                  <a:cubicBezTo>
                    <a:pt x="5094" y="14342"/>
                    <a:pt x="5238" y="14184"/>
                    <a:pt x="5423" y="14170"/>
                  </a:cubicBezTo>
                  <a:cubicBezTo>
                    <a:pt x="5553" y="14159"/>
                    <a:pt x="5687" y="14154"/>
                    <a:pt x="5821" y="14154"/>
                  </a:cubicBezTo>
                  <a:close/>
                  <a:moveTo>
                    <a:pt x="23079" y="0"/>
                  </a:moveTo>
                  <a:cubicBezTo>
                    <a:pt x="22879" y="0"/>
                    <a:pt x="22715" y="164"/>
                    <a:pt x="22715" y="364"/>
                  </a:cubicBezTo>
                  <a:lnTo>
                    <a:pt x="22715" y="1571"/>
                  </a:lnTo>
                  <a:lnTo>
                    <a:pt x="21989" y="2297"/>
                  </a:lnTo>
                  <a:lnTo>
                    <a:pt x="21989" y="1819"/>
                  </a:lnTo>
                  <a:cubicBezTo>
                    <a:pt x="21989" y="1618"/>
                    <a:pt x="21828" y="1455"/>
                    <a:pt x="21627" y="1455"/>
                  </a:cubicBezTo>
                  <a:cubicBezTo>
                    <a:pt x="21426" y="1455"/>
                    <a:pt x="21263" y="1618"/>
                    <a:pt x="21263" y="1819"/>
                  </a:cubicBezTo>
                  <a:lnTo>
                    <a:pt x="21263" y="3025"/>
                  </a:lnTo>
                  <a:lnTo>
                    <a:pt x="20537" y="3752"/>
                  </a:lnTo>
                  <a:lnTo>
                    <a:pt x="20537" y="3273"/>
                  </a:lnTo>
                  <a:cubicBezTo>
                    <a:pt x="20537" y="3072"/>
                    <a:pt x="20375" y="2909"/>
                    <a:pt x="20175" y="2909"/>
                  </a:cubicBezTo>
                  <a:cubicBezTo>
                    <a:pt x="19974" y="2909"/>
                    <a:pt x="19812" y="3072"/>
                    <a:pt x="19812" y="3273"/>
                  </a:cubicBezTo>
                  <a:lnTo>
                    <a:pt x="19812" y="4478"/>
                  </a:lnTo>
                  <a:lnTo>
                    <a:pt x="19414" y="4876"/>
                  </a:lnTo>
                  <a:cubicBezTo>
                    <a:pt x="17576" y="3162"/>
                    <a:pt x="15111" y="2109"/>
                    <a:pt x="12405" y="2109"/>
                  </a:cubicBezTo>
                  <a:cubicBezTo>
                    <a:pt x="6733" y="2109"/>
                    <a:pt x="2120" y="6728"/>
                    <a:pt x="2120" y="12407"/>
                  </a:cubicBezTo>
                  <a:cubicBezTo>
                    <a:pt x="2120" y="13264"/>
                    <a:pt x="2225" y="14112"/>
                    <a:pt x="2433" y="14935"/>
                  </a:cubicBezTo>
                  <a:cubicBezTo>
                    <a:pt x="2412" y="14934"/>
                    <a:pt x="2391" y="14934"/>
                    <a:pt x="2369" y="14934"/>
                  </a:cubicBezTo>
                  <a:cubicBezTo>
                    <a:pt x="2079" y="14934"/>
                    <a:pt x="1790" y="15047"/>
                    <a:pt x="1580" y="15273"/>
                  </a:cubicBezTo>
                  <a:cubicBezTo>
                    <a:pt x="1374" y="15493"/>
                    <a:pt x="1182" y="15733"/>
                    <a:pt x="1013" y="15983"/>
                  </a:cubicBezTo>
                  <a:cubicBezTo>
                    <a:pt x="730" y="16400"/>
                    <a:pt x="780" y="16960"/>
                    <a:pt x="1114" y="17326"/>
                  </a:cubicBezTo>
                  <a:cubicBezTo>
                    <a:pt x="904" y="17835"/>
                    <a:pt x="782" y="18371"/>
                    <a:pt x="748" y="18923"/>
                  </a:cubicBezTo>
                  <a:cubicBezTo>
                    <a:pt x="291" y="19108"/>
                    <a:pt x="0" y="19589"/>
                    <a:pt x="74" y="20089"/>
                  </a:cubicBezTo>
                  <a:cubicBezTo>
                    <a:pt x="118" y="20390"/>
                    <a:pt x="187" y="20690"/>
                    <a:pt x="276" y="20978"/>
                  </a:cubicBezTo>
                  <a:cubicBezTo>
                    <a:pt x="419" y="21436"/>
                    <a:pt x="852" y="21736"/>
                    <a:pt x="1315" y="21736"/>
                  </a:cubicBezTo>
                  <a:cubicBezTo>
                    <a:pt x="1340" y="21736"/>
                    <a:pt x="1365" y="21735"/>
                    <a:pt x="1390" y="21733"/>
                  </a:cubicBezTo>
                  <a:cubicBezTo>
                    <a:pt x="1659" y="22208"/>
                    <a:pt x="2007" y="22644"/>
                    <a:pt x="2410" y="23012"/>
                  </a:cubicBezTo>
                  <a:cubicBezTo>
                    <a:pt x="2268" y="23485"/>
                    <a:pt x="2462" y="24010"/>
                    <a:pt x="2896" y="24265"/>
                  </a:cubicBezTo>
                  <a:cubicBezTo>
                    <a:pt x="3158" y="24419"/>
                    <a:pt x="3434" y="24552"/>
                    <a:pt x="3717" y="24663"/>
                  </a:cubicBezTo>
                  <a:cubicBezTo>
                    <a:pt x="3843" y="24712"/>
                    <a:pt x="3974" y="24735"/>
                    <a:pt x="4105" y="24735"/>
                  </a:cubicBezTo>
                  <a:cubicBezTo>
                    <a:pt x="4456" y="24735"/>
                    <a:pt x="4797" y="24563"/>
                    <a:pt x="5003" y="24265"/>
                  </a:cubicBezTo>
                  <a:cubicBezTo>
                    <a:pt x="5273" y="24309"/>
                    <a:pt x="5547" y="24331"/>
                    <a:pt x="5821" y="24331"/>
                  </a:cubicBezTo>
                  <a:cubicBezTo>
                    <a:pt x="6095" y="24331"/>
                    <a:pt x="6369" y="24309"/>
                    <a:pt x="6640" y="24265"/>
                  </a:cubicBezTo>
                  <a:cubicBezTo>
                    <a:pt x="6846" y="24563"/>
                    <a:pt x="7187" y="24736"/>
                    <a:pt x="7539" y="24736"/>
                  </a:cubicBezTo>
                  <a:cubicBezTo>
                    <a:pt x="7668" y="24736"/>
                    <a:pt x="7799" y="24712"/>
                    <a:pt x="7926" y="24663"/>
                  </a:cubicBezTo>
                  <a:cubicBezTo>
                    <a:pt x="8207" y="24552"/>
                    <a:pt x="8483" y="24419"/>
                    <a:pt x="8745" y="24265"/>
                  </a:cubicBezTo>
                  <a:cubicBezTo>
                    <a:pt x="9179" y="24010"/>
                    <a:pt x="9375" y="23485"/>
                    <a:pt x="9231" y="23012"/>
                  </a:cubicBezTo>
                  <a:cubicBezTo>
                    <a:pt x="9636" y="22644"/>
                    <a:pt x="9984" y="22208"/>
                    <a:pt x="10251" y="21733"/>
                  </a:cubicBezTo>
                  <a:cubicBezTo>
                    <a:pt x="10276" y="21735"/>
                    <a:pt x="10301" y="21736"/>
                    <a:pt x="10326" y="21736"/>
                  </a:cubicBezTo>
                  <a:cubicBezTo>
                    <a:pt x="10791" y="21736"/>
                    <a:pt x="11222" y="21435"/>
                    <a:pt x="11365" y="20978"/>
                  </a:cubicBezTo>
                  <a:cubicBezTo>
                    <a:pt x="11419" y="20806"/>
                    <a:pt x="11464" y="20630"/>
                    <a:pt x="11501" y="20453"/>
                  </a:cubicBezTo>
                  <a:cubicBezTo>
                    <a:pt x="11802" y="20485"/>
                    <a:pt x="12106" y="20503"/>
                    <a:pt x="12407" y="20503"/>
                  </a:cubicBezTo>
                  <a:cubicBezTo>
                    <a:pt x="16864" y="20503"/>
                    <a:pt x="20492" y="16874"/>
                    <a:pt x="20492" y="12407"/>
                  </a:cubicBezTo>
                  <a:cubicBezTo>
                    <a:pt x="20492" y="10361"/>
                    <a:pt x="19728" y="8434"/>
                    <a:pt x="18373" y="6949"/>
                  </a:cubicBezTo>
                  <a:lnTo>
                    <a:pt x="19414" y="5905"/>
                  </a:lnTo>
                  <a:cubicBezTo>
                    <a:pt x="20996" y="7614"/>
                    <a:pt x="21966" y="9899"/>
                    <a:pt x="21966" y="12407"/>
                  </a:cubicBezTo>
                  <a:cubicBezTo>
                    <a:pt x="21966" y="17686"/>
                    <a:pt x="17677" y="21979"/>
                    <a:pt x="12407" y="21979"/>
                  </a:cubicBezTo>
                  <a:cubicBezTo>
                    <a:pt x="12260" y="21979"/>
                    <a:pt x="12113" y="21975"/>
                    <a:pt x="11967" y="21970"/>
                  </a:cubicBezTo>
                  <a:cubicBezTo>
                    <a:pt x="11961" y="21970"/>
                    <a:pt x="11954" y="21969"/>
                    <a:pt x="11948" y="21969"/>
                  </a:cubicBezTo>
                  <a:cubicBezTo>
                    <a:pt x="11757" y="21969"/>
                    <a:pt x="11598" y="22122"/>
                    <a:pt x="11589" y="22316"/>
                  </a:cubicBezTo>
                  <a:cubicBezTo>
                    <a:pt x="11580" y="22517"/>
                    <a:pt x="11734" y="22685"/>
                    <a:pt x="11935" y="22696"/>
                  </a:cubicBezTo>
                  <a:cubicBezTo>
                    <a:pt x="12091" y="22703"/>
                    <a:pt x="12249" y="22707"/>
                    <a:pt x="12407" y="22707"/>
                  </a:cubicBezTo>
                  <a:cubicBezTo>
                    <a:pt x="18078" y="22707"/>
                    <a:pt x="22692" y="18086"/>
                    <a:pt x="22692" y="12407"/>
                  </a:cubicBezTo>
                  <a:cubicBezTo>
                    <a:pt x="22692" y="9698"/>
                    <a:pt x="21641" y="7230"/>
                    <a:pt x="19927" y="5391"/>
                  </a:cubicBezTo>
                  <a:lnTo>
                    <a:pt x="20325" y="4993"/>
                  </a:lnTo>
                  <a:lnTo>
                    <a:pt x="21530" y="4993"/>
                  </a:lnTo>
                  <a:cubicBezTo>
                    <a:pt x="21731" y="4993"/>
                    <a:pt x="21892" y="4829"/>
                    <a:pt x="21892" y="4629"/>
                  </a:cubicBezTo>
                  <a:cubicBezTo>
                    <a:pt x="21892" y="4428"/>
                    <a:pt x="21731" y="4266"/>
                    <a:pt x="21530" y="4266"/>
                  </a:cubicBezTo>
                  <a:lnTo>
                    <a:pt x="21051" y="4266"/>
                  </a:lnTo>
                  <a:lnTo>
                    <a:pt x="21778" y="3538"/>
                  </a:lnTo>
                  <a:lnTo>
                    <a:pt x="22983" y="3538"/>
                  </a:lnTo>
                  <a:cubicBezTo>
                    <a:pt x="23183" y="3538"/>
                    <a:pt x="23345" y="3375"/>
                    <a:pt x="23345" y="3174"/>
                  </a:cubicBezTo>
                  <a:cubicBezTo>
                    <a:pt x="23345" y="2973"/>
                    <a:pt x="23183" y="2812"/>
                    <a:pt x="22983" y="2812"/>
                  </a:cubicBezTo>
                  <a:lnTo>
                    <a:pt x="22504" y="2812"/>
                  </a:lnTo>
                  <a:lnTo>
                    <a:pt x="23230" y="2084"/>
                  </a:lnTo>
                  <a:lnTo>
                    <a:pt x="24435" y="2084"/>
                  </a:lnTo>
                  <a:cubicBezTo>
                    <a:pt x="24636" y="2084"/>
                    <a:pt x="24797" y="1923"/>
                    <a:pt x="24797" y="1722"/>
                  </a:cubicBezTo>
                  <a:cubicBezTo>
                    <a:pt x="24797" y="1521"/>
                    <a:pt x="24634" y="1358"/>
                    <a:pt x="24435" y="1358"/>
                  </a:cubicBezTo>
                  <a:lnTo>
                    <a:pt x="23442" y="1358"/>
                  </a:lnTo>
                  <a:lnTo>
                    <a:pt x="23442" y="364"/>
                  </a:lnTo>
                  <a:cubicBezTo>
                    <a:pt x="23442" y="164"/>
                    <a:pt x="23280" y="0"/>
                    <a:pt x="23079" y="0"/>
                  </a:cubicBezTo>
                  <a:close/>
                </a:path>
              </a:pathLst>
            </a:custGeom>
            <a:gradFill>
              <a:gsLst>
                <a:gs pos="0">
                  <a:schemeClr val="accent3"/>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3;p16">
            <a:extLst>
              <a:ext uri="{FF2B5EF4-FFF2-40B4-BE49-F238E27FC236}">
                <a16:creationId xmlns:a16="http://schemas.microsoft.com/office/drawing/2014/main" id="{A96A01A8-D476-BE69-155A-CAF99B2BD19A}"/>
              </a:ext>
            </a:extLst>
          </p:cNvPr>
          <p:cNvSpPr/>
          <p:nvPr/>
        </p:nvSpPr>
        <p:spPr>
          <a:xfrm>
            <a:off x="0" y="-48357"/>
            <a:ext cx="10368643"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6"/>
              </a:gs>
              <a:gs pos="100000">
                <a:schemeClr val="accent5"/>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bg1"/>
                </a:solidFill>
                <a:latin typeface="Times New Roman" panose="02020603050405020304" pitchFamily="18" charset="0"/>
                <a:cs typeface="Times New Roman" panose="02020603050405020304" pitchFamily="18" charset="0"/>
              </a:rPr>
              <a:t>Contexte</a:t>
            </a:r>
            <a:r>
              <a:rPr lang="en" sz="3200" dirty="0">
                <a:solidFill>
                  <a:schemeClr val="bg1"/>
                </a:solidFill>
                <a:latin typeface="Times New Roman" panose="02020603050405020304" pitchFamily="18" charset="0"/>
                <a:cs typeface="Times New Roman" panose="02020603050405020304" pitchFamily="18" charset="0"/>
              </a:rPr>
              <a:t> général</a:t>
            </a:r>
            <a:endParaRPr sz="3200" dirty="0">
              <a:solidFill>
                <a:schemeClr val="bg1"/>
              </a:solidFill>
            </a:endParaRPr>
          </a:p>
        </p:txBody>
      </p:sp>
    </p:spTree>
    <p:extLst>
      <p:ext uri="{BB962C8B-B14F-4D97-AF65-F5344CB8AC3E}">
        <p14:creationId xmlns:p14="http://schemas.microsoft.com/office/powerpoint/2010/main" val="421865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5"/>
                                        </p:tgtEl>
                                        <p:attrNameLst>
                                          <p:attrName>style.visibility</p:attrName>
                                        </p:attrNameLst>
                                      </p:cBhvr>
                                      <p:to>
                                        <p:strVal val="visible"/>
                                      </p:to>
                                    </p:set>
                                    <p:anim calcmode="lin" valueType="num">
                                      <p:cBhvr>
                                        <p:cTn id="7" dur="500" fill="hold"/>
                                        <p:tgtEl>
                                          <p:spTgt spid="395"/>
                                        </p:tgtEl>
                                        <p:attrNameLst>
                                          <p:attrName>ppt_w</p:attrName>
                                        </p:attrNameLst>
                                      </p:cBhvr>
                                      <p:tavLst>
                                        <p:tav tm="0">
                                          <p:val>
                                            <p:fltVal val="0"/>
                                          </p:val>
                                        </p:tav>
                                        <p:tav tm="100000">
                                          <p:val>
                                            <p:strVal val="#ppt_w"/>
                                          </p:val>
                                        </p:tav>
                                      </p:tavLst>
                                    </p:anim>
                                    <p:anim calcmode="lin" valueType="num">
                                      <p:cBhvr>
                                        <p:cTn id="8" dur="500" fill="hold"/>
                                        <p:tgtEl>
                                          <p:spTgt spid="395"/>
                                        </p:tgtEl>
                                        <p:attrNameLst>
                                          <p:attrName>ppt_h</p:attrName>
                                        </p:attrNameLst>
                                      </p:cBhvr>
                                      <p:tavLst>
                                        <p:tav tm="0">
                                          <p:val>
                                            <p:fltVal val="0"/>
                                          </p:val>
                                        </p:tav>
                                        <p:tav tm="100000">
                                          <p:val>
                                            <p:strVal val="#ppt_h"/>
                                          </p:val>
                                        </p:tav>
                                      </p:tavLst>
                                    </p:anim>
                                    <p:animEffect transition="in" filter="fade">
                                      <p:cBhvr>
                                        <p:cTn id="9" dur="500"/>
                                        <p:tgtEl>
                                          <p:spTgt spid="39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9"/>
                                        </p:tgtEl>
                                        <p:attrNameLst>
                                          <p:attrName>style.visibility</p:attrName>
                                        </p:attrNameLst>
                                      </p:cBhvr>
                                      <p:to>
                                        <p:strVal val="visible"/>
                                      </p:to>
                                    </p:set>
                                    <p:anim calcmode="lin" valueType="num">
                                      <p:cBhvr>
                                        <p:cTn id="12" dur="500" fill="hold"/>
                                        <p:tgtEl>
                                          <p:spTgt spid="389"/>
                                        </p:tgtEl>
                                        <p:attrNameLst>
                                          <p:attrName>ppt_w</p:attrName>
                                        </p:attrNameLst>
                                      </p:cBhvr>
                                      <p:tavLst>
                                        <p:tav tm="0">
                                          <p:val>
                                            <p:fltVal val="0"/>
                                          </p:val>
                                        </p:tav>
                                        <p:tav tm="100000">
                                          <p:val>
                                            <p:strVal val="#ppt_w"/>
                                          </p:val>
                                        </p:tav>
                                      </p:tavLst>
                                    </p:anim>
                                    <p:anim calcmode="lin" valueType="num">
                                      <p:cBhvr>
                                        <p:cTn id="13" dur="500" fill="hold"/>
                                        <p:tgtEl>
                                          <p:spTgt spid="389"/>
                                        </p:tgtEl>
                                        <p:attrNameLst>
                                          <p:attrName>ppt_h</p:attrName>
                                        </p:attrNameLst>
                                      </p:cBhvr>
                                      <p:tavLst>
                                        <p:tav tm="0">
                                          <p:val>
                                            <p:fltVal val="0"/>
                                          </p:val>
                                        </p:tav>
                                        <p:tav tm="100000">
                                          <p:val>
                                            <p:strVal val="#ppt_h"/>
                                          </p:val>
                                        </p:tav>
                                      </p:tavLst>
                                    </p:anim>
                                    <p:animEffect transition="in" filter="fade">
                                      <p:cBhvr>
                                        <p:cTn id="14" dur="500"/>
                                        <p:tgtEl>
                                          <p:spTgt spid="38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7"/>
                                        </p:tgtEl>
                                        <p:attrNameLst>
                                          <p:attrName>style.visibility</p:attrName>
                                        </p:attrNameLst>
                                      </p:cBhvr>
                                      <p:to>
                                        <p:strVal val="visible"/>
                                      </p:to>
                                    </p:set>
                                    <p:anim calcmode="lin" valueType="num">
                                      <p:cBhvr>
                                        <p:cTn id="17" dur="500" fill="hold"/>
                                        <p:tgtEl>
                                          <p:spTgt spid="407"/>
                                        </p:tgtEl>
                                        <p:attrNameLst>
                                          <p:attrName>ppt_w</p:attrName>
                                        </p:attrNameLst>
                                      </p:cBhvr>
                                      <p:tavLst>
                                        <p:tav tm="0">
                                          <p:val>
                                            <p:fltVal val="0"/>
                                          </p:val>
                                        </p:tav>
                                        <p:tav tm="100000">
                                          <p:val>
                                            <p:strVal val="#ppt_w"/>
                                          </p:val>
                                        </p:tav>
                                      </p:tavLst>
                                    </p:anim>
                                    <p:anim calcmode="lin" valueType="num">
                                      <p:cBhvr>
                                        <p:cTn id="18" dur="500" fill="hold"/>
                                        <p:tgtEl>
                                          <p:spTgt spid="407"/>
                                        </p:tgtEl>
                                        <p:attrNameLst>
                                          <p:attrName>ppt_h</p:attrName>
                                        </p:attrNameLst>
                                      </p:cBhvr>
                                      <p:tavLst>
                                        <p:tav tm="0">
                                          <p:val>
                                            <p:fltVal val="0"/>
                                          </p:val>
                                        </p:tav>
                                        <p:tav tm="100000">
                                          <p:val>
                                            <p:strVal val="#ppt_h"/>
                                          </p:val>
                                        </p:tav>
                                      </p:tavLst>
                                    </p:anim>
                                    <p:animEffect transition="in" filter="fade">
                                      <p:cBhvr>
                                        <p:cTn id="19" dur="500"/>
                                        <p:tgtEl>
                                          <p:spTgt spid="407"/>
                                        </p:tgtEl>
                                      </p:cBhvr>
                                    </p:animEffect>
                                  </p:childTnLst>
                                </p:cTn>
                              </p:par>
                              <p:par>
                                <p:cTn id="20" presetID="53" presetClass="entr" presetSubtype="16" fill="hold" nodeType="withEffect">
                                  <p:stCondLst>
                                    <p:cond delay="0"/>
                                  </p:stCondLst>
                                  <p:childTnLst>
                                    <p:set>
                                      <p:cBhvr>
                                        <p:cTn id="21" dur="1" fill="hold">
                                          <p:stCondLst>
                                            <p:cond delay="0"/>
                                          </p:stCondLst>
                                        </p:cTn>
                                        <p:tgtEl>
                                          <p:spTgt spid="448"/>
                                        </p:tgtEl>
                                        <p:attrNameLst>
                                          <p:attrName>style.visibility</p:attrName>
                                        </p:attrNameLst>
                                      </p:cBhvr>
                                      <p:to>
                                        <p:strVal val="visible"/>
                                      </p:to>
                                    </p:set>
                                    <p:anim calcmode="lin" valueType="num">
                                      <p:cBhvr>
                                        <p:cTn id="22" dur="500" fill="hold"/>
                                        <p:tgtEl>
                                          <p:spTgt spid="448"/>
                                        </p:tgtEl>
                                        <p:attrNameLst>
                                          <p:attrName>ppt_w</p:attrName>
                                        </p:attrNameLst>
                                      </p:cBhvr>
                                      <p:tavLst>
                                        <p:tav tm="0">
                                          <p:val>
                                            <p:fltVal val="0"/>
                                          </p:val>
                                        </p:tav>
                                        <p:tav tm="100000">
                                          <p:val>
                                            <p:strVal val="#ppt_w"/>
                                          </p:val>
                                        </p:tav>
                                      </p:tavLst>
                                    </p:anim>
                                    <p:anim calcmode="lin" valueType="num">
                                      <p:cBhvr>
                                        <p:cTn id="23" dur="500" fill="hold"/>
                                        <p:tgtEl>
                                          <p:spTgt spid="448"/>
                                        </p:tgtEl>
                                        <p:attrNameLst>
                                          <p:attrName>ppt_h</p:attrName>
                                        </p:attrNameLst>
                                      </p:cBhvr>
                                      <p:tavLst>
                                        <p:tav tm="0">
                                          <p:val>
                                            <p:fltVal val="0"/>
                                          </p:val>
                                        </p:tav>
                                        <p:tav tm="100000">
                                          <p:val>
                                            <p:strVal val="#ppt_h"/>
                                          </p:val>
                                        </p:tav>
                                      </p:tavLst>
                                    </p:anim>
                                    <p:animEffect transition="in" filter="fade">
                                      <p:cBhvr>
                                        <p:cTn id="24" dur="5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animBg="1"/>
      <p:bldP spid="389" grpId="0" animBg="1"/>
      <p:bldP spid="4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05;p20">
            <a:extLst>
              <a:ext uri="{FF2B5EF4-FFF2-40B4-BE49-F238E27FC236}">
                <a16:creationId xmlns:a16="http://schemas.microsoft.com/office/drawing/2014/main" id="{0962BDAE-DBB2-D194-B251-FC98538253D6}"/>
              </a:ext>
            </a:extLst>
          </p:cNvPr>
          <p:cNvSpPr txBox="1"/>
          <p:nvPr/>
        </p:nvSpPr>
        <p:spPr>
          <a:xfrm>
            <a:off x="2508784" y="110851"/>
            <a:ext cx="4126431" cy="48351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3"/>
                </a:solidFill>
                <a:latin typeface="Times New Roman" panose="02020603050405020304" pitchFamily="18" charset="0"/>
                <a:ea typeface="Fira Sans Condensed"/>
                <a:cs typeface="Times New Roman" panose="02020603050405020304" pitchFamily="18" charset="0"/>
                <a:sym typeface="Fira Sans Condensed"/>
              </a:rPr>
              <a:t>Objectif</a:t>
            </a:r>
            <a:endParaRPr sz="3000" b="1" dirty="0">
              <a:solidFill>
                <a:schemeClr val="accent3"/>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6" name="Google Shape;1507;p41">
            <a:extLst>
              <a:ext uri="{FF2B5EF4-FFF2-40B4-BE49-F238E27FC236}">
                <a16:creationId xmlns:a16="http://schemas.microsoft.com/office/drawing/2014/main" id="{AE4BA7C4-3DB6-B3AE-E012-3EB3DF5FDC99}"/>
              </a:ext>
            </a:extLst>
          </p:cNvPr>
          <p:cNvSpPr/>
          <p:nvPr/>
        </p:nvSpPr>
        <p:spPr>
          <a:xfrm>
            <a:off x="0" y="1809750"/>
            <a:ext cx="9144000" cy="1523999"/>
          </a:xfrm>
          <a:prstGeom prst="rect">
            <a:avLst/>
          </a:prstGeom>
          <a:gradFill>
            <a:gsLst>
              <a:gs pos="0">
                <a:schemeClr val="accent3"/>
              </a:gs>
              <a:gs pos="100000">
                <a:schemeClr val="accent2"/>
              </a:gs>
            </a:gsLst>
            <a:lin ang="0"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bg1"/>
                </a:solidFill>
                <a:latin typeface="Times New Roman" panose="02020603050405020304" pitchFamily="18" charset="0"/>
                <a:cs typeface="Times New Roman" panose="02020603050405020304" pitchFamily="18" charset="0"/>
              </a:rPr>
              <a:t>Face à ces défis, l’objectif principal de ce projet est développer un modèle CNN capable de détecter et de prédire en temps réel sept émotions faciales (colère, joie, tristesse, etc.) via une webcam. Il assure une classification précise et enrichit l'expérience utilisateur avec des messages motivants adaptés aux émotions détectées.</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48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83;p42">
            <a:extLst>
              <a:ext uri="{FF2B5EF4-FFF2-40B4-BE49-F238E27FC236}">
                <a16:creationId xmlns:a16="http://schemas.microsoft.com/office/drawing/2014/main" id="{4A30863F-1EAA-4FF4-F1E8-84C10A28FADD}"/>
              </a:ext>
            </a:extLst>
          </p:cNvPr>
          <p:cNvSpPr/>
          <p:nvPr/>
        </p:nvSpPr>
        <p:spPr>
          <a:xfrm>
            <a:off x="0" y="935527"/>
            <a:ext cx="9144000" cy="521100"/>
          </a:xfrm>
          <a:prstGeom prst="rect">
            <a:avLst/>
          </a:prstGeom>
          <a:gradFill>
            <a:gsLst>
              <a:gs pos="0">
                <a:schemeClr val="accent6"/>
              </a:gs>
              <a:gs pos="100000">
                <a:schemeClr val="accent5"/>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Times New Roman" panose="02020603050405020304" pitchFamily="18" charset="0"/>
                <a:ea typeface="Fira Sans Condensed"/>
                <a:cs typeface="Times New Roman" panose="02020603050405020304" pitchFamily="18" charset="0"/>
                <a:sym typeface="Fira Sans Condensed"/>
              </a:rPr>
              <a:t>Dataset</a:t>
            </a:r>
            <a:endParaRPr sz="1800" b="1" dirty="0">
              <a:solidFill>
                <a:schemeClr val="lt1"/>
              </a:solidFill>
              <a:latin typeface="Times New Roman" panose="02020603050405020304" pitchFamily="18" charset="0"/>
              <a:ea typeface="Fira Sans Condensed"/>
              <a:cs typeface="Times New Roman" panose="02020603050405020304" pitchFamily="18" charset="0"/>
              <a:sym typeface="Fira Sans Condensed"/>
            </a:endParaRPr>
          </a:p>
        </p:txBody>
      </p:sp>
      <p:sp>
        <p:nvSpPr>
          <p:cNvPr id="4" name="Google Shape;763;p26">
            <a:extLst>
              <a:ext uri="{FF2B5EF4-FFF2-40B4-BE49-F238E27FC236}">
                <a16:creationId xmlns:a16="http://schemas.microsoft.com/office/drawing/2014/main" id="{B88E460E-832D-5A69-2D61-2E935A7DCA41}"/>
              </a:ext>
            </a:extLst>
          </p:cNvPr>
          <p:cNvSpPr/>
          <p:nvPr/>
        </p:nvSpPr>
        <p:spPr>
          <a:xfrm>
            <a:off x="3869038" y="10595"/>
            <a:ext cx="1405922" cy="710390"/>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gradFill>
            <a:gsLst>
              <a:gs pos="0">
                <a:schemeClr val="accent6"/>
              </a:gs>
              <a:gs pos="100000">
                <a:schemeClr val="accent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0;p26">
            <a:extLst>
              <a:ext uri="{FF2B5EF4-FFF2-40B4-BE49-F238E27FC236}">
                <a16:creationId xmlns:a16="http://schemas.microsoft.com/office/drawing/2014/main" id="{5C3E32C4-261C-95DD-E382-4E8BEA8159E5}"/>
              </a:ext>
            </a:extLst>
          </p:cNvPr>
          <p:cNvSpPr/>
          <p:nvPr/>
        </p:nvSpPr>
        <p:spPr>
          <a:xfrm>
            <a:off x="4204850" y="695619"/>
            <a:ext cx="734297" cy="239908"/>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gradFill>
            <a:gsLst>
              <a:gs pos="0">
                <a:srgbClr val="424242"/>
              </a:gs>
              <a:gs pos="100000">
                <a:srgbClr val="01010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 1" descr="Une image contenant texte, capture d’écran, logiciel, Page web&#10;&#10;Description générée automatiquement">
            <a:extLst>
              <a:ext uri="{FF2B5EF4-FFF2-40B4-BE49-F238E27FC236}">
                <a16:creationId xmlns:a16="http://schemas.microsoft.com/office/drawing/2014/main" id="{D10C96ED-82AB-A7D9-7FEF-BECF914622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6276" y="1671169"/>
            <a:ext cx="6331447" cy="2926340"/>
          </a:xfrm>
          <a:prstGeom prst="rect">
            <a:avLst/>
          </a:prstGeom>
        </p:spPr>
      </p:pic>
    </p:spTree>
    <p:extLst>
      <p:ext uri="{BB962C8B-B14F-4D97-AF65-F5344CB8AC3E}">
        <p14:creationId xmlns:p14="http://schemas.microsoft.com/office/powerpoint/2010/main" val="4481082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a:extLst>
            <a:ext uri="{FF2B5EF4-FFF2-40B4-BE49-F238E27FC236}">
              <a16:creationId xmlns:a16="http://schemas.microsoft.com/office/drawing/2014/main" id="{2E0766ED-FEBD-3DE5-576D-7F49331FD4E5}"/>
            </a:ext>
          </a:extLst>
        </p:cNvPr>
        <p:cNvGrpSpPr/>
        <p:nvPr/>
      </p:nvGrpSpPr>
      <p:grpSpPr>
        <a:xfrm>
          <a:off x="0" y="0"/>
          <a:ext cx="0" cy="0"/>
          <a:chOff x="0" y="0"/>
          <a:chExt cx="0" cy="0"/>
        </a:xfrm>
      </p:grpSpPr>
      <p:sp>
        <p:nvSpPr>
          <p:cNvPr id="4" name="Google Shape;72;p16">
            <a:extLst>
              <a:ext uri="{FF2B5EF4-FFF2-40B4-BE49-F238E27FC236}">
                <a16:creationId xmlns:a16="http://schemas.microsoft.com/office/drawing/2014/main" id="{61C49824-F6F0-4DF8-BBA3-C62A66AEA10B}"/>
              </a:ext>
            </a:extLst>
          </p:cNvPr>
          <p:cNvSpPr/>
          <p:nvPr/>
        </p:nvSpPr>
        <p:spPr>
          <a:xfrm>
            <a:off x="0" y="0"/>
            <a:ext cx="10278836" cy="694021"/>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000" dirty="0">
                <a:solidFill>
                  <a:schemeClr val="bg1"/>
                </a:solidFill>
                <a:latin typeface="Times New Roman" panose="02020603050405020304" pitchFamily="18" charset="0"/>
                <a:cs typeface="Times New Roman" panose="02020603050405020304" pitchFamily="18" charset="0"/>
              </a:rPr>
              <a:t>Technologies</a:t>
            </a:r>
            <a:endParaRPr sz="3000"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au 1">
            <a:extLst>
              <a:ext uri="{FF2B5EF4-FFF2-40B4-BE49-F238E27FC236}">
                <a16:creationId xmlns:a16="http://schemas.microsoft.com/office/drawing/2014/main" id="{D6905164-1388-87A0-1AC2-D0D9090E35FC}"/>
              </a:ext>
            </a:extLst>
          </p:cNvPr>
          <p:cNvGraphicFramePr>
            <a:graphicFrameLocks noGrp="1"/>
          </p:cNvGraphicFramePr>
          <p:nvPr>
            <p:extLst>
              <p:ext uri="{D42A27DB-BD31-4B8C-83A1-F6EECF244321}">
                <p14:modId xmlns:p14="http://schemas.microsoft.com/office/powerpoint/2010/main" val="2334350723"/>
              </p:ext>
            </p:extLst>
          </p:nvPr>
        </p:nvGraphicFramePr>
        <p:xfrm>
          <a:off x="1999615" y="1430368"/>
          <a:ext cx="5754370" cy="2758982"/>
        </p:xfrm>
        <a:graphic>
          <a:graphicData uri="http://schemas.openxmlformats.org/drawingml/2006/table">
            <a:tbl>
              <a:tblPr firstRow="1" firstCol="1" bandRow="1">
                <a:tableStyleId>{69012ECD-51FC-41F1-AA8D-1B2483CD663E}</a:tableStyleId>
              </a:tblPr>
              <a:tblGrid>
                <a:gridCol w="824865">
                  <a:extLst>
                    <a:ext uri="{9D8B030D-6E8A-4147-A177-3AD203B41FA5}">
                      <a16:colId xmlns:a16="http://schemas.microsoft.com/office/drawing/2014/main" val="1356300808"/>
                    </a:ext>
                  </a:extLst>
                </a:gridCol>
                <a:gridCol w="1152525">
                  <a:extLst>
                    <a:ext uri="{9D8B030D-6E8A-4147-A177-3AD203B41FA5}">
                      <a16:colId xmlns:a16="http://schemas.microsoft.com/office/drawing/2014/main" val="2658600162"/>
                    </a:ext>
                  </a:extLst>
                </a:gridCol>
                <a:gridCol w="3776980">
                  <a:extLst>
                    <a:ext uri="{9D8B030D-6E8A-4147-A177-3AD203B41FA5}">
                      <a16:colId xmlns:a16="http://schemas.microsoft.com/office/drawing/2014/main" val="1814682431"/>
                    </a:ext>
                  </a:extLst>
                </a:gridCol>
              </a:tblGrid>
              <a:tr h="0">
                <a:tc>
                  <a:txBody>
                    <a:bodyPr/>
                    <a:lstStyle/>
                    <a:p>
                      <a:pPr algn="ctr">
                        <a:lnSpc>
                          <a:spcPct val="107000"/>
                        </a:lnSpc>
                        <a:spcAft>
                          <a:spcPts val="800"/>
                        </a:spcAft>
                      </a:pPr>
                      <a:r>
                        <a:rPr lang="en-US" sz="1400" dirty="0">
                          <a:effectLst/>
                        </a:rPr>
                        <a:t>Logo</a:t>
                      </a:r>
                      <a:endParaRPr lang="fr-M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400">
                          <a:effectLst/>
                        </a:rPr>
                        <a:t>Outils</a:t>
                      </a:r>
                      <a:endParaRPr lang="fr-M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400">
                          <a:effectLst/>
                        </a:rPr>
                        <a:t>Description</a:t>
                      </a:r>
                      <a:endParaRPr lang="fr-M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80223586"/>
                  </a:ext>
                </a:extLst>
              </a:tr>
              <a:tr h="638843">
                <a:tc>
                  <a:txBody>
                    <a:bodyPr/>
                    <a:lstStyle/>
                    <a:p>
                      <a:pPr algn="ctr">
                        <a:lnSpc>
                          <a:spcPct val="107000"/>
                        </a:lnSpc>
                        <a:spcAft>
                          <a:spcPts val="800"/>
                        </a:spcAft>
                      </a:pPr>
                      <a:endParaRPr lang="en-US" sz="1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US" sz="1200">
                          <a:effectLst/>
                        </a:rPr>
                        <a:t>Python</a:t>
                      </a:r>
                      <a:endParaRPr lang="fr-M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fr-FR" sz="1200" dirty="0"/>
                        <a:t>Langage principal pour l'apprentissage automatique et la vision par ordinateur.</a:t>
                      </a:r>
                      <a:endParaRPr lang="fr-M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1826567"/>
                  </a:ext>
                </a:extLst>
              </a:tr>
              <a:tr h="716280">
                <a:tc>
                  <a:txBody>
                    <a:bodyPr/>
                    <a:lstStyle/>
                    <a:p>
                      <a:pPr>
                        <a:lnSpc>
                          <a:spcPct val="107000"/>
                        </a:lnSpc>
                        <a:spcAft>
                          <a:spcPts val="800"/>
                        </a:spcAft>
                      </a:pPr>
                      <a:endParaRPr lang="fr-MA" sz="1100">
                        <a:effectLst/>
                      </a:endParaRPr>
                    </a:p>
                    <a:p>
                      <a:pPr>
                        <a:lnSpc>
                          <a:spcPct val="107000"/>
                        </a:lnSpc>
                        <a:spcAft>
                          <a:spcPts val="800"/>
                        </a:spcAft>
                      </a:pPr>
                      <a:r>
                        <a:rPr lang="fr-MA" sz="1100">
                          <a:effectLst/>
                        </a:rPr>
                        <a:t> </a:t>
                      </a:r>
                      <a:endParaRPr lang="fr-M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MA" sz="1200" dirty="0" err="1">
                          <a:effectLst/>
                        </a:rPr>
                        <a:t>Tensorflow</a:t>
                      </a:r>
                      <a:endParaRPr lang="fr-MA" sz="1100" dirty="0">
                        <a:effectLst/>
                      </a:endParaRPr>
                    </a:p>
                    <a:p>
                      <a:pPr algn="ctr">
                        <a:lnSpc>
                          <a:spcPct val="107000"/>
                        </a:lnSpc>
                        <a:spcAft>
                          <a:spcPts val="800"/>
                        </a:spcAft>
                      </a:pPr>
                      <a:r>
                        <a:rPr lang="fr-MA" sz="1200" dirty="0" err="1">
                          <a:effectLst/>
                        </a:rPr>
                        <a:t>Keras</a:t>
                      </a:r>
                      <a:endParaRPr lang="fr-M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fr-FR" sz="1200" dirty="0" err="1"/>
                        <a:t>Frameworks</a:t>
                      </a:r>
                      <a:r>
                        <a:rPr lang="fr-FR" sz="1200" dirty="0"/>
                        <a:t> pour construire et entraîner le modèle CNN.</a:t>
                      </a:r>
                      <a:endParaRPr lang="fr-M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3541284"/>
                  </a:ext>
                </a:extLst>
              </a:tr>
              <a:tr h="632460">
                <a:tc>
                  <a:txBody>
                    <a:bodyPr/>
                    <a:lstStyle/>
                    <a:p>
                      <a:pPr algn="ctr">
                        <a:lnSpc>
                          <a:spcPct val="107000"/>
                        </a:lnSpc>
                        <a:spcAft>
                          <a:spcPts val="800"/>
                        </a:spcAft>
                      </a:pPr>
                      <a:endParaRPr lang="fr-MA" sz="1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MA" sz="1200">
                          <a:effectLst/>
                        </a:rPr>
                        <a:t>OpenCV</a:t>
                      </a:r>
                      <a:endParaRPr lang="fr-M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07000"/>
                        </a:lnSpc>
                        <a:spcAft>
                          <a:spcPts val="800"/>
                        </a:spcAft>
                      </a:pPr>
                      <a:r>
                        <a:rPr lang="fr-FR" sz="1200" dirty="0"/>
                        <a:t>Utilisé pour la détection de visages en temps réel.</a:t>
                      </a:r>
                      <a:endParaRPr lang="fr-M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5757856"/>
                  </a:ext>
                </a:extLst>
              </a:tr>
              <a:tr h="554610">
                <a:tc>
                  <a:txBody>
                    <a:bodyPr/>
                    <a:lstStyle/>
                    <a:p>
                      <a:pPr>
                        <a:lnSpc>
                          <a:spcPct val="107000"/>
                        </a:lnSpc>
                        <a:spcAft>
                          <a:spcPts val="800"/>
                        </a:spcAft>
                      </a:pPr>
                      <a:endParaRPr lang="fr-MA" sz="1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fr-MA" sz="1200" dirty="0" err="1">
                          <a:effectLst/>
                        </a:rPr>
                        <a:t>Matplotlib</a:t>
                      </a:r>
                      <a:endParaRPr lang="fr-M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fr-FR" sz="1200" dirty="0"/>
                        <a:t>Pour visualiser les matrices de confusion et courbes de performance.</a:t>
                      </a:r>
                    </a:p>
                  </a:txBody>
                  <a:tcPr marL="68580" marR="68580" marT="0" marB="0"/>
                </a:tc>
                <a:extLst>
                  <a:ext uri="{0D108BD9-81ED-4DB2-BD59-A6C34878D82A}">
                    <a16:rowId xmlns:a16="http://schemas.microsoft.com/office/drawing/2014/main" val="1214188797"/>
                  </a:ext>
                </a:extLst>
              </a:tr>
            </a:tbl>
          </a:graphicData>
        </a:graphic>
      </p:graphicFrame>
      <p:pic>
        <p:nvPicPr>
          <p:cNvPr id="1028" name="Image 13">
            <a:extLst>
              <a:ext uri="{FF2B5EF4-FFF2-40B4-BE49-F238E27FC236}">
                <a16:creationId xmlns:a16="http://schemas.microsoft.com/office/drawing/2014/main" id="{23529736-4277-2AF9-F816-DDF42907B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030" y="161134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age 14">
            <a:extLst>
              <a:ext uri="{FF2B5EF4-FFF2-40B4-BE49-F238E27FC236}">
                <a16:creationId xmlns:a16="http://schemas.microsoft.com/office/drawing/2014/main" id="{8D9BC4FE-46D2-2D6A-0DD7-DA91C0B17F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030" y="2297145"/>
            <a:ext cx="803801" cy="698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15">
            <a:extLst>
              <a:ext uri="{FF2B5EF4-FFF2-40B4-BE49-F238E27FC236}">
                <a16:creationId xmlns:a16="http://schemas.microsoft.com/office/drawing/2014/main" id="{0B4685D0-21CB-12ED-EB53-3827DD19C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268" y="3119077"/>
            <a:ext cx="527327" cy="4477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 16">
            <a:extLst>
              <a:ext uri="{FF2B5EF4-FFF2-40B4-BE49-F238E27FC236}">
                <a16:creationId xmlns:a16="http://schemas.microsoft.com/office/drawing/2014/main" id="{389833EB-294A-AC9A-CA22-292084AEFD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6594" y="3695370"/>
            <a:ext cx="760676" cy="44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368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radient Customer Journey Map Infographics by Slidesgo">
  <a:themeElements>
    <a:clrScheme name="Simple Light">
      <a:dk1>
        <a:srgbClr val="252525"/>
      </a:dk1>
      <a:lt1>
        <a:srgbClr val="FFFFFF"/>
      </a:lt1>
      <a:dk2>
        <a:srgbClr val="D9D9D9"/>
      </a:dk2>
      <a:lt2>
        <a:srgbClr val="F4DE63"/>
      </a:lt2>
      <a:accent1>
        <a:srgbClr val="F3986E"/>
      </a:accent1>
      <a:accent2>
        <a:srgbClr val="E94074"/>
      </a:accent2>
      <a:accent3>
        <a:srgbClr val="E49AD5"/>
      </a:accent3>
      <a:accent4>
        <a:srgbClr val="6E55B9"/>
      </a:accent4>
      <a:accent5>
        <a:srgbClr val="8DD9F0"/>
      </a:accent5>
      <a:accent6>
        <a:srgbClr val="8BF5BB"/>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970</Words>
  <Application>Microsoft Office PowerPoint</Application>
  <PresentationFormat>Affichage à l'écran (16:9)</PresentationFormat>
  <Paragraphs>87</Paragraphs>
  <Slides>18</Slides>
  <Notes>17</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18</vt:i4>
      </vt:variant>
    </vt:vector>
  </HeadingPairs>
  <TitlesOfParts>
    <vt:vector size="30" baseType="lpstr">
      <vt:lpstr>Wingdings</vt:lpstr>
      <vt:lpstr>Times New Roman</vt:lpstr>
      <vt:lpstr>Fira Sans Extra Condensed SemiBold</vt:lpstr>
      <vt:lpstr>Symbol</vt:lpstr>
      <vt:lpstr>Fira Sans Condensed SemiBold</vt:lpstr>
      <vt:lpstr>Roboto</vt:lpstr>
      <vt:lpstr>Calibri</vt:lpstr>
      <vt:lpstr>Arial</vt:lpstr>
      <vt:lpstr>Tahoma</vt:lpstr>
      <vt:lpstr>Fira Sans Condensed</vt:lpstr>
      <vt:lpstr>Aptos</vt:lpstr>
      <vt:lpstr>Gradient Customer Journey Map Infographics by Slidesgo</vt:lpstr>
      <vt:lpstr>Présentation PowerPoint</vt:lpstr>
      <vt:lpstr>Présentation PowerPoint</vt:lpstr>
      <vt:lpstr>Contexte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Démonstration</vt:lpstr>
      <vt:lpstr>Merci pour votre attention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Aya Hanzaz</cp:lastModifiedBy>
  <cp:revision>120</cp:revision>
  <dcterms:modified xsi:type="dcterms:W3CDTF">2025-01-06T10:17:26Z</dcterms:modified>
</cp:coreProperties>
</file>