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15C5E-7CD5-FF4F-D36D-5C65B00A6E78}" v="460" dt="2025-02-04T13:47:19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5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2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845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017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3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0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8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3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6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3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152" y="1485119"/>
            <a:ext cx="7772400" cy="1470025"/>
          </a:xfrm>
        </p:spPr>
        <p:txBody>
          <a:bodyPr/>
          <a:lstStyle/>
          <a:p>
            <a:r>
              <a:rPr dirty="0"/>
              <a:t>End-to-End API and React App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404" y="3427095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Creating, Deploying, and Using APIs in React (Vite)</a:t>
            </a:r>
          </a:p>
          <a:p>
            <a:r>
              <a:rPr lang="en-US" dirty="0"/>
              <a:t> - Ayaj Ahamad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96"/>
            <a:ext cx="8229600" cy="1143000"/>
          </a:xfrm>
        </p:spPr>
        <p:txBody>
          <a:bodyPr/>
          <a:lstStyle/>
          <a:p>
            <a:r>
              <a:t>Connecting React App to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065" y="716654"/>
            <a:ext cx="7163736" cy="61387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sz="900" b="1" dirty="0"/>
              <a:t>- Install Axios for making HTTP requests:</a:t>
            </a:r>
            <a:endParaRPr lang="en-US" sz="900" b="1">
              <a:ea typeface="Calibri"/>
              <a:cs typeface="Calibri"/>
            </a:endParaRPr>
          </a:p>
          <a:p>
            <a:r>
              <a:rPr sz="900" dirty="0"/>
              <a:t>  </a:t>
            </a:r>
            <a:r>
              <a:rPr sz="900" err="1"/>
              <a:t>npm</a:t>
            </a:r>
            <a:r>
              <a:rPr sz="900" dirty="0"/>
              <a:t> install </a:t>
            </a:r>
            <a:r>
              <a:rPr sz="900" err="1"/>
              <a:t>axios</a:t>
            </a:r>
            <a:endParaRPr sz="900">
              <a:ea typeface="Calibri"/>
              <a:cs typeface="Calibri"/>
            </a:endParaRPr>
          </a:p>
          <a:p>
            <a:pPr marL="0" indent="0">
              <a:buNone/>
            </a:pPr>
            <a:r>
              <a:rPr sz="900" b="1" dirty="0"/>
              <a:t>- Making API Call in React:</a:t>
            </a:r>
            <a:endParaRPr sz="900" b="1">
              <a:ea typeface="Calibri"/>
              <a:cs typeface="Calibri"/>
            </a:endParaRPr>
          </a:p>
          <a:p>
            <a:r>
              <a:rPr sz="900" dirty="0"/>
              <a:t>  import </a:t>
            </a:r>
            <a:r>
              <a:rPr sz="900" err="1"/>
              <a:t>axios</a:t>
            </a:r>
            <a:r>
              <a:rPr sz="900" dirty="0"/>
              <a:t> from '</a:t>
            </a:r>
            <a:r>
              <a:rPr sz="900" err="1"/>
              <a:t>axios</a:t>
            </a:r>
            <a:r>
              <a:rPr sz="900" dirty="0"/>
              <a:t>';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import { </a:t>
            </a:r>
            <a:r>
              <a:rPr sz="900" dirty="0" err="1"/>
              <a:t>useState</a:t>
            </a:r>
            <a:r>
              <a:rPr sz="900" dirty="0"/>
              <a:t>, </a:t>
            </a:r>
            <a:r>
              <a:rPr sz="900" dirty="0" err="1"/>
              <a:t>useEffect</a:t>
            </a:r>
            <a:r>
              <a:rPr sz="900" dirty="0"/>
              <a:t> } from 'react';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const Users = () =&gt; {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    const [users, </a:t>
            </a:r>
            <a:r>
              <a:rPr sz="900" dirty="0" err="1"/>
              <a:t>setUsers</a:t>
            </a:r>
            <a:r>
              <a:rPr sz="900" dirty="0"/>
              <a:t>] = </a:t>
            </a:r>
            <a:r>
              <a:rPr sz="900" dirty="0" err="1"/>
              <a:t>useState</a:t>
            </a:r>
            <a:r>
              <a:rPr sz="900" dirty="0"/>
              <a:t>([]);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    </a:t>
            </a:r>
            <a:r>
              <a:rPr sz="900" dirty="0" err="1"/>
              <a:t>useEffect</a:t>
            </a:r>
            <a:r>
              <a:rPr sz="900" dirty="0"/>
              <a:t>(() =&gt; {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        </a:t>
            </a:r>
            <a:r>
              <a:rPr sz="900" dirty="0" err="1"/>
              <a:t>axios.get</a:t>
            </a:r>
            <a:r>
              <a:rPr sz="900" dirty="0"/>
              <a:t>('https://django-api-i7xy.onrender.com/</a:t>
            </a:r>
            <a:r>
              <a:rPr sz="900" dirty="0" err="1"/>
              <a:t>user_api</a:t>
            </a:r>
            <a:r>
              <a:rPr sz="900" dirty="0"/>
              <a:t>/users/')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            .then(response =&gt; </a:t>
            </a:r>
            <a:r>
              <a:rPr sz="900" dirty="0" err="1"/>
              <a:t>setUsers</a:t>
            </a:r>
            <a:r>
              <a:rPr sz="900" dirty="0"/>
              <a:t>(</a:t>
            </a:r>
            <a:r>
              <a:rPr sz="900" dirty="0" err="1"/>
              <a:t>response.data</a:t>
            </a:r>
            <a:r>
              <a:rPr sz="900" dirty="0"/>
              <a:t>))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            .catch(error =&gt; </a:t>
            </a:r>
            <a:r>
              <a:rPr sz="900" dirty="0" err="1"/>
              <a:t>console.error</a:t>
            </a:r>
            <a:r>
              <a:rPr sz="900" dirty="0"/>
              <a:t>('Error fetching data:', error));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    }, []);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    return (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        &lt;div&gt;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            &lt;h2&gt;Users&lt;/h2&gt;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            &lt;</a:t>
            </a:r>
            <a:r>
              <a:rPr sz="900" err="1"/>
              <a:t>ul</a:t>
            </a:r>
            <a:r>
              <a:rPr sz="900" dirty="0"/>
              <a:t>&gt;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                {</a:t>
            </a:r>
            <a:r>
              <a:rPr sz="900" dirty="0" err="1"/>
              <a:t>users.map</a:t>
            </a:r>
            <a:r>
              <a:rPr sz="900" dirty="0"/>
              <a:t>(user =&gt; (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                    &lt;li key={user.id}&gt;{user.name} - {</a:t>
            </a:r>
            <a:r>
              <a:rPr sz="900" dirty="0" err="1"/>
              <a:t>user.email</a:t>
            </a:r>
            <a:r>
              <a:rPr sz="900" dirty="0"/>
              <a:t>}&lt;/li&gt;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                ))}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            &lt;/</a:t>
            </a:r>
            <a:r>
              <a:rPr sz="900" err="1"/>
              <a:t>ul</a:t>
            </a:r>
            <a:r>
              <a:rPr sz="900" dirty="0"/>
              <a:t>&gt;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        &lt;/div&gt;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    );</a:t>
            </a:r>
            <a:endParaRPr sz="900">
              <a:ea typeface="Calibri"/>
              <a:cs typeface="Calibri"/>
            </a:endParaRPr>
          </a:p>
          <a:p>
            <a:r>
              <a:rPr sz="900" dirty="0"/>
              <a:t>  };</a:t>
            </a:r>
            <a:endParaRPr sz="900">
              <a:ea typeface="Calibri"/>
              <a:cs typeface="Calibri"/>
            </a:endParaRPr>
          </a:p>
          <a:p>
            <a:endParaRPr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Deploying React App to Vercel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r>
              <a:rPr dirty="0"/>
              <a:t>- Push React App to GitHub.</a:t>
            </a:r>
            <a:endParaRPr dirty="0">
              <a:ea typeface="Calibri"/>
              <a:cs typeface="Calibri"/>
            </a:endParaRPr>
          </a:p>
          <a:p>
            <a:r>
              <a:rPr dirty="0"/>
              <a:t>- Sign Up on </a:t>
            </a:r>
            <a:r>
              <a:rPr dirty="0" err="1"/>
              <a:t>Vercel</a:t>
            </a:r>
            <a:r>
              <a:rPr dirty="0"/>
              <a:t>.</a:t>
            </a:r>
            <a:endParaRPr dirty="0">
              <a:ea typeface="Calibri"/>
              <a:cs typeface="Calibri"/>
            </a:endParaRPr>
          </a:p>
          <a:p>
            <a:r>
              <a:rPr dirty="0"/>
              <a:t>- Link GitHub Repository to </a:t>
            </a:r>
            <a:r>
              <a:rPr dirty="0" err="1"/>
              <a:t>Vercel</a:t>
            </a:r>
            <a:r>
              <a:rPr dirty="0"/>
              <a:t>:</a:t>
            </a:r>
            <a:endParaRPr dirty="0">
              <a:ea typeface="Calibri"/>
              <a:cs typeface="Calibri"/>
            </a:endParaRPr>
          </a:p>
          <a:p>
            <a:r>
              <a:rPr dirty="0"/>
              <a:t>  </a:t>
            </a:r>
            <a:r>
              <a:rPr err="1"/>
              <a:t>Vercel</a:t>
            </a:r>
            <a:r>
              <a:rPr dirty="0"/>
              <a:t> will automatically detect the React app.</a:t>
            </a:r>
            <a:endParaRPr dirty="0">
              <a:ea typeface="Calibri"/>
              <a:cs typeface="Calibri"/>
            </a:endParaRPr>
          </a:p>
          <a:p>
            <a:endParaRPr lang="en-US" dirty="0"/>
          </a:p>
          <a:p>
            <a:r>
              <a:rPr dirty="0"/>
              <a:t>- Set Deployment Settings:</a:t>
            </a:r>
            <a:endParaRPr dirty="0">
              <a:ea typeface="Calibri"/>
              <a:cs typeface="Calibri"/>
            </a:endParaRPr>
          </a:p>
          <a:p>
            <a:r>
              <a:rPr dirty="0"/>
              <a:t>  - Configure build settings for Vite.</a:t>
            </a:r>
            <a:endParaRPr dirty="0">
              <a:ea typeface="Calibri"/>
              <a:cs typeface="Calibri"/>
            </a:endParaRPr>
          </a:p>
          <a:p>
            <a:r>
              <a:rPr dirty="0"/>
              <a:t>- Deploy React App.</a:t>
            </a:r>
            <a:endParaRPr dirty="0">
              <a:ea typeface="Calibri"/>
              <a:cs typeface="Calibri"/>
            </a:endParaRPr>
          </a:p>
          <a:p>
            <a:r>
              <a:rPr dirty="0"/>
              <a:t>  - Get live URL: https://react-user-api-amber.vercel.app/</a:t>
            </a:r>
            <a:endParaRPr dirty="0">
              <a:ea typeface="Calibri"/>
              <a:cs typeface="Calibri"/>
            </a:endParaRPr>
          </a:p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Demo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r>
              <a:rPr dirty="0"/>
              <a:t>- Check if React App Fetches Data from Django API.</a:t>
            </a:r>
            <a:endParaRPr dirty="0">
              <a:ea typeface="Calibri"/>
              <a:cs typeface="Calibri"/>
            </a:endParaRPr>
          </a:p>
          <a:p>
            <a:r>
              <a:rPr dirty="0"/>
              <a:t>- Test Deployment URLs:</a:t>
            </a:r>
            <a:endParaRPr dirty="0">
              <a:ea typeface="Calibri"/>
              <a:cs typeface="Calibri"/>
            </a:endParaRPr>
          </a:p>
          <a:p>
            <a:r>
              <a:rPr dirty="0"/>
              <a:t>  - React app URL: https://react-user-api-amber.vercel.app/</a:t>
            </a:r>
            <a:endParaRPr dirty="0">
              <a:ea typeface="Calibri"/>
              <a:cs typeface="Calibri"/>
            </a:endParaRPr>
          </a:p>
          <a:p>
            <a:r>
              <a:rPr dirty="0"/>
              <a:t>  - Django API URL: https://django-api-i7xy.onrender.com/</a:t>
            </a:r>
            <a:endParaRPr dirty="0">
              <a:ea typeface="Calibri"/>
              <a:cs typeface="Calibri"/>
            </a:endParaRPr>
          </a:p>
          <a:p>
            <a:r>
              <a:rPr dirty="0"/>
              <a:t>- Demonstrate Smooth Interaction Between Frontend and Backend.</a:t>
            </a:r>
            <a:endParaRPr dirty="0">
              <a:ea typeface="Calibri"/>
              <a:cs typeface="Calibri"/>
            </a:endParaRP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685"/>
            <a:ext cx="8229600" cy="452596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r>
              <a:rPr dirty="0"/>
              <a:t>- Recap of the Process: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</a:t>
            </a:r>
            <a:r>
              <a:rPr dirty="0"/>
              <a:t>- Django API creation and deployment on Render.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</a:t>
            </a:r>
            <a:r>
              <a:rPr dirty="0"/>
              <a:t>- React app setup using Vite and deployment on </a:t>
            </a:r>
            <a:r>
              <a:rPr dirty="0" err="1"/>
              <a:t>Vercel</a:t>
            </a:r>
            <a:r>
              <a:rPr dirty="0"/>
              <a:t>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</a:t>
            </a:r>
            <a:r>
              <a:rPr dirty="0"/>
              <a:t>- Successful connection between frontend and backend.</a:t>
            </a:r>
            <a:endParaRPr dirty="0">
              <a:ea typeface="Calibri"/>
              <a:cs typeface="Calibri"/>
            </a:endParaRPr>
          </a:p>
          <a:p>
            <a:r>
              <a:rPr dirty="0"/>
              <a:t>- Future Considerations: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</a:t>
            </a:r>
            <a:r>
              <a:rPr dirty="0"/>
              <a:t>- Enhancing the app with more features.</a:t>
            </a:r>
            <a:endParaRPr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</a:t>
            </a:r>
            <a:r>
              <a:rPr dirty="0"/>
              <a:t>- Optimizing for production.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</a:t>
            </a:r>
            <a:r>
              <a:rPr dirty="0"/>
              <a:t>- Monitoring and maintaining deployments.</a:t>
            </a:r>
            <a:endParaRPr dirty="0">
              <a:ea typeface="Calibri"/>
              <a:cs typeface="Calibri"/>
            </a:endParaRPr>
          </a:p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B57F-E130-8341-AE06-9E8BBE55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23" y="441791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293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856"/>
            <a:ext cx="8229600" cy="45259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r>
              <a:rPr dirty="0"/>
              <a:t>1. Introduction</a:t>
            </a:r>
            <a:endParaRPr dirty="0">
              <a:ea typeface="Calibri"/>
              <a:cs typeface="Calibri"/>
            </a:endParaRPr>
          </a:p>
          <a:p>
            <a:r>
              <a:rPr dirty="0"/>
              <a:t>2. Setting Up Django API</a:t>
            </a:r>
            <a:endParaRPr dirty="0">
              <a:ea typeface="Calibri"/>
              <a:cs typeface="Calibri"/>
            </a:endParaRPr>
          </a:p>
          <a:p>
            <a:r>
              <a:rPr dirty="0"/>
              <a:t>3. API Creation and Testing</a:t>
            </a:r>
            <a:endParaRPr dirty="0">
              <a:ea typeface="Calibri"/>
              <a:cs typeface="Calibri"/>
            </a:endParaRPr>
          </a:p>
          <a:p>
            <a:r>
              <a:rPr dirty="0"/>
              <a:t>4. Deploying Django API to Render</a:t>
            </a:r>
            <a:endParaRPr dirty="0">
              <a:ea typeface="Calibri"/>
              <a:cs typeface="Calibri"/>
            </a:endParaRPr>
          </a:p>
          <a:p>
            <a:r>
              <a:rPr dirty="0"/>
              <a:t>5. Setting Up React (Vite)</a:t>
            </a:r>
            <a:endParaRPr dirty="0">
              <a:ea typeface="Calibri"/>
              <a:cs typeface="Calibri"/>
            </a:endParaRPr>
          </a:p>
          <a:p>
            <a:r>
              <a:rPr dirty="0"/>
              <a:t>6. Connecting React App to API</a:t>
            </a:r>
            <a:endParaRPr dirty="0">
              <a:ea typeface="Calibri"/>
              <a:cs typeface="Calibri"/>
            </a:endParaRPr>
          </a:p>
          <a:p>
            <a:r>
              <a:rPr dirty="0"/>
              <a:t>7. Deploying React App to </a:t>
            </a:r>
            <a:r>
              <a:rPr dirty="0" err="1"/>
              <a:t>Vercel</a:t>
            </a:r>
            <a:endParaRPr dirty="0" err="1">
              <a:ea typeface="Calibri"/>
              <a:cs typeface="Calibri"/>
            </a:endParaRPr>
          </a:p>
          <a:p>
            <a:r>
              <a:rPr dirty="0"/>
              <a:t>8. Final Demo and Testing</a:t>
            </a:r>
            <a:endParaRPr dirty="0">
              <a:ea typeface="Calibri"/>
              <a:cs typeface="Calibri"/>
            </a:endParaRPr>
          </a:p>
          <a:p>
            <a:r>
              <a:rPr dirty="0"/>
              <a:t>9. Conclusion</a:t>
            </a:r>
            <a:endParaRPr dirty="0">
              <a:ea typeface="Calibri"/>
              <a:cs typeface="Calibri"/>
            </a:endParaRP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r>
              <a:rPr dirty="0"/>
              <a:t>What We Will Learn: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</a:t>
            </a:r>
            <a:r>
              <a:rPr dirty="0"/>
              <a:t>- Building an API with Django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</a:t>
            </a:r>
            <a:r>
              <a:rPr dirty="0"/>
              <a:t>- Deploying Django API on Render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</a:t>
            </a:r>
            <a:r>
              <a:rPr dirty="0"/>
              <a:t>- Setting up a React app using Vite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</a:t>
            </a:r>
            <a:r>
              <a:rPr dirty="0"/>
              <a:t>- Connecting the React app to the Django API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</a:t>
            </a:r>
            <a:r>
              <a:rPr dirty="0"/>
              <a:t>- Deploying React app on </a:t>
            </a:r>
            <a:r>
              <a:rPr dirty="0" err="1"/>
              <a:t>Vercel</a:t>
            </a:r>
            <a:endParaRPr dirty="0" err="1">
              <a:ea typeface="Calibri"/>
              <a:cs typeface="Calibri"/>
            </a:endParaRP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Django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856"/>
            <a:ext cx="8243624" cy="462413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r>
              <a:rPr dirty="0"/>
              <a:t>Install Django: </a:t>
            </a:r>
            <a:endParaRPr lang="en-US" dirty="0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   - pip</a:t>
            </a:r>
            <a:r>
              <a:rPr dirty="0"/>
              <a:t> install </a:t>
            </a:r>
            <a:r>
              <a:rPr dirty="0" err="1"/>
              <a:t>django</a:t>
            </a:r>
            <a:endParaRPr lang="en-US" dirty="0" err="1">
              <a:ea typeface="Calibri"/>
              <a:cs typeface="Calibri"/>
            </a:endParaRPr>
          </a:p>
          <a:p>
            <a:r>
              <a:rPr dirty="0"/>
              <a:t>Create a Django Project: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  - </a:t>
            </a:r>
            <a:r>
              <a:rPr dirty="0" err="1"/>
              <a:t>django</a:t>
            </a:r>
            <a:r>
              <a:rPr dirty="0"/>
              <a:t>-admin </a:t>
            </a:r>
            <a:r>
              <a:rPr dirty="0" err="1"/>
              <a:t>startproject</a:t>
            </a:r>
            <a:r>
              <a:rPr dirty="0"/>
              <a:t> </a:t>
            </a:r>
            <a:r>
              <a:rPr dirty="0" err="1"/>
              <a:t>myproject</a:t>
            </a:r>
            <a:endParaRPr dirty="0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  - </a:t>
            </a:r>
            <a:r>
              <a:rPr dirty="0"/>
              <a:t>cd </a:t>
            </a:r>
            <a:r>
              <a:rPr err="1"/>
              <a:t>myproject</a:t>
            </a:r>
            <a:endParaRPr err="1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Create a Django App:</a:t>
            </a:r>
          </a:p>
          <a:p>
            <a:pPr marL="0" indent="0">
              <a:buNone/>
            </a:pPr>
            <a:r>
              <a:rPr lang="en-US" dirty="0"/>
              <a:t>  - </a:t>
            </a:r>
            <a:r>
              <a:rPr dirty="0"/>
              <a:t>python manage.py </a:t>
            </a:r>
            <a:r>
              <a:rPr dirty="0" err="1"/>
              <a:t>startapp</a:t>
            </a:r>
            <a:r>
              <a:rPr dirty="0"/>
              <a:t> </a:t>
            </a:r>
            <a:r>
              <a:rPr dirty="0" err="1"/>
              <a:t>api</a:t>
            </a:r>
            <a:endParaRPr dirty="0" err="1">
              <a:ea typeface="Calibri"/>
              <a:cs typeface="Calibri"/>
            </a:endParaRPr>
          </a:p>
          <a:p>
            <a:r>
              <a:rPr dirty="0"/>
              <a:t>Install Django Rest Framework: </a:t>
            </a:r>
            <a:endParaRPr lang="en-US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  - </a:t>
            </a:r>
            <a:r>
              <a:rPr dirty="0"/>
              <a:t>pip install </a:t>
            </a:r>
            <a:r>
              <a:rPr dirty="0" err="1"/>
              <a:t>djangorestframework</a:t>
            </a:r>
            <a:endParaRPr dirty="0">
              <a:ea typeface="Calibri"/>
              <a:cs typeface="Calibri"/>
            </a:endParaRPr>
          </a:p>
          <a:p>
            <a:r>
              <a:rPr dirty="0"/>
              <a:t>Create API Endpoints</a:t>
            </a:r>
            <a:endParaRPr dirty="0">
              <a:ea typeface="Calibri"/>
              <a:cs typeface="Calibri"/>
            </a:endParaRPr>
          </a:p>
          <a:p>
            <a:r>
              <a:rPr dirty="0"/>
              <a:t> Add models, serializers, views, and URLs to create API endpoints.</a:t>
            </a:r>
            <a:endParaRPr dirty="0">
              <a:ea typeface="Calibri"/>
              <a:cs typeface="Calibri"/>
            </a:endParaRPr>
          </a:p>
          <a:p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Django 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r>
              <a:rPr dirty="0"/>
              <a:t>my-</a:t>
            </a:r>
            <a:r>
              <a:rPr dirty="0" err="1"/>
              <a:t>django</a:t>
            </a:r>
            <a:r>
              <a:rPr dirty="0"/>
              <a:t>-project/</a:t>
            </a:r>
            <a:endParaRPr dirty="0">
              <a:ea typeface="Calibri"/>
              <a:cs typeface="Calibri"/>
            </a:endParaRPr>
          </a:p>
          <a:p>
            <a:r>
              <a:rPr lang="en-US" dirty="0"/>
              <a:t>|──</a:t>
            </a:r>
            <a:r>
              <a:rPr dirty="0"/>
              <a:t> </a:t>
            </a:r>
            <a:r>
              <a:rPr dirty="0" err="1"/>
              <a:t>myproject</a:t>
            </a:r>
            <a:r>
              <a:rPr dirty="0"/>
              <a:t>/              # Django project settings</a:t>
            </a:r>
          </a:p>
          <a:p>
            <a:r>
              <a:rPr dirty="0"/>
              <a:t>│   </a:t>
            </a:r>
            <a:r>
              <a:rPr lang="en-US" dirty="0"/>
              <a:t>|──</a:t>
            </a:r>
            <a:r>
              <a:rPr dirty="0"/>
              <a:t> __init__.py</a:t>
            </a:r>
            <a:endParaRPr dirty="0">
              <a:ea typeface="Calibri"/>
              <a:cs typeface="Calibri"/>
            </a:endParaRPr>
          </a:p>
          <a:p>
            <a:r>
              <a:rPr dirty="0"/>
              <a:t>│   </a:t>
            </a:r>
            <a:r>
              <a:rPr lang="en-US" dirty="0"/>
              <a:t>|──</a:t>
            </a:r>
            <a:r>
              <a:rPr dirty="0"/>
              <a:t> settings.py        # Django settings</a:t>
            </a:r>
            <a:endParaRPr dirty="0">
              <a:ea typeface="Calibri"/>
              <a:cs typeface="Calibri"/>
            </a:endParaRPr>
          </a:p>
          <a:p>
            <a:r>
              <a:rPr dirty="0"/>
              <a:t>│   </a:t>
            </a:r>
            <a:r>
              <a:rPr lang="en-US" dirty="0"/>
              <a:t>|──</a:t>
            </a:r>
            <a:r>
              <a:rPr dirty="0"/>
              <a:t> urls.py           </a:t>
            </a:r>
            <a:r>
              <a:rPr lang="en-US" dirty="0"/>
              <a:t>    </a:t>
            </a:r>
            <a:r>
              <a:t># Root URL configurations</a:t>
            </a:r>
            <a:endParaRPr>
              <a:ea typeface="Calibri"/>
              <a:cs typeface="Calibri"/>
            </a:endParaRPr>
          </a:p>
          <a:p>
            <a:r>
              <a:rPr dirty="0"/>
              <a:t>│   </a:t>
            </a:r>
            <a:r>
              <a:rPr lang="en-US" dirty="0"/>
              <a:t>|──</a:t>
            </a:r>
            <a:r>
              <a:rPr dirty="0"/>
              <a:t> wsgi.py            </a:t>
            </a:r>
            <a:r>
              <a:rPr lang="en-US" dirty="0"/>
              <a:t>  </a:t>
            </a:r>
            <a:r>
              <a:t># WSGI entry point for deployment</a:t>
            </a:r>
            <a:endParaRPr>
              <a:ea typeface="Calibri"/>
              <a:cs typeface="Calibri"/>
            </a:endParaRPr>
          </a:p>
          <a:p>
            <a:r>
              <a:rPr lang="en-US" dirty="0"/>
              <a:t>|──</a:t>
            </a:r>
            <a:r>
              <a:rPr dirty="0"/>
              <a:t> </a:t>
            </a:r>
            <a:r>
              <a:rPr dirty="0" err="1"/>
              <a:t>api</a:t>
            </a:r>
            <a:r>
              <a:rPr dirty="0"/>
              <a:t>/                   </a:t>
            </a:r>
            <a:r>
              <a:rPr lang="en-US" dirty="0"/>
              <a:t>      </a:t>
            </a:r>
            <a:r>
              <a:rPr dirty="0"/>
              <a:t># Django app containing API logic</a:t>
            </a:r>
            <a:endParaRPr dirty="0">
              <a:ea typeface="Calibri"/>
              <a:cs typeface="Calibri"/>
            </a:endParaRPr>
          </a:p>
          <a:p>
            <a:r>
              <a:rPr dirty="0"/>
              <a:t>│   </a:t>
            </a:r>
            <a:r>
              <a:rPr lang="en-US" dirty="0"/>
              <a:t>|──</a:t>
            </a:r>
            <a:r>
              <a:t> migrations/      # Database migrations</a:t>
            </a:r>
            <a:endParaRPr>
              <a:ea typeface="Calibri"/>
              <a:cs typeface="Calibri"/>
            </a:endParaRPr>
          </a:p>
          <a:p>
            <a:r>
              <a:rPr dirty="0"/>
              <a:t>│   </a:t>
            </a:r>
            <a:r>
              <a:rPr lang="en-US" dirty="0"/>
              <a:t>|──</a:t>
            </a:r>
            <a:r>
              <a:t> models.py        # Database models</a:t>
            </a:r>
            <a:endParaRPr>
              <a:ea typeface="Calibri"/>
              <a:cs typeface="Calibri"/>
            </a:endParaRPr>
          </a:p>
          <a:p>
            <a:r>
              <a:rPr dirty="0"/>
              <a:t>│   </a:t>
            </a:r>
            <a:r>
              <a:rPr lang="en-US" dirty="0"/>
              <a:t>|──</a:t>
            </a:r>
            <a:r>
              <a:rPr dirty="0"/>
              <a:t> serializers.py    # Serializers for API</a:t>
            </a:r>
            <a:endParaRPr dirty="0">
              <a:ea typeface="Calibri"/>
              <a:cs typeface="Calibri"/>
            </a:endParaRPr>
          </a:p>
          <a:p>
            <a:r>
              <a:rPr dirty="0"/>
              <a:t>│   </a:t>
            </a:r>
            <a:r>
              <a:rPr lang="en-US" dirty="0"/>
              <a:t>|──</a:t>
            </a:r>
            <a:r>
              <a:rPr dirty="0"/>
              <a:t> views.py           </a:t>
            </a:r>
            <a:r>
              <a:t># API views</a:t>
            </a:r>
            <a:endParaRPr>
              <a:ea typeface="Calibri"/>
              <a:cs typeface="Calibri"/>
            </a:endParaRPr>
          </a:p>
          <a:p>
            <a:r>
              <a:rPr dirty="0"/>
              <a:t>│   </a:t>
            </a:r>
            <a:r>
              <a:rPr lang="en-US" dirty="0"/>
              <a:t>|──</a:t>
            </a:r>
            <a:r>
              <a:rPr dirty="0"/>
              <a:t> urls.py           </a:t>
            </a:r>
            <a:r>
              <a:rPr lang="en-US" dirty="0"/>
              <a:t>    </a:t>
            </a:r>
            <a:r>
              <a:rPr dirty="0"/>
              <a:t># API routes</a:t>
            </a:r>
            <a:endParaRPr dirty="0">
              <a:ea typeface="Calibri"/>
              <a:cs typeface="Calibri"/>
            </a:endParaRPr>
          </a:p>
          <a:p>
            <a:r>
              <a:rPr dirty="0"/>
              <a:t>│   </a:t>
            </a:r>
            <a:r>
              <a:rPr lang="en-US" dirty="0"/>
              <a:t>|──</a:t>
            </a:r>
            <a:r>
              <a:rPr dirty="0"/>
              <a:t> admin.py          # Admin panel configuration</a:t>
            </a:r>
            <a:endParaRPr dirty="0">
              <a:ea typeface="Calibri"/>
              <a:cs typeface="Calibri"/>
            </a:endParaRPr>
          </a:p>
          <a:p>
            <a:r>
              <a:rPr lang="en-US" dirty="0"/>
              <a:t>|──</a:t>
            </a:r>
            <a:r>
              <a:rPr dirty="0"/>
              <a:t> manage.py            # Command-line utility for Django project</a:t>
            </a:r>
            <a:endParaRPr dirty="0">
              <a:ea typeface="Calibri"/>
              <a:cs typeface="Calibri"/>
            </a:endParaRPr>
          </a:p>
          <a:p>
            <a:r>
              <a:rPr lang="en-US" dirty="0"/>
              <a:t>|──</a:t>
            </a:r>
            <a:r>
              <a:rPr dirty="0"/>
              <a:t> requirements.txt  # List of Python dependencies</a:t>
            </a:r>
            <a:endParaRPr dirty="0">
              <a:ea typeface="Calibri"/>
              <a:cs typeface="Calibri"/>
            </a:endParaRP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417"/>
            <a:ext cx="8229600" cy="1143000"/>
          </a:xfrm>
        </p:spPr>
        <p:txBody>
          <a:bodyPr/>
          <a:lstStyle/>
          <a:p>
            <a:r>
              <a:t>API Creation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795" y="716655"/>
            <a:ext cx="7318005" cy="59845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100" dirty="0">
              <a:ea typeface="Calibri"/>
              <a:cs typeface="Calibri"/>
            </a:endParaRPr>
          </a:p>
          <a:p>
            <a:r>
              <a:rPr sz="1100" b="1" dirty="0"/>
              <a:t>- Define Model:</a:t>
            </a:r>
            <a:endParaRPr sz="1100" b="1">
              <a:ea typeface="Calibri"/>
              <a:cs typeface="Calibri"/>
            </a:endParaRPr>
          </a:p>
          <a:p>
            <a:r>
              <a:rPr sz="1100" dirty="0"/>
              <a:t>  class User(</a:t>
            </a:r>
            <a:r>
              <a:rPr sz="1100" dirty="0" err="1"/>
              <a:t>models.Model</a:t>
            </a:r>
            <a:r>
              <a:rPr sz="1100" dirty="0"/>
              <a:t>):</a:t>
            </a:r>
            <a:endParaRPr sz="1100" dirty="0">
              <a:ea typeface="Calibri"/>
              <a:cs typeface="Calibri"/>
            </a:endParaRPr>
          </a:p>
          <a:p>
            <a:r>
              <a:rPr sz="1100" dirty="0"/>
              <a:t>      name = </a:t>
            </a:r>
            <a:r>
              <a:rPr sz="1100" dirty="0" err="1"/>
              <a:t>models.CharField</a:t>
            </a:r>
            <a:r>
              <a:rPr sz="1100" dirty="0"/>
              <a:t>(</a:t>
            </a:r>
            <a:r>
              <a:rPr sz="1100" dirty="0" err="1"/>
              <a:t>max_length</a:t>
            </a:r>
            <a:r>
              <a:rPr sz="1100" dirty="0"/>
              <a:t>=100)</a:t>
            </a:r>
            <a:endParaRPr sz="1100" dirty="0">
              <a:ea typeface="Calibri"/>
              <a:cs typeface="Calibri"/>
            </a:endParaRPr>
          </a:p>
          <a:p>
            <a:r>
              <a:rPr sz="1100" dirty="0"/>
              <a:t>      email = </a:t>
            </a:r>
            <a:r>
              <a:rPr sz="1100" dirty="0" err="1"/>
              <a:t>models.EmailField</a:t>
            </a:r>
            <a:r>
              <a:rPr sz="1100" dirty="0"/>
              <a:t>()</a:t>
            </a:r>
            <a:endParaRPr sz="1100" dirty="0">
              <a:ea typeface="Calibri"/>
              <a:cs typeface="Calibri"/>
            </a:endParaRPr>
          </a:p>
          <a:p>
            <a:r>
              <a:rPr sz="1100" b="1" dirty="0"/>
              <a:t>- Create Serializer:</a:t>
            </a:r>
            <a:endParaRPr sz="1100" b="1">
              <a:ea typeface="Calibri"/>
              <a:cs typeface="Calibri"/>
            </a:endParaRPr>
          </a:p>
          <a:p>
            <a:r>
              <a:rPr sz="1100" dirty="0"/>
              <a:t>  class </a:t>
            </a:r>
            <a:r>
              <a:rPr sz="1100" dirty="0" err="1"/>
              <a:t>UserSerializer</a:t>
            </a:r>
            <a:r>
              <a:rPr sz="1100" dirty="0"/>
              <a:t>(</a:t>
            </a:r>
            <a:r>
              <a:rPr sz="1100" dirty="0" err="1"/>
              <a:t>serializers.ModelSerializer</a:t>
            </a:r>
            <a:r>
              <a:rPr sz="1100" dirty="0"/>
              <a:t>):</a:t>
            </a:r>
            <a:endParaRPr sz="1100" dirty="0">
              <a:ea typeface="Calibri"/>
              <a:cs typeface="Calibri"/>
            </a:endParaRPr>
          </a:p>
          <a:p>
            <a:r>
              <a:rPr sz="1100" dirty="0"/>
              <a:t>      class Meta:</a:t>
            </a:r>
            <a:endParaRPr sz="1100" dirty="0">
              <a:ea typeface="Calibri"/>
              <a:cs typeface="Calibri"/>
            </a:endParaRPr>
          </a:p>
          <a:p>
            <a:r>
              <a:rPr sz="1100" dirty="0"/>
              <a:t>          model = User</a:t>
            </a:r>
            <a:endParaRPr sz="1100" dirty="0">
              <a:ea typeface="Calibri"/>
              <a:cs typeface="Calibri"/>
            </a:endParaRPr>
          </a:p>
          <a:p>
            <a:r>
              <a:rPr sz="1100" dirty="0"/>
              <a:t>          fields = '__all__'</a:t>
            </a:r>
            <a:endParaRPr sz="1100" dirty="0">
              <a:ea typeface="Calibri"/>
              <a:cs typeface="Calibri"/>
            </a:endParaRPr>
          </a:p>
          <a:p>
            <a:r>
              <a:rPr sz="1100" b="1" dirty="0"/>
              <a:t>- Create API View:</a:t>
            </a:r>
            <a:endParaRPr sz="1100" b="1">
              <a:ea typeface="Calibri"/>
              <a:cs typeface="Calibri"/>
            </a:endParaRPr>
          </a:p>
          <a:p>
            <a:r>
              <a:rPr sz="1100" dirty="0"/>
              <a:t>  @api_view(['GET'])</a:t>
            </a:r>
            <a:endParaRPr sz="1100" dirty="0">
              <a:ea typeface="Calibri"/>
              <a:cs typeface="Calibri"/>
            </a:endParaRPr>
          </a:p>
          <a:p>
            <a:r>
              <a:rPr sz="1100" dirty="0"/>
              <a:t>  def </a:t>
            </a:r>
            <a:r>
              <a:rPr sz="1100" dirty="0" err="1"/>
              <a:t>get_users</a:t>
            </a:r>
            <a:r>
              <a:rPr sz="1100" dirty="0"/>
              <a:t>(request):</a:t>
            </a:r>
            <a:endParaRPr sz="1100" dirty="0">
              <a:ea typeface="Calibri"/>
              <a:cs typeface="Calibri"/>
            </a:endParaRPr>
          </a:p>
          <a:p>
            <a:r>
              <a:rPr sz="1100" dirty="0"/>
              <a:t>      users = </a:t>
            </a:r>
            <a:r>
              <a:rPr sz="1100" dirty="0" err="1"/>
              <a:t>User.objects.all</a:t>
            </a:r>
            <a:r>
              <a:rPr sz="1100" dirty="0"/>
              <a:t>()</a:t>
            </a:r>
            <a:endParaRPr sz="1100" dirty="0">
              <a:ea typeface="Calibri"/>
              <a:cs typeface="Calibri"/>
            </a:endParaRPr>
          </a:p>
          <a:p>
            <a:r>
              <a:rPr sz="1100" dirty="0"/>
              <a:t>      serializer = </a:t>
            </a:r>
            <a:r>
              <a:rPr sz="1100" dirty="0" err="1"/>
              <a:t>UserSerializer</a:t>
            </a:r>
            <a:r>
              <a:rPr sz="1100" dirty="0"/>
              <a:t>(users, many=True)</a:t>
            </a:r>
            <a:endParaRPr sz="1100" dirty="0">
              <a:ea typeface="Calibri"/>
              <a:cs typeface="Calibri"/>
            </a:endParaRPr>
          </a:p>
          <a:p>
            <a:r>
              <a:rPr sz="1100" dirty="0"/>
              <a:t>      return Response(</a:t>
            </a:r>
            <a:r>
              <a:rPr sz="1100" dirty="0" err="1"/>
              <a:t>serializer.data</a:t>
            </a:r>
            <a:r>
              <a:rPr sz="1100" dirty="0"/>
              <a:t>)</a:t>
            </a:r>
            <a:endParaRPr sz="1100" dirty="0">
              <a:ea typeface="Calibri"/>
              <a:cs typeface="Calibri"/>
            </a:endParaRPr>
          </a:p>
          <a:p>
            <a:r>
              <a:rPr lang="en-US" sz="1100" dirty="0">
                <a:ea typeface="Calibri"/>
                <a:cs typeface="Calibri"/>
              </a:rPr>
              <a:t>- </a:t>
            </a:r>
            <a:r>
              <a:rPr lang="en-US" sz="1100" b="1" dirty="0">
                <a:ea typeface="Calibri"/>
                <a:cs typeface="Calibri"/>
              </a:rPr>
              <a:t>Create </a:t>
            </a:r>
            <a:r>
              <a:rPr lang="en-US" sz="1100" b="1" dirty="0" err="1">
                <a:ea typeface="Calibri"/>
                <a:cs typeface="Calibri"/>
              </a:rPr>
              <a:t>Urls</a:t>
            </a:r>
            <a:endParaRPr lang="en-US" sz="1100" b="1" dirty="0">
              <a:ea typeface="Calibri"/>
              <a:cs typeface="Calibri"/>
            </a:endParaRPr>
          </a:p>
          <a:p>
            <a:r>
              <a:rPr lang="en-US" sz="1100" dirty="0">
                <a:ea typeface="+mn-lt"/>
                <a:cs typeface="+mn-lt"/>
              </a:rPr>
              <a:t> path('users/', </a:t>
            </a:r>
            <a:r>
              <a:rPr lang="en-US" sz="1100" dirty="0" err="1">
                <a:ea typeface="+mn-lt"/>
                <a:cs typeface="+mn-lt"/>
              </a:rPr>
              <a:t>views.get_users</a:t>
            </a:r>
            <a:r>
              <a:rPr lang="en-US" sz="1100" dirty="0">
                <a:ea typeface="+mn-lt"/>
                <a:cs typeface="+mn-lt"/>
              </a:rPr>
              <a:t>, name='</a:t>
            </a:r>
            <a:r>
              <a:rPr lang="en-US" sz="1100" dirty="0" err="1">
                <a:ea typeface="+mn-lt"/>
                <a:cs typeface="+mn-lt"/>
              </a:rPr>
              <a:t>get_users</a:t>
            </a:r>
            <a:r>
              <a:rPr lang="en-US" sz="1100" dirty="0">
                <a:ea typeface="+mn-lt"/>
                <a:cs typeface="+mn-lt"/>
              </a:rPr>
              <a:t>'),</a:t>
            </a:r>
            <a:endParaRPr lang="en-US" sz="11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100" dirty="0"/>
          </a:p>
          <a:p>
            <a:r>
              <a:rPr sz="1100" dirty="0"/>
              <a:t>- Test API Locally using Postman or browser.</a:t>
            </a:r>
            <a:endParaRPr sz="1100" dirty="0">
              <a:ea typeface="Calibri"/>
              <a:cs typeface="Calibri"/>
            </a:endParaRPr>
          </a:p>
          <a:p>
            <a:endParaRPr sz="11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Deploying Django API to Render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r>
              <a:rPr dirty="0"/>
              <a:t>- Sign Up and Create a New Project on Render.</a:t>
            </a:r>
            <a:endParaRPr dirty="0">
              <a:ea typeface="Calibri"/>
              <a:cs typeface="Calibri"/>
            </a:endParaRPr>
          </a:p>
          <a:p>
            <a:r>
              <a:rPr dirty="0"/>
              <a:t>- Add Environment Variables (like SECRET_KEY).</a:t>
            </a:r>
          </a:p>
          <a:p>
            <a:r>
              <a:rPr dirty="0"/>
              <a:t>- Push Code to GitHub and Link to Render.</a:t>
            </a:r>
            <a:endParaRPr dirty="0">
              <a:ea typeface="Calibri"/>
              <a:cs typeface="Calibri"/>
            </a:endParaRPr>
          </a:p>
          <a:p>
            <a:r>
              <a:rPr dirty="0"/>
              <a:t>- Configure Render Deployment Settings:</a:t>
            </a:r>
            <a:endParaRPr dirty="0">
              <a:ea typeface="Calibri"/>
              <a:cs typeface="Calibri"/>
            </a:endParaRPr>
          </a:p>
          <a:p>
            <a:r>
              <a:rPr dirty="0"/>
              <a:t>  - Set up build and start commands.</a:t>
            </a:r>
            <a:endParaRPr dirty="0">
              <a:ea typeface="Calibri"/>
              <a:cs typeface="Calibri"/>
            </a:endParaRPr>
          </a:p>
          <a:p>
            <a:r>
              <a:rPr dirty="0"/>
              <a:t>  - Deploy and get live API URL.</a:t>
            </a:r>
            <a:endParaRPr dirty="0">
              <a:ea typeface="Calibri"/>
              <a:cs typeface="Calibri"/>
            </a:endParaRPr>
          </a:p>
          <a:p>
            <a:r>
              <a:rPr dirty="0"/>
              <a:t>API URL Example: https://django-api-i7xy.onrender.com/user_api/users/</a:t>
            </a:r>
            <a:endParaRPr dirty="0">
              <a:ea typeface="Calibri"/>
              <a:cs typeface="Calibri"/>
            </a:endParaRP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React (Vite)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74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r>
              <a:rPr dirty="0"/>
              <a:t>- Install Vite (React Template):</a:t>
            </a:r>
            <a:endParaRPr dirty="0">
              <a:ea typeface="Calibri"/>
              <a:cs typeface="Calibri"/>
            </a:endParaRPr>
          </a:p>
          <a:p>
            <a:r>
              <a:rPr dirty="0"/>
              <a:t>  </a:t>
            </a:r>
            <a:r>
              <a:rPr dirty="0" err="1"/>
              <a:t>npm</a:t>
            </a:r>
            <a:r>
              <a:rPr dirty="0"/>
              <a:t> create </a:t>
            </a:r>
            <a:r>
              <a:rPr dirty="0" err="1"/>
              <a:t>vite@latest</a:t>
            </a:r>
            <a:r>
              <a:rPr dirty="0"/>
              <a:t> my-react-app --template react</a:t>
            </a:r>
          </a:p>
          <a:p>
            <a:r>
              <a:rPr dirty="0"/>
              <a:t>  cd my-react-app</a:t>
            </a:r>
            <a:endParaRPr dirty="0">
              <a:ea typeface="Calibri"/>
              <a:cs typeface="Calibri"/>
            </a:endParaRPr>
          </a:p>
          <a:p>
            <a:r>
              <a:rPr dirty="0"/>
              <a:t>  </a:t>
            </a:r>
            <a:r>
              <a:rPr dirty="0" err="1"/>
              <a:t>npm</a:t>
            </a:r>
            <a:r>
              <a:rPr dirty="0"/>
              <a:t> install</a:t>
            </a:r>
            <a:endParaRPr dirty="0">
              <a:ea typeface="Calibri"/>
              <a:cs typeface="Calibri"/>
            </a:endParaRPr>
          </a:p>
          <a:p>
            <a:endParaRPr lang="en-US" dirty="0"/>
          </a:p>
          <a:p>
            <a:r>
              <a:rPr dirty="0"/>
              <a:t>- File Structure:</a:t>
            </a:r>
            <a:endParaRPr dirty="0">
              <a:ea typeface="Calibri"/>
              <a:cs typeface="Calibri"/>
            </a:endParaRPr>
          </a:p>
          <a:p>
            <a:r>
              <a:rPr dirty="0"/>
              <a:t>  my-react-app/</a:t>
            </a:r>
            <a:endParaRPr dirty="0">
              <a:ea typeface="Calibri"/>
              <a:cs typeface="Calibri"/>
            </a:endParaRPr>
          </a:p>
          <a:p>
            <a:r>
              <a:rPr dirty="0"/>
              <a:t>  </a:t>
            </a:r>
            <a:r>
              <a:rPr lang="en-US" dirty="0"/>
              <a:t>|──</a:t>
            </a:r>
            <a:r>
              <a:rPr dirty="0"/>
              <a:t>public/</a:t>
            </a:r>
            <a:endParaRPr dirty="0">
              <a:ea typeface="Calibri"/>
              <a:cs typeface="Calibri"/>
            </a:endParaRPr>
          </a:p>
          <a:p>
            <a:r>
              <a:rPr dirty="0"/>
              <a:t>  </a:t>
            </a:r>
            <a:r>
              <a:rPr lang="en-US" dirty="0"/>
              <a:t>|──</a:t>
            </a:r>
            <a:r>
              <a:rPr dirty="0"/>
              <a:t> </a:t>
            </a:r>
            <a:r>
              <a:rPr dirty="0" err="1"/>
              <a:t>src</a:t>
            </a:r>
            <a:r>
              <a:rPr dirty="0"/>
              <a:t>/</a:t>
            </a:r>
            <a:endParaRPr dirty="0">
              <a:ea typeface="Calibri"/>
              <a:cs typeface="Calibri"/>
            </a:endParaRPr>
          </a:p>
          <a:p>
            <a:r>
              <a:rPr dirty="0"/>
              <a:t>  │   </a:t>
            </a:r>
            <a:r>
              <a:rPr lang="en-US" dirty="0"/>
              <a:t>|──</a:t>
            </a:r>
            <a:r>
              <a:rPr dirty="0"/>
              <a:t> components/</a:t>
            </a:r>
            <a:endParaRPr dirty="0">
              <a:ea typeface="Calibri"/>
              <a:cs typeface="Calibri"/>
            </a:endParaRPr>
          </a:p>
          <a:p>
            <a:r>
              <a:rPr dirty="0"/>
              <a:t>  │   </a:t>
            </a:r>
            <a:r>
              <a:rPr lang="en-US" dirty="0"/>
              <a:t>|──</a:t>
            </a:r>
            <a:r>
              <a:rPr dirty="0"/>
              <a:t> </a:t>
            </a:r>
            <a:r>
              <a:rPr dirty="0" err="1"/>
              <a:t>App.jsx</a:t>
            </a:r>
            <a:endParaRPr dirty="0" err="1">
              <a:ea typeface="Calibri"/>
              <a:cs typeface="Calibri"/>
            </a:endParaRPr>
          </a:p>
          <a:p>
            <a:r>
              <a:rPr dirty="0"/>
              <a:t>  </a:t>
            </a:r>
            <a:r>
              <a:rPr lang="en-US" dirty="0"/>
              <a:t>|──</a:t>
            </a:r>
            <a:r>
              <a:rPr dirty="0"/>
              <a:t> </a:t>
            </a:r>
            <a:r>
              <a:rPr dirty="0" err="1"/>
              <a:t>package.json</a:t>
            </a:r>
            <a:endParaRPr dirty="0" err="1">
              <a:ea typeface="Calibri"/>
              <a:cs typeface="Calibri"/>
            </a:endParaRPr>
          </a:p>
          <a:p>
            <a:r>
              <a:rPr dirty="0"/>
              <a:t>  └── vite.config.js</a:t>
            </a:r>
            <a:endParaRPr dirty="0">
              <a:ea typeface="Calibri"/>
              <a:cs typeface="Calibri"/>
            </a:endParaRP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/>
          </a:p>
          <a:p>
            <a:r>
              <a:rPr dirty="0"/>
              <a:t>my-react-app/</a:t>
            </a:r>
            <a:endParaRPr dirty="0">
              <a:ea typeface="Calibri"/>
              <a:cs typeface="Calibri"/>
            </a:endParaRPr>
          </a:p>
          <a:p>
            <a:r>
              <a:rPr lang="en-US" dirty="0"/>
              <a:t>|──</a:t>
            </a:r>
            <a:r>
              <a:rPr dirty="0"/>
              <a:t> public/                </a:t>
            </a:r>
            <a:r>
              <a:rPr lang="en-US" dirty="0"/>
              <a:t> </a:t>
            </a:r>
            <a:r>
              <a:rPr dirty="0"/>
              <a:t># Static assets (e.g., index.html, images)</a:t>
            </a:r>
            <a:endParaRPr dirty="0">
              <a:ea typeface="Calibri"/>
              <a:cs typeface="Calibri"/>
            </a:endParaRPr>
          </a:p>
          <a:p>
            <a:r>
              <a:rPr dirty="0"/>
              <a:t>│   └── index.html         # Main HTML file</a:t>
            </a:r>
            <a:endParaRPr dirty="0">
              <a:ea typeface="Calibri"/>
              <a:cs typeface="Calibri"/>
            </a:endParaRPr>
          </a:p>
          <a:p>
            <a:r>
              <a:rPr lang="en-US" dirty="0"/>
              <a:t>|──</a:t>
            </a:r>
            <a:r>
              <a:rPr dirty="0"/>
              <a:t> </a:t>
            </a:r>
            <a:r>
              <a:rPr dirty="0" err="1"/>
              <a:t>src</a:t>
            </a:r>
            <a:r>
              <a:rPr dirty="0"/>
              <a:t>/                   </a:t>
            </a:r>
            <a:r>
              <a:rPr lang="en-US" dirty="0"/>
              <a:t>    </a:t>
            </a:r>
            <a:r>
              <a:rPr dirty="0"/>
              <a:t># Source files for React app</a:t>
            </a:r>
            <a:endParaRPr dirty="0">
              <a:ea typeface="Calibri"/>
              <a:cs typeface="Calibri"/>
            </a:endParaRPr>
          </a:p>
          <a:p>
            <a:r>
              <a:rPr dirty="0"/>
              <a:t>│   </a:t>
            </a:r>
            <a:r>
              <a:rPr lang="en-US" dirty="0"/>
              <a:t>|──</a:t>
            </a:r>
            <a:r>
              <a:rPr dirty="0"/>
              <a:t> components/    # Reusable UI components</a:t>
            </a:r>
            <a:endParaRPr dirty="0">
              <a:ea typeface="Calibri"/>
              <a:cs typeface="Calibri"/>
            </a:endParaRPr>
          </a:p>
          <a:p>
            <a:r>
              <a:rPr dirty="0"/>
              <a:t>│   </a:t>
            </a:r>
            <a:r>
              <a:rPr lang="en-US" dirty="0"/>
              <a:t>|──</a:t>
            </a:r>
            <a:r>
              <a:rPr dirty="0"/>
              <a:t> </a:t>
            </a:r>
            <a:r>
              <a:rPr dirty="0" err="1"/>
              <a:t>App.jsx</a:t>
            </a:r>
            <a:r>
              <a:rPr dirty="0"/>
              <a:t>            </a:t>
            </a:r>
            <a:r>
              <a:rPr lang="en-US" dirty="0"/>
              <a:t>   </a:t>
            </a:r>
            <a:r>
              <a:rPr dirty="0"/>
              <a:t># Main React component</a:t>
            </a:r>
            <a:endParaRPr dirty="0">
              <a:ea typeface="Calibri"/>
              <a:cs typeface="Calibri"/>
            </a:endParaRPr>
          </a:p>
          <a:p>
            <a:r>
              <a:rPr dirty="0"/>
              <a:t>│   </a:t>
            </a:r>
            <a:r>
              <a:rPr lang="en-US" dirty="0"/>
              <a:t>|──</a:t>
            </a:r>
            <a:r>
              <a:rPr dirty="0"/>
              <a:t> index.js           </a:t>
            </a:r>
            <a:r>
              <a:rPr lang="en-US" dirty="0"/>
              <a:t>   </a:t>
            </a:r>
            <a:r>
              <a:rPr dirty="0"/>
              <a:t># Entry point for React app</a:t>
            </a:r>
            <a:endParaRPr dirty="0">
              <a:ea typeface="Calibri"/>
              <a:cs typeface="Calibri"/>
            </a:endParaRPr>
          </a:p>
          <a:p>
            <a:r>
              <a:rPr lang="en-US" dirty="0"/>
              <a:t>|── </a:t>
            </a:r>
            <a:r>
              <a:rPr dirty="0" err="1"/>
              <a:t>package.json</a:t>
            </a:r>
            <a:r>
              <a:rPr dirty="0"/>
              <a:t>          # Project metadata, dependencies</a:t>
            </a:r>
            <a:endParaRPr dirty="0">
              <a:ea typeface="Calibri"/>
              <a:cs typeface="Calibri"/>
            </a:endParaRPr>
          </a:p>
          <a:p>
            <a:r>
              <a:rPr lang="en-US" dirty="0"/>
              <a:t>|──</a:t>
            </a:r>
            <a:r>
              <a:rPr dirty="0"/>
              <a:t> vite.config.js         </a:t>
            </a:r>
            <a:r>
              <a:rPr lang="en-US" dirty="0"/>
              <a:t>  </a:t>
            </a:r>
            <a:r>
              <a:rPr dirty="0"/>
              <a:t># Vite configuration for building the app</a:t>
            </a:r>
            <a:endParaRPr dirty="0">
              <a:ea typeface="Calibri"/>
              <a:cs typeface="Calibri"/>
            </a:endParaRPr>
          </a:p>
          <a:p>
            <a:r>
              <a:rPr dirty="0"/>
              <a:t>└── </a:t>
            </a:r>
            <a:r>
              <a:rPr dirty="0" err="1"/>
              <a:t>node_modules</a:t>
            </a:r>
            <a:r>
              <a:rPr dirty="0"/>
              <a:t>/     # Node.js dependencies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End-to-End API and React App Deployment</vt:lpstr>
      <vt:lpstr>Table of Contents</vt:lpstr>
      <vt:lpstr>Introduction</vt:lpstr>
      <vt:lpstr>Setting Up Django API</vt:lpstr>
      <vt:lpstr>Django File Structure</vt:lpstr>
      <vt:lpstr>API Creation and Testing</vt:lpstr>
      <vt:lpstr>Deploying Django API to Render</vt:lpstr>
      <vt:lpstr>Setting Up React (Vite)</vt:lpstr>
      <vt:lpstr>React File Structure</vt:lpstr>
      <vt:lpstr>Connecting React App to API</vt:lpstr>
      <vt:lpstr>Deploying React App to Vercel</vt:lpstr>
      <vt:lpstr>Final Demo and Testing</vt:lpstr>
      <vt:lpstr>Conclusion</vt:lpstr>
      <vt:lpstr>THE 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200</cp:revision>
  <dcterms:created xsi:type="dcterms:W3CDTF">2013-01-27T09:14:16Z</dcterms:created>
  <dcterms:modified xsi:type="dcterms:W3CDTF">2025-02-04T13:51:12Z</dcterms:modified>
  <cp:category/>
</cp:coreProperties>
</file>