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9" r:id="rId2"/>
    <p:sldId id="270" r:id="rId3"/>
    <p:sldId id="309" r:id="rId4"/>
    <p:sldId id="272" r:id="rId5"/>
    <p:sldId id="273" r:id="rId6"/>
    <p:sldId id="321" r:id="rId7"/>
    <p:sldId id="322" r:id="rId8"/>
    <p:sldId id="320" r:id="rId9"/>
    <p:sldId id="303" r:id="rId10"/>
    <p:sldId id="323" r:id="rId11"/>
    <p:sldId id="274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5159" userDrawn="1">
          <p15:clr>
            <a:srgbClr val="A4A3A4"/>
          </p15:clr>
        </p15:guide>
        <p15:guide id="2" orient="horz" pos="2233" userDrawn="1">
          <p15:clr>
            <a:srgbClr val="A4A3A4"/>
          </p15:clr>
        </p15:guide>
        <p15:guide id="3" pos="7793" userDrawn="1">
          <p15:clr>
            <a:srgbClr val="A4A3A4"/>
          </p15:clr>
        </p15:guide>
        <p15:guide id="4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  <a:srgbClr val="212121"/>
    <a:srgbClr val="96A0AB"/>
    <a:srgbClr val="788089"/>
    <a:srgbClr val="53585F"/>
    <a:srgbClr val="145FA8"/>
    <a:srgbClr val="1B71F7"/>
    <a:srgbClr val="EB1546"/>
    <a:srgbClr val="6B0F4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0"/>
    <p:restoredTop sz="94709"/>
  </p:normalViewPr>
  <p:slideViewPr>
    <p:cSldViewPr snapToGrid="0" snapToObjects="1" showGuides="1">
      <p:cViewPr>
        <p:scale>
          <a:sx n="34" d="100"/>
          <a:sy n="34" d="100"/>
        </p:scale>
        <p:origin x="296" y="1024"/>
      </p:cViewPr>
      <p:guideLst>
        <p:guide orient="horz" pos="5159"/>
        <p:guide orient="horz" pos="2233"/>
        <p:guide pos="7793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86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56:32.493"/>
    </inkml:context>
    <inkml:brush xml:id="br0">
      <inkml:brushProperty name="width" value="0.35" units="cm"/>
      <inkml:brushProperty name="height" value="0.35" units="cm"/>
      <inkml:brushProperty name="color" value="#171717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27:44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27:36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27:37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27:39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24575,'7'0'0,"-2"0"0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27:44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55:01.999"/>
    </inkml:context>
    <inkml:brush xml:id="br0">
      <inkml:brushProperty name="width" value="0.035" units="cm"/>
      <inkml:brushProperty name="height" value="0.035" units="cm"/>
      <inkml:brushProperty name="color" value="#171717"/>
    </inkml:brush>
  </inkml:definitions>
  <inkml:trace contextRef="#ctx0" brushRef="#br0">1359 807 24575,'-53'0'0,"-26"0"0,29 0 0,-1 0 0,-1 0 0,2 0 0,-26 0 0,34-14 0,6-9 0,-7-10 0,-15-10 0,-8-1 0,10-5 0,22 3 0,16 13 0,14 8 0,4 2 0,10 1 0,19 11 0,40 24 0,-15 3 0,5 2 0,11 3 0,4 0 0,7 2 0,0 0 0,-3-2 0,-2 0 0,-5-1 0,-1 2 0,-3 1 0,-1 1 0,0 0 0,1 2 0,7 2 0,1 1 0,7 3 0,1 1 0,5 0 0,-2 0 0,-8-3 0,-5-1 0,-13-4 0,-5-2 0,22 9 0,-47-17 0,-56-18 0,-27-11 0,-15-6 0,-1 1 0,-8-1 0,-4-2-591,3 3 1,-4-1 0,-2-1 0,-1 0 590,-6-2 0,-3-1 0,0 0 0,2 2 0,4 1 0,0 0 0,2 1 0,3 0-125,-13-2 0,3 0 1,6 1 124,17 3 0,3 1 0,4 0 0,-19-5 0,4 0 0,4 1 0,2 0 0,1-1 0,3 0 0,7 2 0,7 0 0,-15-5 2312,54 8-2312,75 11 0,5 5 0,11 2 0,-11-1 0,5 0 0,2 0-218,15 0 0,3 0 0,0 0 218,3 0 0,-1 0 0,-1 0 0,-6 0 0,-3 0 0,-2 0 0,24 0 0,-8 0 0,-27 0 0,-6 0 0,27 0 0,-34-6 0,-54-21 0,-77-30 0,10 14 0,-8-4 0,-11-3 0,0 1 0,11 9 0,8 4 1077,0-9-1077,77 35 0,33 16 0,19 9 0,0-3 0,9 2 0,5 2-498,-4-2 0,5 2 0,2 1 0,1-1 498,10 3 0,3 1 0,0 0 0,-1 0 0,-3-1 0,-1 1 0,-1-1 0,-4 0-50,12 3 1,-5 0 0,-7-1 49,8 3 0,-17-3 0,-15 4 0,-110-18 0,-29-5 0,-19-3 0,4 2 0,-9-2 0,-2 1-408,14 0 1,-3 0 0,0 0 0,1 0 407,4 0 0,1 0 0,2 0 0,3 0 0,-8 0 0,4 0 0,9 0 900,3 2 1,14 1-901,16 3 148,57 6-148,46 8 0,23 2 0,-33-11 0,1 0 1820,42 3-1820,-49-8 0,-76-20 0,-23 0 0,-12 0 0,-19-5 0,-5 0 0,-1-2 0,5 1 0,22 7 0,15 1 0,29-2 0,100 15 0,1 8 0,9 4 0,-21-1 0,1 1 0,1 2 0,2 1 0,0 1 0,-2 0 0,22 6 0,-7-2 0,-19-7 0,-9-3 0,2-1 0,-71-9 0,-82-1 0,15 0 0,-6 0 0,-9 0 0,0 0 0,2 0 0,7 0 0,25 0 0,13 0 0,22 0 0,103 8 0,3 0 0,14 2 0,-12-1 0,5 0 0,2 1-276,7 0 1,2 0-1,-3-1 276,-10-2 0,-3-1 0,-5-1 0,15 1 0,-12-3 0,-7-3 0,-85 0 0,-33-1 0,-19-2 0,-28-9 0,-8-3 0,23 2 0,-3-1 0,2 0 0,7 0 0,2-1 0,5 0 0,-5-4 0,17 2 0,32 4 0,61 8 0,34 5 0,4-1 0,12 0 0,6 1-447,-6-1 1,4 1 0,4 0 0,2 0 446,-11 0 0,4-1 0,0 1 0,1 0 0,-1 0 0,-3 1 0,0 0 0,0 1 0,-3-1 0,-2 1-170,4 0 1,-1 0-1,-5 0 1,-2 1 169,7 0 0,-4 0 0,-10 0 0,1 2 0,-29-3 0,-44-2 0,-41-11 0,-31-6 0,6-3 0,-7-3 0,-2-2-187,-8-5 1,-2-2 0,3-2 186,7 1 0,3-2 0,5 1 1215,-5-3 0,16 4-1215,25 0 752,112 23-752,7 14 0,16 7 0,-14-1 0,5 2 0,3 2-319,-18-3 1,2 1 0,-1 1 0,-1 1 318,17 4 0,-1 1 0,-7-1 0,-19-5 0,-5 0 0,-7-1 312,6-2 0,-30-2-312,-119-2 0,-12-6 0,3 0 0,2 0 0,6 0 0,55 5 1316,49 3-1316,26-1 0,6 1 0,-4-1 0,-26 0 0,-53-1 0,-55-2 0,21-3 0,-5-2 0,-6 1 0,1 0 0,16 2 0,6 1 0,-2 7 0,56 7 0,42 9 0,31 8 0,15 5 0,2-2 0,-9-9 0,-24-12 0,-42-9 0,-80-9 0,-8-6 0,-11-3 0,12 1 0,-4-3 0,0 1 0,0-1 0,0 1 0,4-1 0,-8-3 0,11 1 0,5 2 0,103 18 0,26 2 0,16 3 0,-11-2 0,5 2 0,2 0-191,9 1 0,1 2 1,-1-1 190,-9-2 0,-1 1 0,-7-2 0,4 0 0,-17-1 0,-28 0 0,-110-8 0,-3 0 0,-13 0 0,18 0 0,-4 0 0,-2 0-223,-6 0 0,-3 0 0,4 2 223,9 1 0,3 1 0,5 2 276,-11 3 1,12 5-277,-1 19 0,98 3 0,22-18 0,14-7 0,23 1 0,7-3 0,7-3 0,-1-2 0,-16-2 0,-9-1 0,5-1 688,-116 0-688,-39 0 0,-23 0 0,31 0 0,-5 0 0,-4-1 0,-2 0-499,-13 0 1,-3-2-1,-2 1 1,1-1 498,3 0 0,-1 0 0,3 0 0,7 0 0,-5 0 0,7 0 0,19-3 0,16-7 0,99 5 0,42 0 0,-9 0 0,8-2 0,3-1-253,3 0 0,3-1 0,-5-1 253,-13 3 0,-2 0 0,-6-1 0,11-2 0,-10 0 0,7-4 0,-64 3 0,-83 1 0,2 9 0,-14 2 0,-7 1-270,-3 0 1,-8 0-1,-3 0 1,-4 1 269,7-1 0,-3 1 0,-3-1 0,0 1 0,1 0 0,1 0 0,-1 0 0,1-1 0,2 2 0,5-1 0,-2 1 0,2 0 0,6 1 0,7 0 0,-35 2 0,31 5 713,59 5-713,78-5 0,45-5 0,-28-2 0,8 0 0,5-1 0,4-1-531,-1 1 1,5-1 0,3 0 0,1 0-1,0 0 531,-14 0 0,2 0 0,1 0 0,-1 0 0,-1 0 0,-3 0 0,7 0 0,-1 0 0,-2 0 0,-4 0 0,-3 0 880,24 0 1,-7 0 0,-13 0-881,-4 1 0,-36-2 0,-80-7 0,-42 2 0,-22 2 0,12 0 0,-8 1 0,0-1-309,19 2 0,-1 0 0,1 0 0,2 0 309,-13 2 0,3 0 0,9 0 1452,-7 0 1,38 0-1453,96 0 0,12 1 0,19-1 0,5-1-535,0-1 0,7-1 0,4-1 0,0-1 535,-13-1 0,2-1 0,1 0 0,-1-1 0,-2 0 0,10-1 0,-1-1 0,-3-1 0,-6-1 0,5-2 0,-5-1 0,-11-1 0,1-1 0,-33 1 0,-94-2 0,-15 11 0,-21 4 0,-7 0-412,16 1 0,-5 0 1,-4 1-1,-4 0 0,-1 1 412,2-1 0,-4 1 0,-2 0 0,-1 0 0,0 0 0,1 0 0,0 0 0,-1 0 0,0 0 0,2 0 0,1 0 0,3 0 0,-4 0 0,2 0 0,3 0 0,3 0 0,6 0 0,-23 0 0,7 0 0,21 0 0,4 4 0,117 1 0,37 0 0,4-1 0,13-1 0,4 0 106,-11 0 0,5 0 0,1-1 0,-1 0-106,0 0 0,1-1 0,-1 0 0,-4 0 0,13-1 0,-4 0 0,-7 0 0,7 0 0,-14 0 0,-1 0 3449,-112 0-3449,-44 0 0,-23 0 0,6 0 0,-8-1 0,-6 2-548,9 2 1,-5 2 0,-2 0 0,1 2 547,0 0 0,0 2 0,1 1 0,3 2 0,15-2 0,1 2 0,3 0 0,5 1 525,-3 3 0,5 1 0,11 0-525,-18 17 0,110-13 0,32-12 0,20-5 0,-10-1 0,7-1 0,2-1-198,7-1 0,2 0 0,-2 0 198,-8 0 0,-3 0 0,-6 0 1159,8 0 1,-12 0-1160,-3 0 0,-122 0 0,-28 0 0,-20 0 0,30 0 0,-5 0 0,-5 0 0,-1 0-430,-12 0 1,-4 0 0,-1 0 0,3 0 429,5 0 0,1 0 0,1 0 0,6 0 0,-8 0 0,4 0 0,9 0 307,1 2 1,14 2-308,16 3 0,88 0 0,20-4 0,13-1 0,-4-1 0,6-2 0,3 1-276,13 2 1,4 1 0,0 0 275,-3 0 0,-1 0 0,-4 1 566,-15-1 0,-3 0 0,-7 1-566,12 0 0,-33 0 0,-68-4 0,-43-4 0,-24-2 0,26 2 0,-7-2 0,-4 1 0,-2-1-410,-12 0 1,-4 0 0,-1 1 0,4-1 409,8 0 0,2 1 0,3-1 0,5 2 276,-5 0 0,5 0 0,23 2-276,27 2 0,90 4 0,51 2 0,-42-2 0,7 1 0,3 0 0,2 1-1011,12 0 0,3 1 0,1-1 1,-2 1 1010,-4 0 0,0 1 0,-2-1 0,-5 0 0,4-1 0,-4 0 0,-10-1 0,2 0 0,-23-1 0,-44-1 0,-56-2 0,-35-2 0,2-4 0,-11-1 0,-4-1-18,10 2 0,-5-1 1,-1 0-1,1 1 18,-1-1 0,-1 0 0,2 1 0,5-1 0,-9-1 0,5 0 0,11 3 0,-1 2 0,35 3 0,59 1 0,39 3 0,19 1 0,-8 0 0,5 0 0,3 0 1139,8 3 1,3 0 0,-1 0-1140,-6 0 0,0 1 0,-4-1 0,17 2 0,-10-1 0,11 5 0,-96-7 0,-41-6 0,-24-7 0,2 0 0,-9 0 0,-2-1 324,-13 0 1,-4-1 0,2 1-325,6 0 0,1 0 0,7 0 0,-21 0 0,44 2 0,103 3-1471,7 1 0,18 0 1,10 0-1,3 0 1471,3 0 0,7 0 0,5 0 0,2 0 0,2 0 0,-18 0 0,3 0 0,2 0 0,1 0 0,0 0 0,-1 0 0,-1 0-279,-4 0 1,1 0 0,0 0 0,-1 0-1,-2 0 1,-1 0 0,-3 0 278,17 0 0,-3 0 0,-2 0 0,-4 0 0,-5 0 151,23 0 0,-7 1 1,-13-2-152,-11 2 0,-21-5 0,-36-10 0,-108-31 0,5 5 0,-11-5 0,15 9 0,-4-2 0,0 0 0,3 1 0,-1 0 0,6 2 0,-13-6 0,11 4 5780,-3-4-5780,104 25 0,40 11 0,22 6 0,-3 3 0,10 4 0,6 1 127,-6 0 1,5 1 0,3 1 0,0 1-128,-17-3 0,3 2 0,-1-1 0,-1 1 0,-2 1 0,10 1 0,-1 1 0,-5 1 0,-6-2 0,6-2 0,-7-1 0,-42 3 0,-54 3 0,-41-11 0,-31-11 0,-8-2-599,18 1 1,-5-2-1,-5 0 1,-3-2-1,1-1 599,5 1 0,-1-1 0,-3 0 0,1-2 0,0 1 0,1 0 0,-13-3 0,-1 0 0,2 0 0,2 0 0,4 1 0,-6-1 0,4 1 0,4 1 0,7 2 0,5 2 0,6 1 0,19 4 2100,20 3-2100,78 2 0,37 2 0,-2 2 0,12 4 0,4 0-452,-8-1 1,4 2-1,1 0 1,0 0 451,3 1 0,0 1 0,0 0 0,-4 0 0,-10-1 0,-1 0 0,-4 0 0,-4-2 1017,1-1 0,-4-1 0,-9-1-1017,37 1 0,-89-6 0,-49 0 0,-13 5 0,37 15 0,51-1 0,27 1 0,3 0 0,11 0 0,5 0 141,-4-2 1,4-2-1,4 1 1,-1-2-142,2 0 0,2 0 0,-1-1 0,-4-1 0,12 2 0,-5-3 0,-10 0 0,2-3 0,-37-1 0,-105-2 0,2-5 0,-15-1 0,-4-1 0,-17 1 0,-6 0 0,0 0 0,2 0 0,0 0 0,6 0 0,-10 0 0,15 0 0,7 0 0,83 0 1602,38 0-1602,-29 0 0,-106 0 0,29 0 0,-11 0 0,-4 0-311,8 0 1,-5 0 0,-1 0-1,1 0 311,-1 0 0,-1 0 0,2 0 0,4 0 0,-1 1 0,4 0 0,9 2 0,2 1 0,19 6 0,34 15 0,64 9 0,14-13 0,16-3 0,-11-4 0,6-2 0,2-1 0,5-1 0,2 0 0,-2-1 0,-2-2 0,-2-1 0,-7 0 0,-1-2 0,-18-1 1242,-33-1-1242,-63-2 0,-30 0 0,1 0 0,-9 0 0,-3 0-349,6 0 0,-3 0 0,-2 0 0,0 0 349,1 0 0,-1 0 0,1 0 0,3 0 0,-6 0 0,3-1 0,8 2 0,-4 0 0,14 2 0,12 10 0,58 6 0,59 3 0,1-12 0,11-3 0,-8-3 0,6-2 0,1 0-187,4-1 0,1 0 0,-1-1 187,-7 0 0,-2 0 0,-7 0 677,6 0 1,-20 0-678,-38 0 0,-112 0 0,25 0 0,-10 0 0,-6 0-430,8 0 0,-5 0 1,-2 0-1,0 0 430,-5 0 0,-1 0 0,1 0 0,2 0 0,-17 0 0,2 0 0,11 0 0,-8 0 0,33 0 0,58 0 0,76 1 0,55-2 0,-37-1 0,9-2 0,6 0 0,1-2-464,-7 0 1,4-1-1,2-1 1,0 0-1,0-1 464,-17 1 0,1 0 0,0 0 0,-1 0 0,-2-2 0,-3 1 0,21-5 0,-2 0 0,-6-1 0,-7-1 0,-4 2 0,-7 0 0,-21-6 0,-23-22 0,-95 12 0,-48 5 0,42 11 0,-8 2 0,-7 0 0,-3 1 0,-2 1-375,11 1 0,-3 1 1,-2 0-1,-2 1 1,-2 0-1,0 1 0,-1 0 375,5 0 0,-3 1 0,0 1 0,-2-1 0,1 1 0,0 0 0,0 1 0,2 0 0,-8 0 0,0 1 0,0 0 0,1 0 0,2 1 0,2 0 0,3 0 0,-13 1 0,1 0 0,4 0 0,5 0 0,6 0 0,-19-1 0,9 0 0,23 3 2393,21 10-2393,90-4 0,34 2 0,-8-2 0,7 1 0,2 1 0,7 1 0,2 0 0,-1 0 0,-7-2 0,-2-2 0,-4 0 0,9 2 0,-11-1 4869,-2 0-4869,-74-8 0,-39 0 0,-20 0 0,4 0 0,-7 0 0,-2 0-294,-15 0 1,-4 0 0,0 0 293,0-1 0,1 1 0,5 1 0,-14 0 0,17 2 0,27 6 0,153 7 0,-31-10 0,11-1 0,3-1-327,15 0 1,3 0 0,0-1 326,-6-1 0,-1 0 0,-6-1 0,22-1 0,-47 0 0,-80 0 0,-32 0 0,-26 0 0,-7 0 0,-5 0 0,-9 0 0,-5 0 0,-2 0-271,13 0 1,-3 0 0,-2 0 0,1 0 0,3 0 270,6 0 0,0 0 0,2 0 0,2 0 0,4 0 0,-2 0 0,2 0 0,5 0 0,8 0 0,-17-2 0,23 4 0,38 5 0,119 5 0,-35-7 0,9 1 0,4 0-185,18 1 0,5 0 0,1 0 185,-21-3 0,1 1 0,-1-1 0,-2 1 0,11 0 0,-2 0 0,-8 0 0,12-1 0,-28 1 0,-51 0 0,-65-3 0,-43-4 0,9 0 0,-10-1 0,-5-1 67,12 2 1,-4-1-1,-2 0 1,2 0-68,3 1 0,-1-1 0,3 0 0,5 0 0,-9 0 0,6 0 0,8 1 0,0-1 0,24 6 0,45 4 0,63 3 0,41 1 0,-7-1 0,11 0 0,5 0-96,-10-1 1,5-2 0,2 1-1,0-1 96,-16-2 0,1-1 0,0 0 0,-1 0 0,-4-1 0,5-1 0,-3 0 0,-4 0 0,-5-1 0,29 0 0,-20-2 0,-37-6 1805,-139-17-1805,32 11 0,-9-3 0,-3 0 0,-15-4 0,-5-2 0,1 0 0,21 5 0,-1 0 0,1 1 0,4-1 0,-6 1 0,4-1 0,14 1 2072,-4-11-2072,101 20 0,34 4 0,7 2 0,14 1 0,4 1-505,-10-1 0,4 0 0,2-1 0,0 1 505,-2 0 0,2 0 0,-2 0 0,-4 0 0,10 0 0,-5 0 0,-8-1 0,4 0 0,-22-7 0,-37-17 0,-68 0 0,-32-1 0,-4-1 0,-13-2 0,-4 0-441,8 4 1,-4-1 0,-1 1 0,-1 1 440,0 1 0,-2 0 0,1 2 0,6 1 0,-6-2 0,4 2 0,12 4 0,6 2 0,32 7 1828,88 20-1828,28 4 0,15 2 0,-19-4 0,4 2 0,1-1 0,1 2 0,1 0 0,-5-2 0,16 2 0,-11-2 0,2-1 0,-89-9 1953,-80-6-1953,13-1 0,-6 2 0,-6-1 0,0 3 0,7 3 0,6 5 0,-21 21 0,51 14 0,36 10 0,51 2 0,0-26 0,9-3 0,13 2 0,5-4 0,1-3 0,-2-5 0,-19-6 0,-6-6 0,1-14 0,-61-23 0,-51-10 0,13 18 0,-4 3 0,-5 3 0,1 3 0,-27 4 0,41 15 0,71 20 0,16-4 0,10 0 0,20 7 0,6-1 0,12 3 0,-1-2 0,-11-3 0,-6-2 0,-16-7 0,-8-1 0,-10-1 0,-129-10 0,24-7 0,-13-2 0,-6-1-603,-1 0 0,-6-1 0,-4 0 1,0 1 602,11 0 0,-2 1 0,-1-1 0,1 0 0,3 1 0,-10-1 0,2-1 0,2 1 0,6 2 0,-2 0 0,4 2 0,11 3 0,6 2 0,16 7 0,24 20 0,63 16 0,40 5 0,-25-29 0,3-4 1205,2-4 1,0-4-1206,32-2 0,-36-17 0,-34-20 0,-69-35 0,-2 18 0,-11 0 0,-13-5 0,-6 4 0,-1 5 0,2 9 0,21 11 0,8 13 0,7 37 0,61 21 0,26 12 0,4-4 0,12 2 0,6 1-530,-1-9 0,5 1 0,4-2 0,4-2 530,8 0 0,4-2 0,3-3 0,-1-5 0,-4-7 0,1-4 0,-1-4 0,-3-3-59,14 0 0,-4-5 0,-6-9 59,8-10 0,-13-16 0,-31-14 0,-14-11 0,-15-11 0,-13-6 0,-13-10 0,-15 0 0,-16 3 0,-14 7 0,-20 6 0,-13 11 0,15 18 0,-5 5 0,0 4 699,2 3 1,-1 3 0,4 4-700,-14 3 0,9 8 198,-10 26-198,66 24 0,44 13 0,25-11 0,22-25 0,12-33 0,-2-32 0,-21-18 0,-25-19 0,-24-17 0,-43 2 0,-4 41 0,-8 5 0,-8 5 0,-5 7 0,-3 9 0,1 8 0,-25 7 0,37 36 0,36 25 0,36 20 0,-1-36 0,9-5 0,15-5 0,9-7 0,12-7 0,5-10 0,6-14 0,0-10 0,-2-7 0,-5-7 0,-16-2 0,-11-4 0,4-32 0,-96 22 0,-17 28 0,-15 8 0,-19 1 0,-5 4 0,27 1 0,-1 3 0,5 4 0,-11 7 0,10 12 0,-9 41 0,50 26 0,28 8 0,13-26 0,15-30 0,10-32 0,19-38-1357,-3-5 0,-3-2 0,-2-9 1,31-8-1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55:17.575"/>
    </inkml:context>
    <inkml:brush xml:id="br0">
      <inkml:brushProperty name="width" value="0.35" units="cm"/>
      <inkml:brushProperty name="height" value="0.35" units="cm"/>
      <inkml:brushProperty name="color" value="#171717"/>
    </inkml:brush>
  </inkml:definitions>
  <inkml:trace contextRef="#ctx0" brushRef="#br0">4490 24 24575,'55'25'0,"1"1"0,5 9 0,3 5 0,-5-2 0,3 3 0,0 0 0,-6-1 0,0 1 0,-5-3 0,5 5 0,-7-4 0,7 14 0,-65-33 0,-33-23 0,-22-21 0,20 4 0,-3-2 0,-6-5 0,-1-2 0,1 1 0,0 1 0,-34-14 0,41 16 0,42 23 0,66 25 0,-11-1 0,4 4 0,7 5 0,0 1 0,-1-4 0,-10-1 0,-14 7 0,-102-23 0,-21-9 0,-18-4 0,33 2 0,-4 0 0,-4 0 0,-1 0-246,-11 0 0,-3 0 0,-1 0 0,0 0 0,0 0 0,-2 0 0,2 0 0,1 0 218,8 0 0,1 0 1,2 0-1,1 0-173,-15 0 1,3 0 0,3 0 200,14 0 0,2 0 0,3 0 0,-21 3 0,6 1 0,17 1 0,5 2 0,-29 15 0,47-1 983,43-6 0,41-6-269,49-9-714,-29 0 0,4 0 0,8 0 0,2 0 0,0-2 0,-2-1 0,-5 0 0,-2-1 0,-10 0 0,-2 0 0,29-2 0,-21-2 0,-15-5 0,-8-9 0,-13-12 0,-18-17 0,-58-19 0,-3 27 0,-14 4 0,12 12 0,-5 2 0,-2 3 0,-5 3 0,-2 2 0,2 4 0,-19-1 0,7 4 0,22 6 0,21 2 0,38 2 0,42 0 0,32 0 0,-7-1 0,8-2 0,2 0 0,10 0 0,3 0 0,-1 0 0,-5-1 0,-1 1 0,-5-1 0,18 0 0,-9 0 0,-26 1 0,-15-1 0,-25-6 0,-85-5 0,-3 4 0,-9 0 0,-13 0 0,0 1 0,9-1 0,7 1 0,-13-6 0,106 8 0,32 6 0,16 5 0,29 4 0,8 3 0,-26-2 0,2 0 0,-5 2 0,24 0 0,-27 6 0,-55 1 0,-71-10 0,-39-7 0,25 1 0,-7-2 0,-5 1 0,-2 0-246,-12 1 0,-3 2 0,-3-1 0,1 1 0,0-1 0,0 1 0,0 0 0,1-1 165,2 1 0,1 0 0,0 0 0,2-1-165,6 1 0,2-1 0,1 0 0,2 0 160,4-2 1,1 0-1,2 0 1,1 0-44,-15 0 1,2 0-1,4 0 129,11 0 0,2 0 0,4 0 0,-14-1 0,6 2 0,21 1 0,5 2 983,-26 9 0,2 9 0,-17 13-690,32-15 0,-3 0-59,-11 4 1,-1-1-235,0-2 0,2-2 0,11-6 0,5-2 0,-12 2 0,51-13 0,75 7 0,19-3 0,14 0 0,-14-1 0,6-1 0,4 1-246,-1 1 0,6 0 0,2 0 0,1-1 49,-15 0 0,1-1 1,1 0-1,0 0 0,-2 0 83,15 1 1,-1-1 0,-1 1-1,-1 1 114,-3-1 0,0 1 0,-3 1 0,-4-1-72,2 1 0,-4 1 0,-4 0 72,18 3 0,-8 2 0,-17 0 0,-6 0 0,23 5 0,-43-8 0,-19-1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55:20.110"/>
    </inkml:context>
    <inkml:brush xml:id="br0">
      <inkml:brushProperty name="width" value="0.35" units="cm"/>
      <inkml:brushProperty name="height" value="0.35" units="cm"/>
      <inkml:brushProperty name="color" value="#171717"/>
    </inkml:brush>
  </inkml:definitions>
  <inkml:trace contextRef="#ctx0" brushRef="#br0">0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55:23.525"/>
    </inkml:context>
    <inkml:brush xml:id="br0">
      <inkml:brushProperty name="width" value="0.35" units="cm"/>
      <inkml:brushProperty name="height" value="0.35" units="cm"/>
      <inkml:brushProperty name="color" value="#171717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21:07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56:33.092"/>
    </inkml:context>
    <inkml:brush xml:id="br0">
      <inkml:brushProperty name="width" value="0.35" units="cm"/>
      <inkml:brushProperty name="height" value="0.35" units="cm"/>
      <inkml:brushProperty name="color" value="#171717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21:11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56:32.493"/>
    </inkml:context>
    <inkml:brush xml:id="br0">
      <inkml:brushProperty name="width" value="0.35" units="cm"/>
      <inkml:brushProperty name="height" value="0.35" units="cm"/>
      <inkml:brushProperty name="color" value="#171717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56:33.092"/>
    </inkml:context>
    <inkml:brush xml:id="br0">
      <inkml:brushProperty name="width" value="0.35" units="cm"/>
      <inkml:brushProperty name="height" value="0.35" units="cm"/>
      <inkml:brushProperty name="color" value="#171717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27:36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27:37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27:39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24575,'7'0'0,"-2"0"0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27:44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27:36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27:37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12:27:39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24575,'7'0'0,"-2"0"0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458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99264-4924-D961-5705-0FB1E6D4C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E40D577-443B-29BD-5D28-81146B990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13068FB-C2D3-96EF-1425-CCDEC3B01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906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27908-E6DE-ACEC-0362-086654B9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579374D-A285-F291-642F-8C3BD8D8E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1E82293-D0C1-A27F-788F-F192843E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187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760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/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1689099" y="355599"/>
            <a:ext cx="21005803" cy="2286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1689099" y="3149600"/>
            <a:ext cx="21005803" cy="9296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3175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96874" marR="0" indent="-396874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31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666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301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936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571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206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4841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476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customXml" Target="../ink/ink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customXml" Target="../ink/ink16.xml"/><Relationship Id="rId3" Type="http://schemas.openxmlformats.org/officeDocument/2006/relationships/customXml" Target="../ink/ink11.xml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17" Type="http://schemas.openxmlformats.org/officeDocument/2006/relationships/customXml" Target="../ink/ink18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dobeStock_199229077.jpeg" descr="AdobeStock_199229077.jpeg">
            <a:extLst>
              <a:ext uri="{FF2B5EF4-FFF2-40B4-BE49-F238E27FC236}">
                <a16:creationId xmlns:a16="http://schemas.microsoft.com/office/drawing/2014/main" id="{501658F6-2380-F048-8410-21BDE23F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67" r="13767"/>
          <a:stretch>
            <a:fillRect/>
          </a:stretch>
        </p:blipFill>
        <p:spPr>
          <a:xfrm>
            <a:off x="9524" y="0"/>
            <a:ext cx="24384001" cy="13716001"/>
          </a:xfrm>
          <a:prstGeom prst="rect">
            <a:avLst/>
          </a:prstGeom>
          <a:ln w="3175">
            <a:miter lim="400000"/>
          </a:ln>
        </p:spPr>
      </p:pic>
      <p:sp>
        <p:nvSpPr>
          <p:cNvPr id="9" name="矩形">
            <a:extLst>
              <a:ext uri="{FF2B5EF4-FFF2-40B4-BE49-F238E27FC236}">
                <a16:creationId xmlns:a16="http://schemas.microsoft.com/office/drawing/2014/main" id="{49F45FFA-F2ED-B943-BC8B-862443BB6AAB}"/>
              </a:ext>
            </a:extLst>
          </p:cNvPr>
          <p:cNvSpPr/>
          <p:nvPr/>
        </p:nvSpPr>
        <p:spPr>
          <a:xfrm>
            <a:off x="0" y="0"/>
            <a:ext cx="24384001" cy="13716001"/>
          </a:xfrm>
          <a:prstGeom prst="rect">
            <a:avLst/>
          </a:prstGeom>
          <a:solidFill>
            <a:srgbClr val="000000">
              <a:alpha val="75000"/>
            </a:srgbClr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4" name="矩形"/>
          <p:cNvSpPr/>
          <p:nvPr/>
        </p:nvSpPr>
        <p:spPr>
          <a:xfrm>
            <a:off x="214144" y="209549"/>
            <a:ext cx="23974761" cy="13296901"/>
          </a:xfrm>
          <a:prstGeom prst="rect">
            <a:avLst/>
          </a:prstGeom>
          <a:ln w="419100">
            <a:solidFill>
              <a:srgbClr val="EBEBEB"/>
            </a:solidFill>
            <a:miter lim="400000"/>
          </a:ln>
        </p:spPr>
        <p:txBody>
          <a:bodyPr lIns="63500" tIns="63500" rIns="63500" bIns="63500" anchor="ctr"/>
          <a:lstStyle/>
          <a:p>
            <a:pPr defTabSz="821531">
              <a:defRPr sz="24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5" name="Report"/>
          <p:cNvSpPr txBox="1"/>
          <p:nvPr/>
        </p:nvSpPr>
        <p:spPr>
          <a:xfrm>
            <a:off x="2187656" y="3931199"/>
            <a:ext cx="6434454" cy="2872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0" b="0">
                <a:solidFill>
                  <a:srgbClr val="EBEBEB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 dirty="0">
                <a:solidFill>
                  <a:srgbClr val="EBEBEB">
                    <a:alpha val="20000"/>
                  </a:srgbClr>
                </a:solidFill>
              </a:rPr>
              <a:t>Report</a:t>
            </a:r>
          </a:p>
        </p:txBody>
      </p:sp>
      <p:sp>
        <p:nvSpPr>
          <p:cNvPr id="176" name="部門、報告人、日期等補充資訊"/>
          <p:cNvSpPr txBox="1"/>
          <p:nvPr/>
        </p:nvSpPr>
        <p:spPr>
          <a:xfrm>
            <a:off x="2251517" y="7425140"/>
            <a:ext cx="4488408" cy="6565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 b="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 lang="zh-TW" altLang="en-US" dirty="0"/>
              <a:t>陳格洋 李晶沛 梁宇宏</a:t>
            </a:r>
            <a:endParaRPr dirty="0"/>
          </a:p>
        </p:txBody>
      </p:sp>
      <p:sp>
        <p:nvSpPr>
          <p:cNvPr id="177" name="這是簡報標題"/>
          <p:cNvSpPr txBox="1"/>
          <p:nvPr/>
        </p:nvSpPr>
        <p:spPr>
          <a:xfrm>
            <a:off x="2213417" y="5714072"/>
            <a:ext cx="5873403" cy="14875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9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TW" altLang="en-US" dirty="0"/>
              <a:t>圖書館系統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61FA8-E299-2192-65E9-9B785CC7C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報告項目">
            <a:extLst>
              <a:ext uri="{FF2B5EF4-FFF2-40B4-BE49-F238E27FC236}">
                <a16:creationId xmlns:a16="http://schemas.microsoft.com/office/drawing/2014/main" id="{8344B041-F959-812F-E6DC-ADFE60467E8B}"/>
              </a:ext>
            </a:extLst>
          </p:cNvPr>
          <p:cNvSpPr txBox="1"/>
          <p:nvPr/>
        </p:nvSpPr>
        <p:spPr>
          <a:xfrm>
            <a:off x="866279" y="6114206"/>
            <a:ext cx="7027565" cy="14875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9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TW" altLang="en-US" dirty="0"/>
              <a:t>建議功能擴充</a:t>
            </a:r>
            <a:endParaRPr dirty="0"/>
          </a:p>
        </p:txBody>
      </p:sp>
      <p:sp>
        <p:nvSpPr>
          <p:cNvPr id="182" name="項目一…">
            <a:extLst>
              <a:ext uri="{FF2B5EF4-FFF2-40B4-BE49-F238E27FC236}">
                <a16:creationId xmlns:a16="http://schemas.microsoft.com/office/drawing/2014/main" id="{744C11C4-5DDF-5DED-B997-9D7ABB0BB457}"/>
              </a:ext>
            </a:extLst>
          </p:cNvPr>
          <p:cNvSpPr txBox="1"/>
          <p:nvPr/>
        </p:nvSpPr>
        <p:spPr>
          <a:xfrm>
            <a:off x="9334500" y="3708399"/>
            <a:ext cx="11413760" cy="74563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lnSpc>
                <a:spcPct val="110000"/>
              </a:lnSpc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TW" sz="6000" dirty="0"/>
              <a:t>1.</a:t>
            </a:r>
            <a:r>
              <a:rPr lang="zh-TW" altLang="en-US" sz="6000" dirty="0"/>
              <a:t>書籍分類與搜尋</a:t>
            </a:r>
            <a:endParaRPr lang="en-US" altLang="zh-TW" sz="6000" dirty="0"/>
          </a:p>
          <a:p>
            <a:pPr algn="l">
              <a:lnSpc>
                <a:spcPct val="110000"/>
              </a:lnSpc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6000" dirty="0"/>
              <a:t>2.</a:t>
            </a:r>
            <a:r>
              <a:rPr lang="zh-TW" altLang="en-US" sz="6000" dirty="0"/>
              <a:t>書籍借閱與歸還功能</a:t>
            </a:r>
            <a:endParaRPr lang="en-US" sz="6000" dirty="0"/>
          </a:p>
          <a:p>
            <a:pPr algn="l">
              <a:lnSpc>
                <a:spcPct val="110000"/>
              </a:lnSpc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6000" dirty="0"/>
              <a:t>3.讀者管理</a:t>
            </a:r>
          </a:p>
          <a:p>
            <a:pPr algn="l">
              <a:lnSpc>
                <a:spcPct val="110000"/>
              </a:lnSpc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6000" dirty="0"/>
              <a:t>4.書籍預約功能</a:t>
            </a:r>
          </a:p>
          <a:p>
            <a:pPr algn="l">
              <a:lnSpc>
                <a:spcPct val="110000"/>
              </a:lnSpc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6000" dirty="0"/>
              <a:t>5.統計報告功能</a:t>
            </a:r>
            <a:endParaRPr lang="en-US" altLang="zh-TW" sz="6000" dirty="0"/>
          </a:p>
          <a:p>
            <a:pPr algn="l">
              <a:lnSpc>
                <a:spcPct val="110000"/>
              </a:lnSpc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sz="6000" dirty="0"/>
              <a:t>6.多語言支持</a:t>
            </a:r>
            <a:endParaRPr lang="en-US" altLang="zh-TW" sz="6000" dirty="0"/>
          </a:p>
          <a:p>
            <a:pPr algn="l">
              <a:lnSpc>
                <a:spcPct val="110000"/>
              </a:lnSpc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5FD5220-3808-7C18-E64F-95901BF8F29B}"/>
              </a:ext>
            </a:extLst>
          </p:cNvPr>
          <p:cNvCxnSpPr/>
          <p:nvPr/>
        </p:nvCxnSpPr>
        <p:spPr>
          <a:xfrm>
            <a:off x="8293100" y="3708399"/>
            <a:ext cx="0" cy="62992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F07E544F-5B9C-A2BB-BCD7-AA916B104CEF}"/>
              </a:ext>
            </a:extLst>
          </p:cNvPr>
          <p:cNvGrpSpPr/>
          <p:nvPr/>
        </p:nvGrpSpPr>
        <p:grpSpPr>
          <a:xfrm>
            <a:off x="15613980" y="8279040"/>
            <a:ext cx="4680" cy="360"/>
            <a:chOff x="15613980" y="8279040"/>
            <a:chExt cx="46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筆跡 1">
                  <a:extLst>
                    <a:ext uri="{FF2B5EF4-FFF2-40B4-BE49-F238E27FC236}">
                      <a16:creationId xmlns:a16="http://schemas.microsoft.com/office/drawing/2014/main" id="{E47F8FBC-94BE-6975-B1DB-4CA41FF78CB6}"/>
                    </a:ext>
                  </a:extLst>
                </p14:cNvPr>
                <p14:cNvContentPartPr/>
                <p14:nvPr/>
              </p14:nvContentPartPr>
              <p14:xfrm>
                <a:off x="15613980" y="8279040"/>
                <a:ext cx="360" cy="360"/>
              </p14:xfrm>
            </p:contentPart>
          </mc:Choice>
          <mc:Fallback xmlns="">
            <p:pic>
              <p:nvPicPr>
                <p:cNvPr id="2" name="筆跡 1">
                  <a:extLst>
                    <a:ext uri="{FF2B5EF4-FFF2-40B4-BE49-F238E27FC236}">
                      <a16:creationId xmlns:a16="http://schemas.microsoft.com/office/drawing/2014/main" id="{E47F8FBC-94BE-6975-B1DB-4CA41FF78C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50980" y="82164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筆跡 2">
                  <a:extLst>
                    <a:ext uri="{FF2B5EF4-FFF2-40B4-BE49-F238E27FC236}">
                      <a16:creationId xmlns:a16="http://schemas.microsoft.com/office/drawing/2014/main" id="{5E44F297-91BB-AC3D-01E7-406934B874E6}"/>
                    </a:ext>
                  </a:extLst>
                </p14:cNvPr>
                <p14:cNvContentPartPr/>
                <p14:nvPr/>
              </p14:nvContentPartPr>
              <p14:xfrm>
                <a:off x="15618300" y="8279040"/>
                <a:ext cx="360" cy="360"/>
              </p14:xfrm>
            </p:contentPart>
          </mc:Choice>
          <mc:Fallback xmlns="">
            <p:pic>
              <p:nvPicPr>
                <p:cNvPr id="3" name="筆跡 2">
                  <a:extLst>
                    <a:ext uri="{FF2B5EF4-FFF2-40B4-BE49-F238E27FC236}">
                      <a16:creationId xmlns:a16="http://schemas.microsoft.com/office/drawing/2014/main" id="{5E44F297-91BB-AC3D-01E7-406934B874E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55660" y="82164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87046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形"/>
          <p:cNvSpPr/>
          <p:nvPr/>
        </p:nvSpPr>
        <p:spPr>
          <a:xfrm>
            <a:off x="-1" y="0"/>
            <a:ext cx="7701559" cy="13716001"/>
          </a:xfrm>
          <a:prstGeom prst="rect">
            <a:avLst/>
          </a:prstGeom>
          <a:solidFill>
            <a:srgbClr val="212121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里程碑"/>
          <p:cNvSpPr txBox="1"/>
          <p:nvPr/>
        </p:nvSpPr>
        <p:spPr>
          <a:xfrm>
            <a:off x="2645320" y="5644514"/>
            <a:ext cx="2410916" cy="102592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1168400">
              <a:defRPr sz="6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TW" altLang="en-US" dirty="0"/>
              <a:t>分工表</a:t>
            </a:r>
            <a:endParaRPr dirty="0"/>
          </a:p>
        </p:txBody>
      </p:sp>
      <p:sp>
        <p:nvSpPr>
          <p:cNvPr id="213" name="補充說明補充說明…"/>
          <p:cNvSpPr txBox="1"/>
          <p:nvPr/>
        </p:nvSpPr>
        <p:spPr>
          <a:xfrm>
            <a:off x="691003" y="2481212"/>
            <a:ext cx="6319552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 b="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endParaRPr dirty="0"/>
          </a:p>
        </p:txBody>
      </p:sp>
      <p:sp>
        <p:nvSpPr>
          <p:cNvPr id="223" name="2000"/>
          <p:cNvSpPr txBox="1"/>
          <p:nvPr/>
        </p:nvSpPr>
        <p:spPr>
          <a:xfrm>
            <a:off x="10941536" y="1357473"/>
            <a:ext cx="102656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21212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endParaRPr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1E057A0-D5A7-BB79-AB08-21CC1BAF0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07943"/>
              </p:ext>
            </p:extLst>
          </p:nvPr>
        </p:nvGraphicFramePr>
        <p:xfrm>
          <a:off x="9144154" y="3244299"/>
          <a:ext cx="13995246" cy="7227402"/>
        </p:xfrm>
        <a:graphic>
          <a:graphicData uri="http://schemas.openxmlformats.org/drawingml/2006/table">
            <a:tbl>
              <a:tblPr/>
              <a:tblGrid>
                <a:gridCol w="6997623">
                  <a:extLst>
                    <a:ext uri="{9D8B030D-6E8A-4147-A177-3AD203B41FA5}">
                      <a16:colId xmlns:a16="http://schemas.microsoft.com/office/drawing/2014/main" val="2909165483"/>
                    </a:ext>
                  </a:extLst>
                </a:gridCol>
                <a:gridCol w="6997623">
                  <a:extLst>
                    <a:ext uri="{9D8B030D-6E8A-4147-A177-3AD203B41FA5}">
                      <a16:colId xmlns:a16="http://schemas.microsoft.com/office/drawing/2014/main" val="1036908276"/>
                    </a:ext>
                  </a:extLst>
                </a:gridCol>
              </a:tblGrid>
              <a:tr h="1706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4000"/>
                        <a:t>組員姓名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4000" dirty="0"/>
                        <a:t>負責項目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268964"/>
                  </a:ext>
                </a:extLst>
              </a:tr>
              <a:tr h="18403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4000" dirty="0"/>
                        <a:t>陳格洋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4000" dirty="0"/>
                        <a:t>主程式撰寫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060958"/>
                  </a:ext>
                </a:extLst>
              </a:tr>
              <a:tr h="18403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4000" dirty="0"/>
                        <a:t>李晶沛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4000" dirty="0"/>
                        <a:t>簡報統整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801490"/>
                  </a:ext>
                </a:extLst>
              </a:tr>
              <a:tr h="18403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4000" dirty="0"/>
                        <a:t>梁宇宏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4000" dirty="0"/>
                        <a:t>口頭報告介紹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48862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ntent"/>
          <p:cNvSpPr txBox="1"/>
          <p:nvPr/>
        </p:nvSpPr>
        <p:spPr>
          <a:xfrm>
            <a:off x="2259062" y="4358502"/>
            <a:ext cx="7463582" cy="2872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0" b="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 dirty="0">
                <a:solidFill>
                  <a:srgbClr val="FFFFFF">
                    <a:alpha val="20000"/>
                  </a:srgbClr>
                </a:solidFill>
              </a:rPr>
              <a:t>Content</a:t>
            </a:r>
          </a:p>
        </p:txBody>
      </p:sp>
      <p:sp>
        <p:nvSpPr>
          <p:cNvPr id="181" name="報告項目"/>
          <p:cNvSpPr txBox="1"/>
          <p:nvPr/>
        </p:nvSpPr>
        <p:spPr>
          <a:xfrm>
            <a:off x="2371710" y="6051550"/>
            <a:ext cx="4686301" cy="1612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9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報告項目</a:t>
            </a:r>
          </a:p>
        </p:txBody>
      </p:sp>
      <p:sp>
        <p:nvSpPr>
          <p:cNvPr id="182" name="項目一…"/>
          <p:cNvSpPr txBox="1"/>
          <p:nvPr/>
        </p:nvSpPr>
        <p:spPr>
          <a:xfrm>
            <a:off x="11511757" y="1810143"/>
            <a:ext cx="9236503" cy="108418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110000"/>
              </a:lnSpc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altLang="zh-TW" dirty="0"/>
              <a:t>1.</a:t>
            </a:r>
            <a:r>
              <a:rPr lang="zh-TW" altLang="en-US" dirty="0"/>
              <a:t>進度說明</a:t>
            </a:r>
            <a:endParaRPr lang="en-US" altLang="zh-TW" dirty="0"/>
          </a:p>
          <a:p>
            <a:pPr algn="l">
              <a:lnSpc>
                <a:spcPct val="110000"/>
              </a:lnSpc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dirty="0"/>
              <a:t>2.</a:t>
            </a:r>
            <a:r>
              <a:rPr lang="zh-TW" altLang="en-US" dirty="0"/>
              <a:t>程式介紹</a:t>
            </a:r>
            <a:endParaRPr lang="en-US" dirty="0"/>
          </a:p>
          <a:p>
            <a:pPr algn="l">
              <a:lnSpc>
                <a:spcPct val="110000"/>
              </a:lnSpc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dirty="0"/>
              <a:t>3.程式碼展示</a:t>
            </a:r>
          </a:p>
          <a:p>
            <a:pPr algn="l">
              <a:lnSpc>
                <a:spcPct val="110000"/>
              </a:lnSpc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dirty="0"/>
              <a:t>4.物件導向觀念應用</a:t>
            </a:r>
          </a:p>
          <a:p>
            <a:pPr algn="l">
              <a:lnSpc>
                <a:spcPct val="110000"/>
              </a:lnSpc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dirty="0"/>
              <a:t>5.</a:t>
            </a:r>
            <a:r>
              <a:rPr lang="en-US" altLang="zh-TW" dirty="0"/>
              <a:t>UML設計說明</a:t>
            </a:r>
          </a:p>
          <a:p>
            <a:pPr algn="l">
              <a:lnSpc>
                <a:spcPct val="110000"/>
              </a:lnSpc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dirty="0"/>
              <a:t>6.建議功能擴充</a:t>
            </a:r>
          </a:p>
          <a:p>
            <a:pPr algn="l">
              <a:lnSpc>
                <a:spcPct val="110000"/>
              </a:lnSpc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en-US" dirty="0"/>
              <a:t>7.</a:t>
            </a:r>
            <a:r>
              <a:rPr lang="en-US" altLang="zh-TW" dirty="0"/>
              <a:t> </a:t>
            </a:r>
            <a:r>
              <a:rPr lang="en-US" altLang="zh-TW" dirty="0" err="1"/>
              <a:t>分工表</a:t>
            </a:r>
            <a:endParaRPr lang="en-US" altLang="zh-TW" dirty="0"/>
          </a:p>
          <a:p>
            <a:pPr algn="l">
              <a:lnSpc>
                <a:spcPct val="110000"/>
              </a:lnSpc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4BD8816-621B-7E4F-983D-501213A9F566}"/>
              </a:ext>
            </a:extLst>
          </p:cNvPr>
          <p:cNvCxnSpPr/>
          <p:nvPr/>
        </p:nvCxnSpPr>
        <p:spPr>
          <a:xfrm>
            <a:off x="10617200" y="3708400"/>
            <a:ext cx="0" cy="629920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2678B74C-851B-6380-541E-31F3D7B66D81}"/>
              </a:ext>
            </a:extLst>
          </p:cNvPr>
          <p:cNvGrpSpPr/>
          <p:nvPr/>
        </p:nvGrpSpPr>
        <p:grpSpPr>
          <a:xfrm>
            <a:off x="15613980" y="8279040"/>
            <a:ext cx="4680" cy="360"/>
            <a:chOff x="15613980" y="8279040"/>
            <a:chExt cx="46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筆跡 1">
                  <a:extLst>
                    <a:ext uri="{FF2B5EF4-FFF2-40B4-BE49-F238E27FC236}">
                      <a16:creationId xmlns:a16="http://schemas.microsoft.com/office/drawing/2014/main" id="{D55FC327-2462-3619-E805-A55C39B3166D}"/>
                    </a:ext>
                  </a:extLst>
                </p14:cNvPr>
                <p14:cNvContentPartPr/>
                <p14:nvPr/>
              </p14:nvContentPartPr>
              <p14:xfrm>
                <a:off x="15613980" y="8279040"/>
                <a:ext cx="360" cy="360"/>
              </p14:xfrm>
            </p:contentPart>
          </mc:Choice>
          <mc:Fallback xmlns="">
            <p:pic>
              <p:nvPicPr>
                <p:cNvPr id="2" name="筆跡 1">
                  <a:extLst>
                    <a:ext uri="{FF2B5EF4-FFF2-40B4-BE49-F238E27FC236}">
                      <a16:creationId xmlns:a16="http://schemas.microsoft.com/office/drawing/2014/main" id="{D55FC327-2462-3619-E805-A55C39B316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50980" y="82164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筆跡 2">
                  <a:extLst>
                    <a:ext uri="{FF2B5EF4-FFF2-40B4-BE49-F238E27FC236}">
                      <a16:creationId xmlns:a16="http://schemas.microsoft.com/office/drawing/2014/main" id="{3B70B5EA-8836-3A52-C2CC-16C25CB01A4A}"/>
                    </a:ext>
                  </a:extLst>
                </p14:cNvPr>
                <p14:cNvContentPartPr/>
                <p14:nvPr/>
              </p14:nvContentPartPr>
              <p14:xfrm>
                <a:off x="15618300" y="8279040"/>
                <a:ext cx="360" cy="360"/>
              </p14:xfrm>
            </p:contentPart>
          </mc:Choice>
          <mc:Fallback xmlns="">
            <p:pic>
              <p:nvPicPr>
                <p:cNvPr id="3" name="筆跡 2">
                  <a:extLst>
                    <a:ext uri="{FF2B5EF4-FFF2-40B4-BE49-F238E27FC236}">
                      <a16:creationId xmlns:a16="http://schemas.microsoft.com/office/drawing/2014/main" id="{3B70B5EA-8836-3A52-C2CC-16C25CB01A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55660" y="82164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或重點…">
            <a:extLst>
              <a:ext uri="{FF2B5EF4-FFF2-40B4-BE49-F238E27FC236}">
                <a16:creationId xmlns:a16="http://schemas.microsoft.com/office/drawing/2014/main" id="{0C58C31E-C26D-4A43-9B09-F40A7A7D4C85}"/>
              </a:ext>
            </a:extLst>
          </p:cNvPr>
          <p:cNvSpPr txBox="1">
            <a:spLocks/>
          </p:cNvSpPr>
          <p:nvPr/>
        </p:nvSpPr>
        <p:spPr>
          <a:xfrm>
            <a:off x="2508611" y="3698400"/>
            <a:ext cx="4572725" cy="2133601"/>
          </a:xfrm>
          <a:prstGeom prst="rect">
            <a:avLst/>
          </a:prstGeom>
        </p:spPr>
        <p:txBody>
          <a:bodyPr/>
          <a:lstStyle>
            <a:lvl1pPr marL="396874" marR="0" indent="-396874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3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6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30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93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57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0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4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7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spcBef>
                <a:spcPts val="0"/>
              </a:spcBef>
              <a:buClrTx/>
              <a:buSzTx/>
              <a:buFontTx/>
              <a:buNone/>
              <a:defRPr sz="60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endParaRPr lang="zh-TW" altLang="en-US" b="0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" name="標題或重點…">
            <a:extLst>
              <a:ext uri="{FF2B5EF4-FFF2-40B4-BE49-F238E27FC236}">
                <a16:creationId xmlns:a16="http://schemas.microsoft.com/office/drawing/2014/main" id="{CEFF7E2E-9016-1144-9AE7-E5AF57F78C65}"/>
              </a:ext>
            </a:extLst>
          </p:cNvPr>
          <p:cNvSpPr txBox="1">
            <a:spLocks/>
          </p:cNvSpPr>
          <p:nvPr/>
        </p:nvSpPr>
        <p:spPr>
          <a:xfrm>
            <a:off x="10042525" y="3698400"/>
            <a:ext cx="3673475" cy="45719"/>
          </a:xfrm>
          <a:prstGeom prst="rect">
            <a:avLst/>
          </a:prstGeom>
        </p:spPr>
        <p:txBody>
          <a:bodyPr/>
          <a:lstStyle>
            <a:lvl1pPr marL="396874" marR="0" indent="-396874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3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6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30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93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57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0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4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7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spcBef>
                <a:spcPts val="0"/>
              </a:spcBef>
              <a:buClrTx/>
              <a:buSzTx/>
              <a:buFontTx/>
              <a:buNone/>
              <a:defRPr sz="60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endParaRPr lang="zh-TW" altLang="en-US" b="0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" name="本頁重點或結論">
            <a:extLst>
              <a:ext uri="{FF2B5EF4-FFF2-40B4-BE49-F238E27FC236}">
                <a16:creationId xmlns:a16="http://schemas.microsoft.com/office/drawing/2014/main" id="{717C417C-A8AA-574A-9B93-3A8BDAEF95C3}"/>
              </a:ext>
            </a:extLst>
          </p:cNvPr>
          <p:cNvSpPr txBox="1"/>
          <p:nvPr/>
        </p:nvSpPr>
        <p:spPr>
          <a:xfrm>
            <a:off x="1020647" y="859784"/>
            <a:ext cx="3180358" cy="9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6000">
                <a:solidFill>
                  <a:srgbClr val="C0986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TW" altLang="en-US" dirty="0">
                <a:solidFill>
                  <a:srgbClr val="FFFFFF"/>
                </a:solidFill>
              </a:rPr>
              <a:t>進度說明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9F96A589-EA64-0B44-9A9B-D861FD934ED2}"/>
              </a:ext>
            </a:extLst>
          </p:cNvPr>
          <p:cNvSpPr/>
          <p:nvPr/>
        </p:nvSpPr>
        <p:spPr>
          <a:xfrm>
            <a:off x="-1" y="818578"/>
            <a:ext cx="752813" cy="1016001"/>
          </a:xfrm>
          <a:prstGeom prst="rect">
            <a:avLst/>
          </a:prstGeom>
          <a:solidFill>
            <a:schemeClr val="tx1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D872EFB-6CE2-FE0C-7022-562661870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085212"/>
              </p:ext>
            </p:extLst>
          </p:nvPr>
        </p:nvGraphicFramePr>
        <p:xfrm>
          <a:off x="1393031" y="3429000"/>
          <a:ext cx="21597938" cy="7619997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7199313">
                  <a:extLst>
                    <a:ext uri="{9D8B030D-6E8A-4147-A177-3AD203B41FA5}">
                      <a16:colId xmlns:a16="http://schemas.microsoft.com/office/drawing/2014/main" val="2204738348"/>
                    </a:ext>
                  </a:extLst>
                </a:gridCol>
                <a:gridCol w="9640616">
                  <a:extLst>
                    <a:ext uri="{9D8B030D-6E8A-4147-A177-3AD203B41FA5}">
                      <a16:colId xmlns:a16="http://schemas.microsoft.com/office/drawing/2014/main" val="640679623"/>
                    </a:ext>
                  </a:extLst>
                </a:gridCol>
                <a:gridCol w="4758009">
                  <a:extLst>
                    <a:ext uri="{9D8B030D-6E8A-4147-A177-3AD203B41FA5}">
                      <a16:colId xmlns:a16="http://schemas.microsoft.com/office/drawing/2014/main" val="955549691"/>
                    </a:ext>
                  </a:extLst>
                </a:gridCol>
              </a:tblGrid>
              <a:tr h="108857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TW" altLang="en-US" dirty="0"/>
                        <a:t>功能項目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TW" altLang="en-US"/>
                        <a:t>內容描述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TW" altLang="en-US"/>
                        <a:t>完成度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48188"/>
                  </a:ext>
                </a:extLst>
              </a:tr>
              <a:tr h="108857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TW" altLang="en-US"/>
                        <a:t>類別設計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TW" altLang="en-US"/>
                        <a:t>設計並實作 </a:t>
                      </a:r>
                      <a:r>
                        <a:rPr lang="en-US"/>
                        <a:t>Book </a:t>
                      </a:r>
                      <a:r>
                        <a:rPr lang="zh-TW" altLang="en-US"/>
                        <a:t>與 </a:t>
                      </a:r>
                      <a:r>
                        <a:rPr lang="en-US"/>
                        <a:t>Library </a:t>
                      </a:r>
                      <a:r>
                        <a:rPr lang="zh-TW" altLang="en-US"/>
                        <a:t>兩個主要類別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TW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419009"/>
                  </a:ext>
                </a:extLst>
              </a:tr>
              <a:tr h="108857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TW" altLang="en-US"/>
                        <a:t>新增書籍功能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TW" altLang="en-US"/>
                        <a:t>讓使用者可輸入書名與作者並加入書籍至圖書館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TW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765709"/>
                  </a:ext>
                </a:extLst>
              </a:tr>
              <a:tr h="108857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TW" altLang="en-US" dirty="0"/>
                        <a:t>顯示所有書籍功能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TW" altLang="en-US"/>
                        <a:t>印出目前圖書館中所有書籍資料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TW" dirty="0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445334"/>
                  </a:ext>
                </a:extLst>
              </a:tr>
              <a:tr h="108857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TW" altLang="en-US"/>
                        <a:t>查詢書籍功能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TW" altLang="en-US" dirty="0"/>
                        <a:t>輸入書名後可查詢該書籍是否存在於圖書館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TW" dirty="0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24692"/>
                  </a:ext>
                </a:extLst>
              </a:tr>
              <a:tr h="108857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TW" altLang="en-US"/>
                        <a:t>基本選單介面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TW" altLang="en-US" dirty="0"/>
                        <a:t>透過迴圈與 </a:t>
                      </a:r>
                      <a:r>
                        <a:rPr lang="en-US" dirty="0"/>
                        <a:t>switch </a:t>
                      </a:r>
                      <a:r>
                        <a:rPr lang="zh-TW" altLang="en-US" dirty="0"/>
                        <a:t>製作簡單文字操作介面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TW" dirty="0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945230"/>
                  </a:ext>
                </a:extLst>
              </a:tr>
              <a:tr h="108857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UML </a:t>
                      </a:r>
                      <a:r>
                        <a:rPr lang="zh-TW" altLang="en-US"/>
                        <a:t>類別圖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TW" altLang="en-US" dirty="0"/>
                        <a:t>繪製並說明 </a:t>
                      </a:r>
                      <a:r>
                        <a:rPr lang="en-US" dirty="0"/>
                        <a:t>Book </a:t>
                      </a:r>
                      <a:r>
                        <a:rPr lang="zh-TW" altLang="en-US" dirty="0"/>
                        <a:t>與 </a:t>
                      </a:r>
                      <a:r>
                        <a:rPr lang="en-US" dirty="0"/>
                        <a:t>Library </a:t>
                      </a:r>
                      <a:r>
                        <a:rPr lang="zh-TW" altLang="en-US" dirty="0"/>
                        <a:t>類別之間的關係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TW" dirty="0"/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757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4354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"/>
          <p:cNvSpPr/>
          <p:nvPr/>
        </p:nvSpPr>
        <p:spPr>
          <a:xfrm>
            <a:off x="-1" y="818578"/>
            <a:ext cx="752813" cy="1016001"/>
          </a:xfrm>
          <a:prstGeom prst="rect">
            <a:avLst/>
          </a:prstGeom>
          <a:solidFill>
            <a:srgbClr val="EBEBEB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9" name="本頁重點或結論"/>
          <p:cNvSpPr txBox="1"/>
          <p:nvPr/>
        </p:nvSpPr>
        <p:spPr>
          <a:xfrm>
            <a:off x="1020648" y="859784"/>
            <a:ext cx="3180358" cy="9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6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TW" altLang="en-US" dirty="0"/>
              <a:t>程式介紹</a:t>
            </a:r>
            <a:endParaRPr dirty="0"/>
          </a:p>
        </p:txBody>
      </p:sp>
      <p:sp>
        <p:nvSpPr>
          <p:cNvPr id="190" name="段落標題或重點…"/>
          <p:cNvSpPr/>
          <p:nvPr/>
        </p:nvSpPr>
        <p:spPr>
          <a:xfrm>
            <a:off x="2005782" y="2336024"/>
            <a:ext cx="19762838" cy="113672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buNone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本程式為一個以 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 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程式語言開發的圖書館管理系統，利用物件導向設計的基本概念與應用。系統的主要功能包含：新增書籍、顯示圖書館內所有書籍，以及查詢特定書籍是否存在適合用來學習類別（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）、物件（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）、封裝（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Encapsulation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）以及容器的使用。</a:t>
            </a:r>
          </a:p>
          <a:p>
            <a:pPr algn="l">
              <a:buNone/>
            </a:pPr>
            <a:endParaRPr lang="zh-TW" altLang="en-US" sz="28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buFont typeface="+mj-lt"/>
              <a:buAutoNum type="arabicPeriod"/>
            </a:pPr>
            <a:r>
              <a:rPr lang="en-US" altLang="zh-TW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 </a:t>
            </a:r>
            <a:r>
              <a:rPr lang="zh-TW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類別</a:t>
            </a:r>
            <a:endParaRPr lang="en-US" altLang="zh-TW" sz="2800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此類別代表圖書館中的一本書，內含兩個私有成員變數：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（書名）與 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author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（作者）。透過建構子初始化資料，並提供公有方法如 </a:t>
            </a:r>
            <a:r>
              <a:rPr lang="en-US" altLang="zh-TW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getTitle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getAuthor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與 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display() 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讓其他類別可以安全地讀取書籍資訊。這樣的設計符合封裝原則，也讓資料操作更有彈性。</a:t>
            </a:r>
            <a:endParaRPr lang="en-US" altLang="zh-TW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TW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2.Library </a:t>
            </a:r>
            <a:r>
              <a:rPr lang="zh-TW" altLang="en-US" sz="28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類別</a:t>
            </a:r>
          </a:p>
          <a:p>
            <a:pPr algn="l"/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此類別代表圖書館的整體功能，內部使用 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vector&lt;Book&gt; 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作為資料儲存結構，以便管理多本書籍。它提供的方法包括 </a:t>
            </a:r>
            <a:r>
              <a:rPr lang="en-US" altLang="zh-TW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addBook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用來新增書籍、</a:t>
            </a:r>
            <a:r>
              <a:rPr lang="en-US" altLang="zh-TW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showAllBooks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顯示所有藏書，以及 </a:t>
            </a:r>
            <a:r>
              <a:rPr lang="en-US" altLang="zh-TW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hasBook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用來查詢某本書是否已經存在。這些方法都充分展現了物件導向中“物件管理資料”的概念。</a:t>
            </a:r>
          </a:p>
          <a:p>
            <a:pPr algn="l">
              <a:buNone/>
            </a:pPr>
            <a:b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buNone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主程式中，提供了一個文字介面的操作選單，讓使用者可以選擇不同的功能進行操作。使用者介面清楚、流程簡單，透過重複顯示的選單迴圈，讓使用者能夠不斷執行新增、查詢與列出功能，直到選擇離開為止。</a:t>
            </a:r>
          </a:p>
          <a:p>
            <a:pPr algn="l">
              <a:buNone/>
            </a:pPr>
            <a:b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TW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buNone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此系統不僅練習了 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 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中的類別設計與使用，也強化了對 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STL 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容器（如 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vector</a:t>
            </a: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）操作的理解。本系統亦可進一步加入功能，例如：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書籍分類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書籍刪除與修改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使用檔案進行資料的儲存與載入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書籍唯一 </a:t>
            </a:r>
            <a:r>
              <a:rPr lang="en-US" altLang="zh-TW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br>
              <a:rPr lang="zh-TW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TW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1" name="段落標題或重點…"/>
          <p:cNvSpPr txBox="1"/>
          <p:nvPr/>
        </p:nvSpPr>
        <p:spPr>
          <a:xfrm>
            <a:off x="2610826" y="-5710154"/>
            <a:ext cx="9581173" cy="77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44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關鍵數字"/>
          <p:cNvSpPr txBox="1"/>
          <p:nvPr/>
        </p:nvSpPr>
        <p:spPr>
          <a:xfrm>
            <a:off x="5339862" y="3394547"/>
            <a:ext cx="102657" cy="77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endParaRPr dirty="0"/>
          </a:p>
        </p:txBody>
      </p:sp>
      <p:sp>
        <p:nvSpPr>
          <p:cNvPr id="199" name="關鍵數字"/>
          <p:cNvSpPr txBox="1"/>
          <p:nvPr/>
        </p:nvSpPr>
        <p:spPr>
          <a:xfrm>
            <a:off x="12140671" y="3410922"/>
            <a:ext cx="102656" cy="77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endParaRPr dirty="0"/>
          </a:p>
        </p:txBody>
      </p:sp>
      <p:sp>
        <p:nvSpPr>
          <p:cNvPr id="202" name="關鍵數字"/>
          <p:cNvSpPr txBox="1"/>
          <p:nvPr/>
        </p:nvSpPr>
        <p:spPr>
          <a:xfrm>
            <a:off x="18688497" y="3410922"/>
            <a:ext cx="102656" cy="77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endParaRPr dirty="0"/>
          </a:p>
        </p:txBody>
      </p:sp>
      <p:sp>
        <p:nvSpPr>
          <p:cNvPr id="207" name="矩形"/>
          <p:cNvSpPr/>
          <p:nvPr/>
        </p:nvSpPr>
        <p:spPr>
          <a:xfrm>
            <a:off x="-1" y="-49276"/>
            <a:ext cx="24384001" cy="13765276"/>
          </a:xfrm>
          <a:prstGeom prst="rect">
            <a:avLst/>
          </a:prstGeom>
          <a:solidFill>
            <a:srgbClr val="EBEBEB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8" name="本頁重點或結論"/>
          <p:cNvSpPr txBox="1"/>
          <p:nvPr/>
        </p:nvSpPr>
        <p:spPr>
          <a:xfrm>
            <a:off x="10217100" y="726434"/>
            <a:ext cx="3949799" cy="9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6000">
                <a:solidFill>
                  <a:srgbClr val="21212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TW" altLang="en-US" dirty="0"/>
              <a:t>程式碼展示</a:t>
            </a:r>
            <a:endParaRPr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CEE0C3-7254-97BF-2F00-B29CE3123CBF}"/>
              </a:ext>
            </a:extLst>
          </p:cNvPr>
          <p:cNvSpPr/>
          <p:nvPr/>
        </p:nvSpPr>
        <p:spPr>
          <a:xfrm>
            <a:off x="-342900" y="1957197"/>
            <a:ext cx="25679400" cy="12534513"/>
          </a:xfrm>
          <a:prstGeom prst="rect">
            <a:avLst/>
          </a:prstGeom>
          <a:solidFill>
            <a:srgbClr val="171717"/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79C557D-6C9B-3888-D8A0-85223451D3DA}"/>
                  </a:ext>
                </a:extLst>
              </p14:cNvPr>
              <p14:cNvContentPartPr/>
              <p14:nvPr/>
            </p14:nvContentPartPr>
            <p14:xfrm>
              <a:off x="5037180" y="8617440"/>
              <a:ext cx="360" cy="3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79C557D-6C9B-3888-D8A0-85223451D3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1060" y="86113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60DC8F2C-BED3-F01E-0832-81EE22E3402D}"/>
                  </a:ext>
                </a:extLst>
              </p14:cNvPr>
              <p14:cNvContentPartPr/>
              <p14:nvPr/>
            </p14:nvContentPartPr>
            <p14:xfrm>
              <a:off x="5069940" y="9802200"/>
              <a:ext cx="360" cy="3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60DC8F2C-BED3-F01E-0832-81EE22E340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3820" y="97960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A3C8884C-8CF8-5EBF-6FE1-B2FB95215E5A}"/>
                  </a:ext>
                </a:extLst>
              </p14:cNvPr>
              <p14:cNvContentPartPr/>
              <p14:nvPr/>
            </p14:nvContentPartPr>
            <p14:xfrm>
              <a:off x="5365140" y="10071120"/>
              <a:ext cx="4680" cy="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A3C8884C-8CF8-5EBF-6FE1-B2FB95215E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9020" y="10065000"/>
                <a:ext cx="16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836D9530-BE84-42C7-FE2A-F3C9E9C45706}"/>
                  </a:ext>
                </a:extLst>
              </p14:cNvPr>
              <p14:cNvContentPartPr/>
              <p14:nvPr/>
            </p14:nvContentPartPr>
            <p14:xfrm>
              <a:off x="9423780" y="7050360"/>
              <a:ext cx="360" cy="3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836D9530-BE84-42C7-FE2A-F3C9E9C457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7660" y="704424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圖片 11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1EA9659E-BB4C-8E18-227D-B834D3BF3C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30" y="3800772"/>
            <a:ext cx="8348464" cy="9471357"/>
          </a:xfrm>
          <a:prstGeom prst="rect">
            <a:avLst/>
          </a:prstGeom>
        </p:spPr>
      </p:pic>
      <p:pic>
        <p:nvPicPr>
          <p:cNvPr id="14" name="圖片 13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3D056EAF-2133-9CEC-C62F-C92F008959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616" y="3762672"/>
            <a:ext cx="11593307" cy="8266528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FFF8D851-F3DD-FBD2-851F-86E80459B15C}"/>
              </a:ext>
            </a:extLst>
          </p:cNvPr>
          <p:cNvSpPr txBox="1"/>
          <p:nvPr/>
        </p:nvSpPr>
        <p:spPr>
          <a:xfrm>
            <a:off x="1760015" y="2705107"/>
            <a:ext cx="4672584" cy="5950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BOOK.h</a:t>
            </a:r>
            <a:endParaRPr kumimoji="0" lang="zh-TW" altLang="en-US" sz="32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E22AEEC-5925-A328-D440-26AFDD7EE690}"/>
              </a:ext>
            </a:extLst>
          </p:cNvPr>
          <p:cNvSpPr txBox="1"/>
          <p:nvPr/>
        </p:nvSpPr>
        <p:spPr>
          <a:xfrm>
            <a:off x="15907574" y="2705106"/>
            <a:ext cx="2043829" cy="5950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Book.cpp</a:t>
            </a:r>
            <a:endParaRPr kumimoji="0" lang="zh-TW" altLang="en-US" sz="32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7B015-2B96-6989-DA9D-25DFF89FF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關鍵數字">
            <a:extLst>
              <a:ext uri="{FF2B5EF4-FFF2-40B4-BE49-F238E27FC236}">
                <a16:creationId xmlns:a16="http://schemas.microsoft.com/office/drawing/2014/main" id="{B916CDA4-C553-5D8E-6FC4-7C1E203C94CB}"/>
              </a:ext>
            </a:extLst>
          </p:cNvPr>
          <p:cNvSpPr txBox="1"/>
          <p:nvPr/>
        </p:nvSpPr>
        <p:spPr>
          <a:xfrm>
            <a:off x="5339862" y="3394547"/>
            <a:ext cx="102657" cy="77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endParaRPr dirty="0"/>
          </a:p>
        </p:txBody>
      </p:sp>
      <p:sp>
        <p:nvSpPr>
          <p:cNvPr id="199" name="關鍵數字">
            <a:extLst>
              <a:ext uri="{FF2B5EF4-FFF2-40B4-BE49-F238E27FC236}">
                <a16:creationId xmlns:a16="http://schemas.microsoft.com/office/drawing/2014/main" id="{94403699-F4A8-6420-B5D9-BB039F34AC4F}"/>
              </a:ext>
            </a:extLst>
          </p:cNvPr>
          <p:cNvSpPr txBox="1"/>
          <p:nvPr/>
        </p:nvSpPr>
        <p:spPr>
          <a:xfrm>
            <a:off x="12140671" y="3410922"/>
            <a:ext cx="102656" cy="77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endParaRPr dirty="0"/>
          </a:p>
        </p:txBody>
      </p:sp>
      <p:sp>
        <p:nvSpPr>
          <p:cNvPr id="202" name="關鍵數字">
            <a:extLst>
              <a:ext uri="{FF2B5EF4-FFF2-40B4-BE49-F238E27FC236}">
                <a16:creationId xmlns:a16="http://schemas.microsoft.com/office/drawing/2014/main" id="{9A5C2E59-665C-7FE6-E592-F986E495C34A}"/>
              </a:ext>
            </a:extLst>
          </p:cNvPr>
          <p:cNvSpPr txBox="1"/>
          <p:nvPr/>
        </p:nvSpPr>
        <p:spPr>
          <a:xfrm>
            <a:off x="18688497" y="3410922"/>
            <a:ext cx="102656" cy="77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endParaRPr dirty="0"/>
          </a:p>
        </p:txBody>
      </p:sp>
      <p:sp>
        <p:nvSpPr>
          <p:cNvPr id="207" name="矩形">
            <a:extLst>
              <a:ext uri="{FF2B5EF4-FFF2-40B4-BE49-F238E27FC236}">
                <a16:creationId xmlns:a16="http://schemas.microsoft.com/office/drawing/2014/main" id="{16122E7E-33F5-A074-3297-2FA357DBBA3F}"/>
              </a:ext>
            </a:extLst>
          </p:cNvPr>
          <p:cNvSpPr/>
          <p:nvPr/>
        </p:nvSpPr>
        <p:spPr>
          <a:xfrm>
            <a:off x="-1" y="-49276"/>
            <a:ext cx="24384001" cy="13765276"/>
          </a:xfrm>
          <a:prstGeom prst="rect">
            <a:avLst/>
          </a:prstGeom>
          <a:solidFill>
            <a:srgbClr val="EBEBEB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8" name="本頁重點或結論">
            <a:extLst>
              <a:ext uri="{FF2B5EF4-FFF2-40B4-BE49-F238E27FC236}">
                <a16:creationId xmlns:a16="http://schemas.microsoft.com/office/drawing/2014/main" id="{0DAE7474-67FE-58AC-B822-FFA967C2C1C3}"/>
              </a:ext>
            </a:extLst>
          </p:cNvPr>
          <p:cNvSpPr txBox="1"/>
          <p:nvPr/>
        </p:nvSpPr>
        <p:spPr>
          <a:xfrm>
            <a:off x="10217100" y="726434"/>
            <a:ext cx="3949799" cy="9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6000">
                <a:solidFill>
                  <a:srgbClr val="21212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TW" altLang="en-US" dirty="0"/>
              <a:t>程式碼展示</a:t>
            </a:r>
            <a:endParaRPr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746D2C-9198-83C7-3D18-216D3DFC7DC0}"/>
              </a:ext>
            </a:extLst>
          </p:cNvPr>
          <p:cNvSpPr/>
          <p:nvPr/>
        </p:nvSpPr>
        <p:spPr>
          <a:xfrm>
            <a:off x="-342900" y="1957197"/>
            <a:ext cx="25679400" cy="12534513"/>
          </a:xfrm>
          <a:prstGeom prst="rect">
            <a:avLst/>
          </a:prstGeom>
          <a:solidFill>
            <a:srgbClr val="171717"/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AF556840-60E3-C7EC-E166-99179F1A58C0}"/>
                  </a:ext>
                </a:extLst>
              </p14:cNvPr>
              <p14:cNvContentPartPr/>
              <p14:nvPr/>
            </p14:nvContentPartPr>
            <p14:xfrm>
              <a:off x="5037180" y="8617440"/>
              <a:ext cx="360" cy="3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AF556840-60E3-C7EC-E166-99179F1A58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1060" y="86113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0697B934-B544-B216-1087-2E9205772395}"/>
                  </a:ext>
                </a:extLst>
              </p14:cNvPr>
              <p14:cNvContentPartPr/>
              <p14:nvPr/>
            </p14:nvContentPartPr>
            <p14:xfrm>
              <a:off x="5069940" y="9802200"/>
              <a:ext cx="360" cy="3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0697B934-B544-B216-1087-2E92057723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3820" y="97960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FE794AE3-EED3-5D09-D3CB-4053DEB69B3B}"/>
                  </a:ext>
                </a:extLst>
              </p14:cNvPr>
              <p14:cNvContentPartPr/>
              <p14:nvPr/>
            </p14:nvContentPartPr>
            <p14:xfrm>
              <a:off x="5365140" y="10071120"/>
              <a:ext cx="4680" cy="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FE794AE3-EED3-5D09-D3CB-4053DEB69B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9020" y="10065000"/>
                <a:ext cx="16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CC8C99A8-CDFF-E0A7-3819-3A1BE8FCA2A8}"/>
                  </a:ext>
                </a:extLst>
              </p14:cNvPr>
              <p14:cNvContentPartPr/>
              <p14:nvPr/>
            </p14:nvContentPartPr>
            <p14:xfrm>
              <a:off x="9423780" y="7050360"/>
              <a:ext cx="360" cy="3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CC8C99A8-CDFF-E0A7-3819-3A1BE8FCA2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7660" y="704424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C7FC5502-FB3C-DEDF-75B3-E3347B3579D8}"/>
              </a:ext>
            </a:extLst>
          </p:cNvPr>
          <p:cNvSpPr txBox="1"/>
          <p:nvPr/>
        </p:nvSpPr>
        <p:spPr>
          <a:xfrm>
            <a:off x="1760015" y="2705107"/>
            <a:ext cx="4672584" cy="5950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</a:t>
            </a:r>
            <a:r>
              <a:rPr kumimoji="0" lang="en-US" altLang="zh-TW" sz="32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.h</a:t>
            </a:r>
            <a:endParaRPr kumimoji="0" lang="zh-TW" altLang="en-US" sz="32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2CA961A-3986-D97D-7671-35A91D19E621}"/>
              </a:ext>
            </a:extLst>
          </p:cNvPr>
          <p:cNvSpPr txBox="1"/>
          <p:nvPr/>
        </p:nvSpPr>
        <p:spPr>
          <a:xfrm>
            <a:off x="15718420" y="2705106"/>
            <a:ext cx="2422138" cy="5950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</a:t>
            </a:r>
            <a:r>
              <a:rPr kumimoji="0" lang="en-US" altLang="zh-TW" sz="32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.cpp</a:t>
            </a:r>
            <a:endParaRPr kumimoji="0" lang="zh-TW" altLang="en-US" sz="32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pic>
        <p:nvPicPr>
          <p:cNvPr id="3" name="圖片 2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C4EE67F5-6937-32B7-773D-36FBADCD8F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82" y="3762672"/>
            <a:ext cx="9007651" cy="9418256"/>
          </a:xfrm>
          <a:prstGeom prst="rect">
            <a:avLst/>
          </a:prstGeom>
        </p:spPr>
      </p:pic>
      <p:pic>
        <p:nvPicPr>
          <p:cNvPr id="5" name="圖片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C4D4C60D-4ACF-B6F3-8FEC-B48F27F3C3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9" y="3762672"/>
            <a:ext cx="9007651" cy="1006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334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37ED3-2EF4-F069-7581-1C5DBB47A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關鍵數字">
            <a:extLst>
              <a:ext uri="{FF2B5EF4-FFF2-40B4-BE49-F238E27FC236}">
                <a16:creationId xmlns:a16="http://schemas.microsoft.com/office/drawing/2014/main" id="{041B26A8-CB9F-B904-096D-7152705988A3}"/>
              </a:ext>
            </a:extLst>
          </p:cNvPr>
          <p:cNvSpPr txBox="1"/>
          <p:nvPr/>
        </p:nvSpPr>
        <p:spPr>
          <a:xfrm>
            <a:off x="5339862" y="3394547"/>
            <a:ext cx="102657" cy="77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endParaRPr dirty="0"/>
          </a:p>
        </p:txBody>
      </p:sp>
      <p:sp>
        <p:nvSpPr>
          <p:cNvPr id="199" name="關鍵數字">
            <a:extLst>
              <a:ext uri="{FF2B5EF4-FFF2-40B4-BE49-F238E27FC236}">
                <a16:creationId xmlns:a16="http://schemas.microsoft.com/office/drawing/2014/main" id="{3FBBFF43-243A-C2C3-F918-479AFB3AB6A7}"/>
              </a:ext>
            </a:extLst>
          </p:cNvPr>
          <p:cNvSpPr txBox="1"/>
          <p:nvPr/>
        </p:nvSpPr>
        <p:spPr>
          <a:xfrm>
            <a:off x="12140671" y="3410922"/>
            <a:ext cx="102656" cy="77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endParaRPr dirty="0"/>
          </a:p>
        </p:txBody>
      </p:sp>
      <p:sp>
        <p:nvSpPr>
          <p:cNvPr id="202" name="關鍵數字">
            <a:extLst>
              <a:ext uri="{FF2B5EF4-FFF2-40B4-BE49-F238E27FC236}">
                <a16:creationId xmlns:a16="http://schemas.microsoft.com/office/drawing/2014/main" id="{CEE8EBF2-91E7-12D7-1B12-9556EF7251FC}"/>
              </a:ext>
            </a:extLst>
          </p:cNvPr>
          <p:cNvSpPr txBox="1"/>
          <p:nvPr/>
        </p:nvSpPr>
        <p:spPr>
          <a:xfrm>
            <a:off x="18688497" y="3410922"/>
            <a:ext cx="102656" cy="77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sz="44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endParaRPr dirty="0"/>
          </a:p>
        </p:txBody>
      </p:sp>
      <p:sp>
        <p:nvSpPr>
          <p:cNvPr id="207" name="矩形">
            <a:extLst>
              <a:ext uri="{FF2B5EF4-FFF2-40B4-BE49-F238E27FC236}">
                <a16:creationId xmlns:a16="http://schemas.microsoft.com/office/drawing/2014/main" id="{4B1C9E47-A9C3-8B35-C47F-6CFF3625E858}"/>
              </a:ext>
            </a:extLst>
          </p:cNvPr>
          <p:cNvSpPr/>
          <p:nvPr/>
        </p:nvSpPr>
        <p:spPr>
          <a:xfrm>
            <a:off x="-1" y="-49276"/>
            <a:ext cx="24384001" cy="13765276"/>
          </a:xfrm>
          <a:prstGeom prst="rect">
            <a:avLst/>
          </a:prstGeom>
          <a:solidFill>
            <a:srgbClr val="EBEBEB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208" name="本頁重點或結論">
            <a:extLst>
              <a:ext uri="{FF2B5EF4-FFF2-40B4-BE49-F238E27FC236}">
                <a16:creationId xmlns:a16="http://schemas.microsoft.com/office/drawing/2014/main" id="{EF38FB09-48A0-B33E-CC98-989EE5BDB000}"/>
              </a:ext>
            </a:extLst>
          </p:cNvPr>
          <p:cNvSpPr txBox="1"/>
          <p:nvPr/>
        </p:nvSpPr>
        <p:spPr>
          <a:xfrm>
            <a:off x="10217100" y="726434"/>
            <a:ext cx="3949799" cy="9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6000">
                <a:solidFill>
                  <a:srgbClr val="21212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TW" altLang="en-US" dirty="0"/>
              <a:t>程式碼展示</a:t>
            </a:r>
            <a:endParaRPr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101C50-5948-A905-0A6C-F1156FC8619E}"/>
              </a:ext>
            </a:extLst>
          </p:cNvPr>
          <p:cNvSpPr/>
          <p:nvPr/>
        </p:nvSpPr>
        <p:spPr>
          <a:xfrm>
            <a:off x="-342900" y="1957197"/>
            <a:ext cx="25679400" cy="12534513"/>
          </a:xfrm>
          <a:prstGeom prst="rect">
            <a:avLst/>
          </a:prstGeom>
          <a:solidFill>
            <a:srgbClr val="171717"/>
          </a:solidFill>
          <a:ln w="3175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EF4ECB63-0425-AB25-704D-59080F5CF242}"/>
                  </a:ext>
                </a:extLst>
              </p14:cNvPr>
              <p14:cNvContentPartPr/>
              <p14:nvPr/>
            </p14:nvContentPartPr>
            <p14:xfrm>
              <a:off x="5037180" y="8617440"/>
              <a:ext cx="360" cy="3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EF4ECB63-0425-AB25-704D-59080F5CF2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1060" y="86113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89396FC4-D705-9613-D931-1012F3569673}"/>
                  </a:ext>
                </a:extLst>
              </p14:cNvPr>
              <p14:cNvContentPartPr/>
              <p14:nvPr/>
            </p14:nvContentPartPr>
            <p14:xfrm>
              <a:off x="5069940" y="9802200"/>
              <a:ext cx="360" cy="36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89396FC4-D705-9613-D931-1012F35696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3820" y="97960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D2ED294C-E608-7E35-BDDD-91C089226252}"/>
                  </a:ext>
                </a:extLst>
              </p14:cNvPr>
              <p14:cNvContentPartPr/>
              <p14:nvPr/>
            </p14:nvContentPartPr>
            <p14:xfrm>
              <a:off x="5365140" y="10071120"/>
              <a:ext cx="4680" cy="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D2ED294C-E608-7E35-BDDD-91C0892262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9020" y="10065000"/>
                <a:ext cx="16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80E18ECA-687D-EC1F-653A-B3B5518BBB27}"/>
                  </a:ext>
                </a:extLst>
              </p14:cNvPr>
              <p14:cNvContentPartPr/>
              <p14:nvPr/>
            </p14:nvContentPartPr>
            <p14:xfrm>
              <a:off x="9423780" y="7050360"/>
              <a:ext cx="360" cy="3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80E18ECA-687D-EC1F-653A-B3B5518BBB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7660" y="704424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0ACC7B-0E98-9DDC-3876-118FD5BF0A5D}"/>
              </a:ext>
            </a:extLst>
          </p:cNvPr>
          <p:cNvSpPr txBox="1"/>
          <p:nvPr/>
        </p:nvSpPr>
        <p:spPr>
          <a:xfrm>
            <a:off x="11538334" y="2386542"/>
            <a:ext cx="2026196" cy="5950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Helvetica Neue"/>
              </a:rPr>
              <a:t>Main.cpp</a:t>
            </a:r>
            <a:endParaRPr kumimoji="0" lang="zh-TW" altLang="en-US" sz="32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  <p:pic>
        <p:nvPicPr>
          <p:cNvPr id="4" name="圖片 3" descr="一張含有 文字, 螢幕擷取畫面, 軟體 的圖片&#10;&#10;AI 產生的內容可能不正確。">
            <a:extLst>
              <a:ext uri="{FF2B5EF4-FFF2-40B4-BE49-F238E27FC236}">
                <a16:creationId xmlns:a16="http://schemas.microsoft.com/office/drawing/2014/main" id="{98BD70E7-D380-4849-648A-5DC4B90242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4" y="2607859"/>
            <a:ext cx="10167810" cy="11294585"/>
          </a:xfrm>
          <a:prstGeom prst="rect">
            <a:avLst/>
          </a:prstGeom>
        </p:spPr>
      </p:pic>
      <p:pic>
        <p:nvPicPr>
          <p:cNvPr id="12" name="圖片 11" descr="一張含有 文字, 螢幕擷取畫面 的圖片&#10;&#10;AI 產生的內容可能不正確。">
            <a:extLst>
              <a:ext uri="{FF2B5EF4-FFF2-40B4-BE49-F238E27FC236}">
                <a16:creationId xmlns:a16="http://schemas.microsoft.com/office/drawing/2014/main" id="{1A79DE00-D01C-B5EE-0179-60E345AB6E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089" y="3981679"/>
            <a:ext cx="11245818" cy="96392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4E1A8DFB-E2A6-19BD-3D45-4E3F4F9A4072}"/>
                  </a:ext>
                </a:extLst>
              </p14:cNvPr>
              <p14:cNvContentPartPr/>
              <p14:nvPr/>
            </p14:nvContentPartPr>
            <p14:xfrm>
              <a:off x="9166380" y="2491680"/>
              <a:ext cx="1977480" cy="50796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4E1A8DFB-E2A6-19BD-3D45-4E3F4F9A40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60260" y="2485560"/>
                <a:ext cx="198972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CCAAF25F-26B9-BB08-6CB0-16284D0067E3}"/>
                  </a:ext>
                </a:extLst>
              </p14:cNvPr>
              <p14:cNvContentPartPr/>
              <p14:nvPr/>
            </p14:nvContentPartPr>
            <p14:xfrm>
              <a:off x="9113100" y="2592120"/>
              <a:ext cx="1884240" cy="22212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CCAAF25F-26B9-BB08-6CB0-16284D0067E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50100" y="2529120"/>
                <a:ext cx="20098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093A111F-B2EE-A9C0-5DEE-8B75B87DFBAC}"/>
                  </a:ext>
                </a:extLst>
              </p14:cNvPr>
              <p14:cNvContentPartPr/>
              <p14:nvPr/>
            </p14:nvContentPartPr>
            <p14:xfrm>
              <a:off x="9074580" y="-2267880"/>
              <a:ext cx="360" cy="36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093A111F-B2EE-A9C0-5DEE-8B75B87DFB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11580" y="-23305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3DD3BA60-0447-3DE5-11C0-CD832B471D4A}"/>
                  </a:ext>
                </a:extLst>
              </p14:cNvPr>
              <p14:cNvContentPartPr/>
              <p14:nvPr/>
            </p14:nvContentPartPr>
            <p14:xfrm>
              <a:off x="8103660" y="16949640"/>
              <a:ext cx="360" cy="36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3DD3BA60-0447-3DE5-11C0-CD832B471D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40660" y="1688700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4550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本頁重點或結論">
            <a:extLst>
              <a:ext uri="{FF2B5EF4-FFF2-40B4-BE49-F238E27FC236}">
                <a16:creationId xmlns:a16="http://schemas.microsoft.com/office/drawing/2014/main" id="{717C417C-A8AA-574A-9B93-3A8BDAEF95C3}"/>
              </a:ext>
            </a:extLst>
          </p:cNvPr>
          <p:cNvSpPr txBox="1"/>
          <p:nvPr/>
        </p:nvSpPr>
        <p:spPr>
          <a:xfrm>
            <a:off x="1020647" y="859784"/>
            <a:ext cx="6258123" cy="9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6000">
                <a:solidFill>
                  <a:srgbClr val="C0986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TW" altLang="en-US" dirty="0">
                <a:solidFill>
                  <a:schemeClr val="tx1"/>
                </a:solidFill>
              </a:rPr>
              <a:t>物件導向觀念應用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9F96A589-EA64-0B44-9A9B-D861FD934ED2}"/>
              </a:ext>
            </a:extLst>
          </p:cNvPr>
          <p:cNvSpPr/>
          <p:nvPr/>
        </p:nvSpPr>
        <p:spPr>
          <a:xfrm>
            <a:off x="-1" y="818578"/>
            <a:ext cx="752813" cy="1016001"/>
          </a:xfrm>
          <a:prstGeom prst="rect">
            <a:avLst/>
          </a:prstGeom>
          <a:solidFill>
            <a:schemeClr val="tx1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1" name="段落標題或重點…">
            <a:extLst>
              <a:ext uri="{FF2B5EF4-FFF2-40B4-BE49-F238E27FC236}">
                <a16:creationId xmlns:a16="http://schemas.microsoft.com/office/drawing/2014/main" id="{5EB93970-A1E9-8649-AF16-4F9C9B8E2383}"/>
              </a:ext>
            </a:extLst>
          </p:cNvPr>
          <p:cNvSpPr txBox="1">
            <a:spLocks/>
          </p:cNvSpPr>
          <p:nvPr/>
        </p:nvSpPr>
        <p:spPr>
          <a:xfrm>
            <a:off x="1058840" y="3371139"/>
            <a:ext cx="8350113" cy="1854201"/>
          </a:xfrm>
          <a:prstGeom prst="rect">
            <a:avLst/>
          </a:prstGeom>
        </p:spPr>
        <p:txBody>
          <a:bodyPr/>
          <a:lstStyle>
            <a:lvl1pPr marL="396874" marR="0" indent="-396874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3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6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30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93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57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0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4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7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l" hangingPunct="1">
              <a:spcBef>
                <a:spcPts val="0"/>
              </a:spcBef>
              <a:buClrTx/>
              <a:buSzTx/>
              <a:buFontTx/>
              <a:buNone/>
              <a:defRPr sz="44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endParaRPr lang="zh-TW" altLang="en-US" b="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" name="段落標題或重點…">
            <a:extLst>
              <a:ext uri="{FF2B5EF4-FFF2-40B4-BE49-F238E27FC236}">
                <a16:creationId xmlns:a16="http://schemas.microsoft.com/office/drawing/2014/main" id="{5946C5E1-E4BE-8348-BFFD-7F8C35AC843A}"/>
              </a:ext>
            </a:extLst>
          </p:cNvPr>
          <p:cNvSpPr txBox="1">
            <a:spLocks/>
          </p:cNvSpPr>
          <p:nvPr/>
        </p:nvSpPr>
        <p:spPr>
          <a:xfrm>
            <a:off x="1058839" y="6597650"/>
            <a:ext cx="8350113" cy="1854200"/>
          </a:xfrm>
          <a:prstGeom prst="rect">
            <a:avLst/>
          </a:prstGeom>
        </p:spPr>
        <p:txBody>
          <a:bodyPr/>
          <a:lstStyle>
            <a:lvl1pPr marL="396874" marR="0" indent="-396874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3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6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30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93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57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0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4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7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l" hangingPunct="1">
              <a:spcBef>
                <a:spcPts val="0"/>
              </a:spcBef>
              <a:buClrTx/>
              <a:buSzTx/>
              <a:buFontTx/>
              <a:buNone/>
              <a:defRPr sz="44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endParaRPr lang="zh-TW" altLang="en-US" b="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" name="段落標題或重點…">
            <a:extLst>
              <a:ext uri="{FF2B5EF4-FFF2-40B4-BE49-F238E27FC236}">
                <a16:creationId xmlns:a16="http://schemas.microsoft.com/office/drawing/2014/main" id="{141E8D18-2720-3044-8B62-5A1DFC6F3AD4}"/>
              </a:ext>
            </a:extLst>
          </p:cNvPr>
          <p:cNvSpPr txBox="1">
            <a:spLocks/>
          </p:cNvSpPr>
          <p:nvPr/>
        </p:nvSpPr>
        <p:spPr>
          <a:xfrm>
            <a:off x="1959618" y="3094994"/>
            <a:ext cx="20862281" cy="8279696"/>
          </a:xfrm>
          <a:prstGeom prst="rect">
            <a:avLst/>
          </a:prstGeom>
        </p:spPr>
        <p:txBody>
          <a:bodyPr/>
          <a:lstStyle>
            <a:lvl1pPr marL="396874" marR="0" indent="-396874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3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6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30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93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57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0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4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7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l">
              <a:buNone/>
            </a:pPr>
            <a:r>
              <a:rPr lang="zh-TW" altLang="en-US" sz="36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封裝（</a:t>
            </a:r>
            <a:r>
              <a:rPr lang="en-US" altLang="zh-TW" sz="36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Encapsulation</a:t>
            </a:r>
            <a:r>
              <a:rPr lang="zh-TW" altLang="en-US" sz="36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  <a:p>
            <a:pPr marL="0" indent="0" algn="l">
              <a:buNone/>
            </a:pPr>
            <a:r>
              <a:rPr lang="zh-TW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將書籍的屬性 </a:t>
            </a:r>
            <a:r>
              <a:rPr lang="en-US" altLang="zh-TW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title </a:t>
            </a:r>
            <a:r>
              <a:rPr lang="zh-TW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TW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author </a:t>
            </a:r>
            <a:r>
              <a:rPr lang="zh-TW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封裝在 </a:t>
            </a:r>
            <a:r>
              <a:rPr lang="en-US" altLang="zh-TW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 </a:t>
            </a:r>
            <a:r>
              <a:rPr lang="zh-TW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類中。提供公開介面 </a:t>
            </a:r>
            <a:r>
              <a:rPr lang="en-US" altLang="zh-TW" sz="3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getTitle</a:t>
            </a:r>
            <a:r>
              <a:rPr lang="en-US" altLang="zh-TW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TW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sz="3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getAuthor</a:t>
            </a:r>
            <a:r>
              <a:rPr lang="en-US" altLang="zh-TW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</a:t>
            </a:r>
            <a:r>
              <a:rPr lang="zh-TW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TW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display() </a:t>
            </a:r>
            <a:r>
              <a:rPr lang="zh-TW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控制存取</a:t>
            </a:r>
          </a:p>
          <a:p>
            <a:pPr marL="0" indent="0" algn="l">
              <a:buNone/>
            </a:pPr>
            <a:r>
              <a:rPr lang="zh-TW" altLang="en-US" sz="36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類別與物件（</a:t>
            </a:r>
            <a:r>
              <a:rPr lang="en-US" altLang="zh-TW" sz="36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&amp; Object</a:t>
            </a:r>
            <a:r>
              <a:rPr lang="zh-TW" altLang="en-US" sz="36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  <a:p>
            <a:pPr marL="0" indent="0" algn="l">
              <a:buNone/>
            </a:pPr>
            <a:r>
              <a:rPr lang="en-US" altLang="zh-TW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 </a:t>
            </a:r>
            <a:r>
              <a:rPr lang="zh-TW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表示書籍的類別，每本書是實體物件。</a:t>
            </a:r>
            <a:r>
              <a:rPr lang="en-US" altLang="zh-TW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 </a:t>
            </a:r>
            <a:r>
              <a:rPr lang="zh-TW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是管理書籍的類別，內含一個</a:t>
            </a:r>
            <a:r>
              <a:rPr lang="en-US" altLang="zh-TW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vector&lt;Book&gt;</a:t>
            </a:r>
            <a:endParaRPr lang="zh-TW" altLang="en-US" sz="3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l">
              <a:buNone/>
            </a:pPr>
            <a:r>
              <a:rPr lang="zh-TW" altLang="en-US" sz="36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模組化（</a:t>
            </a:r>
            <a:r>
              <a:rPr lang="en-US" altLang="zh-TW" sz="36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Modularity</a:t>
            </a:r>
            <a:r>
              <a:rPr lang="zh-TW" altLang="en-US" sz="36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  <a:p>
            <a:pPr marL="0" indent="0" algn="l">
              <a:buNone/>
            </a:pPr>
            <a:r>
              <a:rPr lang="zh-TW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程式分為多個檔案 </a:t>
            </a:r>
            <a:r>
              <a:rPr lang="en-US" altLang="zh-TW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3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Book.h</a:t>
            </a:r>
            <a:r>
              <a:rPr lang="en-US" altLang="zh-TW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TW" sz="3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Book.cpp</a:t>
            </a:r>
            <a:r>
              <a:rPr lang="en-US" altLang="zh-TW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TW" sz="3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Library.h</a:t>
            </a:r>
            <a:r>
              <a:rPr lang="en-US" altLang="zh-TW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TW" sz="3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Library.cpp</a:t>
            </a:r>
            <a:r>
              <a:rPr lang="en-US" altLang="zh-TW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TW" sz="3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main.cpp</a:t>
            </a:r>
            <a:r>
              <a:rPr lang="en-US" altLang="zh-TW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zh-TW" altLang="en-US" sz="3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增加可讀性與可維護性</a:t>
            </a:r>
          </a:p>
          <a:p>
            <a:pPr marL="0" indent="0" algn="l" hangingPunct="1">
              <a:spcBef>
                <a:spcPts val="0"/>
              </a:spcBef>
              <a:buClrTx/>
              <a:buSzTx/>
              <a:buFontTx/>
              <a:buNone/>
              <a:defRPr sz="4400"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endParaRPr lang="zh-TW" altLang="en-US" sz="3600" b="0" dirty="0">
              <a:solidFill>
                <a:schemeClr val="tx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" name="第一大類">
            <a:extLst>
              <a:ext uri="{FF2B5EF4-FFF2-40B4-BE49-F238E27FC236}">
                <a16:creationId xmlns:a16="http://schemas.microsoft.com/office/drawing/2014/main" id="{E5D01415-80E5-F645-9AD1-E3473AFC4F5B}"/>
              </a:ext>
            </a:extLst>
          </p:cNvPr>
          <p:cNvSpPr txBox="1"/>
          <p:nvPr/>
        </p:nvSpPr>
        <p:spPr>
          <a:xfrm>
            <a:off x="15894446" y="4887755"/>
            <a:ext cx="68457" cy="5300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defTabSz="550333"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endParaRPr dirty="0"/>
          </a:p>
        </p:txBody>
      </p:sp>
      <p:sp>
        <p:nvSpPr>
          <p:cNvPr id="17" name="17%">
            <a:extLst>
              <a:ext uri="{FF2B5EF4-FFF2-40B4-BE49-F238E27FC236}">
                <a16:creationId xmlns:a16="http://schemas.microsoft.com/office/drawing/2014/main" id="{793DF647-FFBB-B447-8CD0-C64ECDB32DAF}"/>
              </a:ext>
            </a:extLst>
          </p:cNvPr>
          <p:cNvSpPr txBox="1"/>
          <p:nvPr/>
        </p:nvSpPr>
        <p:spPr>
          <a:xfrm>
            <a:off x="13184094" y="6734013"/>
            <a:ext cx="2057138" cy="9917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3866" tIns="33866" rIns="33866" bIns="33866" anchor="ctr">
            <a:spAutoFit/>
          </a:bodyPr>
          <a:lstStyle>
            <a:lvl1pPr defTabSz="550333">
              <a:defRPr sz="6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endParaRPr dirty="0"/>
          </a:p>
        </p:txBody>
      </p:sp>
      <p:sp>
        <p:nvSpPr>
          <p:cNvPr id="18" name="13%">
            <a:extLst>
              <a:ext uri="{FF2B5EF4-FFF2-40B4-BE49-F238E27FC236}">
                <a16:creationId xmlns:a16="http://schemas.microsoft.com/office/drawing/2014/main" id="{1BEA76C4-6C53-CA4B-B06B-28B628DF6378}"/>
              </a:ext>
            </a:extLst>
          </p:cNvPr>
          <p:cNvSpPr txBox="1"/>
          <p:nvPr/>
        </p:nvSpPr>
        <p:spPr>
          <a:xfrm>
            <a:off x="14682164" y="9067378"/>
            <a:ext cx="2057138" cy="9917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3866" tIns="33866" rIns="33866" bIns="33866" anchor="ctr">
            <a:spAutoFit/>
          </a:bodyPr>
          <a:lstStyle>
            <a:lvl1pPr defTabSz="550333">
              <a:defRPr sz="60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endParaRPr dirty="0"/>
          </a:p>
        </p:txBody>
      </p:sp>
      <p:sp>
        <p:nvSpPr>
          <p:cNvPr id="19" name="第二大類">
            <a:extLst>
              <a:ext uri="{FF2B5EF4-FFF2-40B4-BE49-F238E27FC236}">
                <a16:creationId xmlns:a16="http://schemas.microsoft.com/office/drawing/2014/main" id="{C51FA62B-CF86-4843-8C60-D766711FF39C}"/>
              </a:ext>
            </a:extLst>
          </p:cNvPr>
          <p:cNvSpPr txBox="1"/>
          <p:nvPr/>
        </p:nvSpPr>
        <p:spPr>
          <a:xfrm>
            <a:off x="14178433" y="7759369"/>
            <a:ext cx="68457" cy="5300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defTabSz="550333"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endParaRPr dirty="0"/>
          </a:p>
        </p:txBody>
      </p:sp>
      <p:sp>
        <p:nvSpPr>
          <p:cNvPr id="20" name="第三大類">
            <a:extLst>
              <a:ext uri="{FF2B5EF4-FFF2-40B4-BE49-F238E27FC236}">
                <a16:creationId xmlns:a16="http://schemas.microsoft.com/office/drawing/2014/main" id="{86FC27AF-5FB9-B94F-9635-A76097A1884B}"/>
              </a:ext>
            </a:extLst>
          </p:cNvPr>
          <p:cNvSpPr txBox="1"/>
          <p:nvPr/>
        </p:nvSpPr>
        <p:spPr>
          <a:xfrm>
            <a:off x="15632179" y="10090948"/>
            <a:ext cx="68457" cy="5300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3866" tIns="33866" rIns="33866" bIns="33866" anchor="ctr">
            <a:spAutoFit/>
          </a:bodyPr>
          <a:lstStyle>
            <a:lvl1pPr defTabSz="550333"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endParaRPr dirty="0"/>
          </a:p>
        </p:txBody>
      </p:sp>
      <p:graphicFrame>
        <p:nvGraphicFramePr>
          <p:cNvPr id="14" name="2D 圓餅圖">
            <a:extLst>
              <a:ext uri="{FF2B5EF4-FFF2-40B4-BE49-F238E27FC236}">
                <a16:creationId xmlns:a16="http://schemas.microsoft.com/office/drawing/2014/main" id="{F22102EE-A887-4740-974D-FAC3C4F57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14544"/>
              </p:ext>
            </p:extLst>
          </p:nvPr>
        </p:nvGraphicFramePr>
        <p:xfrm>
          <a:off x="12699783" y="2630364"/>
          <a:ext cx="9202122" cy="9202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611376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本頁重點或結論">
            <a:extLst>
              <a:ext uri="{FF2B5EF4-FFF2-40B4-BE49-F238E27FC236}">
                <a16:creationId xmlns:a16="http://schemas.microsoft.com/office/drawing/2014/main" id="{717C417C-A8AA-574A-9B93-3A8BDAEF95C3}"/>
              </a:ext>
            </a:extLst>
          </p:cNvPr>
          <p:cNvSpPr txBox="1"/>
          <p:nvPr/>
        </p:nvSpPr>
        <p:spPr>
          <a:xfrm>
            <a:off x="1020647" y="859784"/>
            <a:ext cx="3452868" cy="9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6000">
                <a:solidFill>
                  <a:srgbClr val="C0986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UML展示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9F96A589-EA64-0B44-9A9B-D861FD934ED2}"/>
              </a:ext>
            </a:extLst>
          </p:cNvPr>
          <p:cNvSpPr/>
          <p:nvPr/>
        </p:nvSpPr>
        <p:spPr>
          <a:xfrm>
            <a:off x="-1" y="818578"/>
            <a:ext cx="752813" cy="1016001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3" name="圖片 2" descr="一張含有 文字, 螢幕擷取畫面, 字型, 設計 的圖片&#10;&#10;AI 產生的內容可能不正確。">
            <a:extLst>
              <a:ext uri="{FF2B5EF4-FFF2-40B4-BE49-F238E27FC236}">
                <a16:creationId xmlns:a16="http://schemas.microsoft.com/office/drawing/2014/main" id="{57CBD98B-AB89-268A-C95B-CF3242E8A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00" y="552492"/>
            <a:ext cx="7137400" cy="126110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E3FD26B3-9AA5-F924-8E12-26EFED42044C}"/>
                  </a:ext>
                </a:extLst>
              </p14:cNvPr>
              <p14:cNvContentPartPr/>
              <p14:nvPr/>
            </p14:nvContentPartPr>
            <p14:xfrm>
              <a:off x="8065080" y="17729040"/>
              <a:ext cx="360" cy="3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E3FD26B3-9AA5-F924-8E12-26EFED4204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8960" y="177229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B015EAD1-CA4C-C82F-418F-FD64F8C72519}"/>
                  </a:ext>
                </a:extLst>
              </p14:cNvPr>
              <p14:cNvContentPartPr/>
              <p14:nvPr/>
            </p14:nvContentPartPr>
            <p14:xfrm>
              <a:off x="11032620" y="10546680"/>
              <a:ext cx="360" cy="3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B015EAD1-CA4C-C82F-418F-FD64F8C72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26500" y="1054056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69A6C806-2957-2155-9E7E-5F12894665D6}"/>
              </a:ext>
            </a:extLst>
          </p:cNvPr>
          <p:cNvSpPr txBox="1"/>
          <p:nvPr/>
        </p:nvSpPr>
        <p:spPr>
          <a:xfrm>
            <a:off x="12192000" y="1497557"/>
            <a:ext cx="10869525" cy="1072088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TW" b="1" i="0" u="none" strike="noStrike" dirty="0">
                <a:solidFill>
                  <a:srgbClr val="00B0F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Book </a:t>
            </a:r>
            <a:r>
              <a:rPr lang="zh-TW" altLang="en-US" b="1" i="0" u="none" strike="noStrike" dirty="0">
                <a:solidFill>
                  <a:srgbClr val="00B0F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類別</a:t>
            </a:r>
            <a:r>
              <a:rPr lang="zh-TW" altLang="en-US" b="0" i="0" u="none" strike="noStrike" dirty="0">
                <a:solidFill>
                  <a:srgbClr val="00B0F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Book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類別主要處理書籍的基本資料，透過 </a:t>
            </a:r>
            <a:r>
              <a:rPr lang="en-US" altLang="zh-TW" b="0" i="0" u="none" strike="noStrike" dirty="0" err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getTitle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()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 </a:t>
            </a:r>
            <a:r>
              <a:rPr lang="en-US" altLang="zh-TW" b="0" i="0" u="none" strike="noStrike" dirty="0" err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getAuthor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()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來取得書名和作者，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display()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方法則用來顯示書籍資訊。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Book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類別中的屬性 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title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 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author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是私有的，外部無法直接存取，須透過公開的方法來訪問。</a:t>
            </a:r>
          </a:p>
          <a:p>
            <a:pPr algn="l"/>
            <a:r>
              <a:rPr lang="en-US" altLang="zh-TW" b="1" i="0" u="none" strike="noStrike" dirty="0">
                <a:solidFill>
                  <a:srgbClr val="00B0F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 </a:t>
            </a:r>
            <a:r>
              <a:rPr lang="zh-TW" altLang="en-US" b="1" i="0" u="none" strike="noStrike" dirty="0">
                <a:solidFill>
                  <a:srgbClr val="00B0F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類別</a:t>
            </a:r>
            <a:r>
              <a:rPr lang="zh-TW" altLang="en-US" b="0" i="0" u="none" strike="noStrike" dirty="0">
                <a:solidFill>
                  <a:srgbClr val="00B0F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類別中有一個 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vector&lt;Book&gt;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容器來儲存多本書籍。這讓我們可以動態管理書籍集合。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 err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addBook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()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方法負責將新書籍加入圖書館，</a:t>
            </a:r>
            <a:r>
              <a:rPr lang="en-US" altLang="zh-TW" b="0" i="0" u="none" strike="noStrike" dirty="0" err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showAllBooks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()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用來顯示所有書籍，而 </a:t>
            </a:r>
            <a:r>
              <a:rPr lang="en-US" altLang="zh-TW" b="0" i="0" u="none" strike="noStrike" dirty="0" err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hasBook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()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則可以根據書名檢查是否擁有該書。</a:t>
            </a:r>
          </a:p>
          <a:p>
            <a:pPr algn="l"/>
            <a:r>
              <a:rPr lang="zh-TW" altLang="en-US" b="1" i="0" u="none" strike="noStrike" dirty="0">
                <a:solidFill>
                  <a:srgbClr val="00B0F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關聯：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類別與 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Book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類別之間存在「組合關係」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意味著 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是由多本 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Book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物件組成的。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UML 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中的「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&lt;&gt;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」符號代表「組合」，表示 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類別持有並管理一組 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Book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物件。</a:t>
            </a:r>
          </a:p>
          <a:p>
            <a:pPr algn="l"/>
            <a:r>
              <a:rPr lang="zh-TW" altLang="en-US" b="1" i="0" u="none" strike="noStrike" dirty="0">
                <a:solidFill>
                  <a:srgbClr val="00B0F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使用場景：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當使用者選擇新增書籍時，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類別會接收到一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本 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Book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物件並將其加入到書籍清單中。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使用者可以查看所有書籍或查詢特定書籍，觸發 </a:t>
            </a:r>
            <a:r>
              <a:rPr lang="en-US" altLang="zh-TW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Library </a:t>
            </a:r>
            <a:r>
              <a:rPr lang="zh-TW" altLang="en-US" b="0" i="0" u="none" strike="noStrike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類別中的相應方法，依次列出書籍或檢查書籍是否存在。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zh-TW" altLang="en-US" sz="3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759226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874</Words>
  <Application>Microsoft Office PowerPoint</Application>
  <PresentationFormat>自訂</PresentationFormat>
  <Paragraphs>94</Paragraphs>
  <Slides>11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Black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李晶沛</cp:lastModifiedBy>
  <cp:revision>63</cp:revision>
  <dcterms:modified xsi:type="dcterms:W3CDTF">2025-04-25T13:23:32Z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c31359-ecb0-4331-ac49-239bee8da37f_Enabled">
    <vt:lpwstr>true</vt:lpwstr>
  </property>
  <property fmtid="{D5CDD505-2E9C-101B-9397-08002B2CF9AE}" pid="3" name="MSIP_Label_dfc31359-ecb0-4331-ac49-239bee8da37f_SetDate">
    <vt:lpwstr>2025-04-25T13:16:49Z</vt:lpwstr>
  </property>
  <property fmtid="{D5CDD505-2E9C-101B-9397-08002B2CF9AE}" pid="4" name="MSIP_Label_dfc31359-ecb0-4331-ac49-239bee8da37f_Method">
    <vt:lpwstr>Privileged</vt:lpwstr>
  </property>
  <property fmtid="{D5CDD505-2E9C-101B-9397-08002B2CF9AE}" pid="5" name="MSIP_Label_dfc31359-ecb0-4331-ac49-239bee8da37f_Name">
    <vt:lpwstr>defa4170-0d19-0005-0004-bc88714345d2</vt:lpwstr>
  </property>
  <property fmtid="{D5CDD505-2E9C-101B-9397-08002B2CF9AE}" pid="6" name="MSIP_Label_dfc31359-ecb0-4331-ac49-239bee8da37f_SiteId">
    <vt:lpwstr>9e0dd6b1-99a5-4858-ba44-ed1f82d4cf6a</vt:lpwstr>
  </property>
  <property fmtid="{D5CDD505-2E9C-101B-9397-08002B2CF9AE}" pid="7" name="MSIP_Label_dfc31359-ecb0-4331-ac49-239bee8da37f_ActionId">
    <vt:lpwstr>67b144f4-c31d-42d2-a571-f9cc5b680a8f</vt:lpwstr>
  </property>
  <property fmtid="{D5CDD505-2E9C-101B-9397-08002B2CF9AE}" pid="8" name="MSIP_Label_dfc31359-ecb0-4331-ac49-239bee8da37f_ContentBits">
    <vt:lpwstr>0</vt:lpwstr>
  </property>
  <property fmtid="{D5CDD505-2E9C-101B-9397-08002B2CF9AE}" pid="9" name="MSIP_Label_dfc31359-ecb0-4331-ac49-239bee8da37f_Tag">
    <vt:lpwstr>50, 0, 1, 1</vt:lpwstr>
  </property>
</Properties>
</file>