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73" r:id="rId3"/>
    <p:sldId id="280" r:id="rId4"/>
    <p:sldId id="266" r:id="rId5"/>
    <p:sldId id="267" r:id="rId6"/>
    <p:sldId id="270" r:id="rId7"/>
    <p:sldId id="269" r:id="rId8"/>
    <p:sldId id="263" r:id="rId9"/>
    <p:sldId id="278" r:id="rId10"/>
    <p:sldId id="264" r:id="rId11"/>
    <p:sldId id="265" r:id="rId12"/>
    <p:sldId id="279" r:id="rId13"/>
    <p:sldId id="277" r:id="rId14"/>
    <p:sldId id="274" r:id="rId15"/>
    <p:sldId id="275" r:id="rId16"/>
    <p:sldId id="276" r:id="rId17"/>
    <p:sldId id="268" r:id="rId18"/>
    <p:sldId id="261" r:id="rId19"/>
    <p:sldId id="262" r:id="rId20"/>
    <p:sldId id="257" r:id="rId21"/>
    <p:sldId id="258" r:id="rId22"/>
    <p:sldId id="259" r:id="rId23"/>
    <p:sldId id="260" r:id="rId24"/>
    <p:sldId id="272" r:id="rId25"/>
    <p:sldId id="27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55" d="100"/>
          <a:sy n="55" d="100"/>
        </p:scale>
        <p:origin x="248"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28A22B07-732F-4BDA-9F2F-F00B578B79F1}">
      <dgm:prSet phldrT="[テキスト]"/>
      <dgm:spPr/>
      <dgm:t>
        <a:bodyPr/>
        <a:lstStyle/>
        <a:p>
          <a:r>
            <a:rPr lang="en-US" altLang="ja-JP" dirty="0"/>
            <a:t>VP</a:t>
          </a:r>
          <a:endParaRPr lang="ja-JP" altLang="en-US" dirty="0"/>
        </a:p>
      </dgm:t>
    </dgm:pt>
    <dgm:pt modelId="{5701C85B-C327-40D3-BF4A-DEB2EE77B812}" type="parTrans" cxnId="{99D4E1F4-8667-4744-A7D0-CF0599C64E4F}">
      <dgm:prSet/>
      <dgm:spPr/>
      <dgm:t>
        <a:bodyPr/>
        <a:lstStyle/>
        <a:p>
          <a:endParaRPr kumimoji="1" lang="ja-JP" altLang="en-US"/>
        </a:p>
      </dgm:t>
    </dgm:pt>
    <dgm:pt modelId="{6BD87AC4-85AF-4969-B677-7C0C70A55AE9}" type="sibTrans" cxnId="{99D4E1F4-8667-4744-A7D0-CF0599C64E4F}">
      <dgm:prSet/>
      <dgm:spPr/>
      <dgm:t>
        <a:bodyPr/>
        <a:lstStyle/>
        <a:p>
          <a:endParaRPr kumimoji="1" lang="ja-JP" altLang="en-US"/>
        </a:p>
      </dgm:t>
    </dgm:pt>
    <dgm:pt modelId="{90F65D7C-F37B-455E-AE7B-3886FC18587E}">
      <dgm:prSet phldrT="[テキスト]"/>
      <dgm:spPr/>
      <dgm:t>
        <a:bodyPr/>
        <a:lstStyle/>
        <a:p>
          <a:r>
            <a:rPr lang="en-US" altLang="ja-JP" dirty="0"/>
            <a:t>CC</a:t>
          </a:r>
          <a:endParaRPr lang="ja-JP" altLang="en-US" dirty="0"/>
        </a:p>
      </dgm:t>
    </dgm:pt>
    <dgm:pt modelId="{AD05A92B-6EF0-472A-82E4-20179C96E4AD}" type="parTrans" cxnId="{8B1F85A1-F8A8-4938-9566-3AC013270A29}">
      <dgm:prSet/>
      <dgm:spPr/>
      <dgm:t>
        <a:bodyPr/>
        <a:lstStyle/>
        <a:p>
          <a:endParaRPr kumimoji="1" lang="ja-JP" altLang="en-US"/>
        </a:p>
      </dgm:t>
    </dgm:pt>
    <dgm:pt modelId="{D6F7E3C2-BA36-48F0-BB6B-D17703568113}" type="sibTrans" cxnId="{8B1F85A1-F8A8-4938-9566-3AC013270A29}">
      <dgm:prSet/>
      <dgm:spPr/>
      <dgm:t>
        <a:bodyPr/>
        <a:lstStyle/>
        <a:p>
          <a:endParaRPr kumimoji="1" lang="ja-JP" altLang="en-US"/>
        </a:p>
      </dgm:t>
    </dgm:pt>
    <dgm:pt modelId="{C027D483-FBA7-4144-8A91-8778467F63A1}">
      <dgm:prSet phldrT="[テキスト]"/>
      <dgm:spPr/>
      <dgm:t>
        <a:bodyPr/>
        <a:lstStyle/>
        <a:p>
          <a:r>
            <a:rPr lang="en-US" altLang="ja-JP" dirty="0"/>
            <a:t>…</a:t>
          </a:r>
          <a:endParaRPr lang="ja-JP" altLang="en-US" dirty="0"/>
        </a:p>
      </dgm:t>
    </dgm:pt>
    <dgm:pt modelId="{058C1EB8-6B87-4FE0-96FA-AE7AA202A560}" type="parTrans" cxnId="{1289E970-9D62-431E-B45A-63AB5BEE4A6D}">
      <dgm:prSet/>
      <dgm:spPr/>
      <dgm:t>
        <a:bodyPr/>
        <a:lstStyle/>
        <a:p>
          <a:endParaRPr kumimoji="1" lang="ja-JP" altLang="en-US"/>
        </a:p>
      </dgm:t>
    </dgm:pt>
    <dgm:pt modelId="{866E0166-D045-44A6-BE21-71C01E97E1A8}" type="sibTrans" cxnId="{1289E970-9D62-431E-B45A-63AB5BEE4A6D}">
      <dgm:prSet/>
      <dgm:spPr/>
      <dgm:t>
        <a:bodyPr/>
        <a:lstStyle/>
        <a:p>
          <a:endParaRPr kumimoji="1" lang="ja-JP" altLang="en-US"/>
        </a:p>
      </dgm:t>
    </dgm:pt>
    <dgm:pt modelId="{3F163C26-DA29-4414-B94D-475F5239EEAB}">
      <dgm:prSet phldrT="[テキスト]"/>
      <dgm:spPr/>
      <dgm:t>
        <a:bodyPr/>
        <a:lstStyle/>
        <a:p>
          <a:r>
            <a:rPr lang="en-US" altLang="ja-JP" dirty="0"/>
            <a:t>and</a:t>
          </a:r>
          <a:endParaRPr lang="ja-JP" altLang="en-US" dirty="0"/>
        </a:p>
      </dgm:t>
    </dgm:pt>
    <dgm:pt modelId="{03EBCA01-CB80-49AC-8E1E-FC7D3D6340AC}" type="parTrans" cxnId="{B9110CDE-9B8A-4297-A2D2-D67FF60E958C}">
      <dgm:prSet/>
      <dgm:spPr/>
      <dgm:t>
        <a:bodyPr/>
        <a:lstStyle/>
        <a:p>
          <a:endParaRPr kumimoji="1" lang="ja-JP" altLang="en-US"/>
        </a:p>
      </dgm:t>
    </dgm:pt>
    <dgm:pt modelId="{CCC4FA13-02DD-481A-94C0-655FB40553AB}" type="sibTrans" cxnId="{B9110CDE-9B8A-4297-A2D2-D67FF60E958C}">
      <dgm:prSet/>
      <dgm:spPr/>
      <dgm:t>
        <a:bodyPr/>
        <a:lstStyle/>
        <a:p>
          <a:endParaRPr kumimoji="1" lang="ja-JP" altLang="en-US"/>
        </a:p>
      </dgm:t>
    </dgm:pt>
    <dgm:pt modelId="{A8811B5D-0C15-46F3-AA92-570610151375}">
      <dgm:prSet phldrT="[テキスト]"/>
      <dgm:spPr/>
      <dgm:t>
        <a:bodyPr/>
        <a:lstStyle/>
        <a:p>
          <a:r>
            <a:rPr lang="en-US" altLang="ja-JP" dirty="0"/>
            <a:t>&lt;</a:t>
          </a:r>
          <a:r>
            <a:rPr lang="en-US" altLang="ja-JP" dirty="0" err="1"/>
            <a:t>rst</a:t>
          </a:r>
          <a:r>
            <a:rPr lang="en-US" altLang="ja-JP" dirty="0"/>
            <a:t>&gt;</a:t>
          </a:r>
          <a:endParaRPr lang="ja-JP" altLang="en-US" dirty="0"/>
        </a:p>
      </dgm:t>
    </dgm:pt>
    <dgm:pt modelId="{17F9E37F-5170-4944-9C4A-83EF15D7E778}" type="parTrans" cxnId="{4A129916-F38B-4677-87F0-F449713738F6}">
      <dgm:prSet/>
      <dgm:spPr/>
      <dgm:t>
        <a:bodyPr/>
        <a:lstStyle/>
        <a:p>
          <a:endParaRPr kumimoji="1" lang="ja-JP" altLang="en-US"/>
        </a:p>
      </dgm:t>
    </dgm:pt>
    <dgm:pt modelId="{606B4E64-BB34-47B2-8D94-A7B6D84E4EC5}" type="sibTrans" cxnId="{4A129916-F38B-4677-87F0-F449713738F6}">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72B8E9B7-E89F-4E8B-888B-74567016FD8B}" type="pres">
      <dgm:prSet presAssocID="{5701C85B-C327-40D3-BF4A-DEB2EE77B812}" presName="Name19" presStyleLbl="parChTrans1D3" presStyleIdx="0" presStyleCnt="3"/>
      <dgm:spPr/>
    </dgm:pt>
    <dgm:pt modelId="{165A08F4-6949-4C6A-88E8-29141ED29990}" type="pres">
      <dgm:prSet presAssocID="{28A22B07-732F-4BDA-9F2F-F00B578B79F1}" presName="Name21" presStyleCnt="0"/>
      <dgm:spPr/>
    </dgm:pt>
    <dgm:pt modelId="{5D9851E2-9D73-4100-A1A6-80683F03039D}" type="pres">
      <dgm:prSet presAssocID="{28A22B07-732F-4BDA-9F2F-F00B578B79F1}" presName="level2Shape" presStyleLbl="node3" presStyleIdx="0" presStyleCnt="3"/>
      <dgm:spPr/>
    </dgm:pt>
    <dgm:pt modelId="{56245959-C01C-498C-9E71-2EA0DD4E41DB}" type="pres">
      <dgm:prSet presAssocID="{28A22B07-732F-4BDA-9F2F-F00B578B79F1}" presName="hierChild3" presStyleCnt="0"/>
      <dgm:spPr/>
    </dgm:pt>
    <dgm:pt modelId="{2237B584-0974-4E28-BF88-E9F57CEAC83C}" type="pres">
      <dgm:prSet presAssocID="{058C1EB8-6B87-4FE0-96FA-AE7AA202A560}" presName="Name19" presStyleLbl="parChTrans1D4" presStyleIdx="0" presStyleCnt="2"/>
      <dgm:spPr/>
    </dgm:pt>
    <dgm:pt modelId="{B63D6202-DA2A-445D-94EC-4D81910CA2BD}" type="pres">
      <dgm:prSet presAssocID="{C027D483-FBA7-4144-8A91-8778467F63A1}" presName="Name21" presStyleCnt="0"/>
      <dgm:spPr/>
    </dgm:pt>
    <dgm:pt modelId="{398F8FBD-922C-4552-B139-B643BA9C1AF8}" type="pres">
      <dgm:prSet presAssocID="{C027D483-FBA7-4144-8A91-8778467F63A1}" presName="level2Shape" presStyleLbl="node4" presStyleIdx="0" presStyleCnt="2"/>
      <dgm:spPr/>
    </dgm:pt>
    <dgm:pt modelId="{4767823E-267B-4D05-85F3-4D5A4BCB0A9D}" type="pres">
      <dgm:prSet presAssocID="{C027D483-FBA7-4144-8A91-8778467F63A1}" presName="hierChild3" presStyleCnt="0"/>
      <dgm:spPr/>
    </dgm:pt>
    <dgm:pt modelId="{D678048C-0DE4-4274-A537-64E766D2AB19}" type="pres">
      <dgm:prSet presAssocID="{AD05A92B-6EF0-472A-82E4-20179C96E4AD}" presName="Name19" presStyleLbl="parChTrans1D3" presStyleIdx="1" presStyleCnt="3"/>
      <dgm:spPr/>
    </dgm:pt>
    <dgm:pt modelId="{BD7E96BD-1AF6-4E3D-86C8-00F77EA513F8}" type="pres">
      <dgm:prSet presAssocID="{90F65D7C-F37B-455E-AE7B-3886FC18587E}" presName="Name21" presStyleCnt="0"/>
      <dgm:spPr/>
    </dgm:pt>
    <dgm:pt modelId="{FEC20B81-CEE6-4994-B207-2BFBC2445B46}" type="pres">
      <dgm:prSet presAssocID="{90F65D7C-F37B-455E-AE7B-3886FC18587E}" presName="level2Shape" presStyleLbl="node3" presStyleIdx="1" presStyleCnt="3"/>
      <dgm:spPr/>
    </dgm:pt>
    <dgm:pt modelId="{C60B8509-DD9C-4483-8CBE-31900E2047DE}" type="pres">
      <dgm:prSet presAssocID="{90F65D7C-F37B-455E-AE7B-3886FC18587E}" presName="hierChild3" presStyleCnt="0"/>
      <dgm:spPr/>
    </dgm:pt>
    <dgm:pt modelId="{DB44EF3E-E311-4A77-8C46-F8B2B59FD5A9}" type="pres">
      <dgm:prSet presAssocID="{03EBCA01-CB80-49AC-8E1E-FC7D3D6340AC}" presName="Name19" presStyleLbl="parChTrans1D4" presStyleIdx="1" presStyleCnt="2"/>
      <dgm:spPr/>
    </dgm:pt>
    <dgm:pt modelId="{E16697B3-92F7-4721-93F7-A862992F47FB}" type="pres">
      <dgm:prSet presAssocID="{3F163C26-DA29-4414-B94D-475F5239EEAB}" presName="Name21" presStyleCnt="0"/>
      <dgm:spPr/>
    </dgm:pt>
    <dgm:pt modelId="{72F1AB18-6EB3-459E-858F-394904D8B9C5}" type="pres">
      <dgm:prSet presAssocID="{3F163C26-DA29-4414-B94D-475F5239EEAB}" presName="level2Shape" presStyleLbl="node4" presStyleIdx="1" presStyleCnt="2"/>
      <dgm:spPr/>
    </dgm:pt>
    <dgm:pt modelId="{C3EEAA49-95B2-4178-94DB-E9E4F2037125}" type="pres">
      <dgm:prSet presAssocID="{3F163C26-DA29-4414-B94D-475F5239EEAB}" presName="hierChild3" presStyleCnt="0"/>
      <dgm:spPr/>
    </dgm:pt>
    <dgm:pt modelId="{10E5E931-3156-42D6-A5EA-7E2A0FCF65A7}" type="pres">
      <dgm:prSet presAssocID="{17F9E37F-5170-4944-9C4A-83EF15D7E778}" presName="Name19" presStyleLbl="parChTrans1D3" presStyleIdx="2" presStyleCnt="3"/>
      <dgm:spPr/>
    </dgm:pt>
    <dgm:pt modelId="{C4F6A3E6-E350-4E37-B6D3-83720CB336A7}" type="pres">
      <dgm:prSet presAssocID="{A8811B5D-0C15-46F3-AA92-570610151375}" presName="Name21" presStyleCnt="0"/>
      <dgm:spPr/>
    </dgm:pt>
    <dgm:pt modelId="{94282C00-CA3A-41B5-BD69-AF4D2086B851}" type="pres">
      <dgm:prSet presAssocID="{A8811B5D-0C15-46F3-AA92-570610151375}" presName="level2Shape" presStyleLbl="node3" presStyleIdx="2" presStyleCnt="3"/>
      <dgm:spPr/>
    </dgm:pt>
    <dgm:pt modelId="{09950E51-217C-4F5B-A21D-E612BD4E0E4E}" type="pres">
      <dgm:prSet presAssocID="{A8811B5D-0C15-46F3-AA92-570610151375}" presName="hierChild3" presStyleCnt="0"/>
      <dgm:spPr/>
    </dgm:pt>
    <dgm:pt modelId="{14270C90-FCAC-40A6-916F-A964B786E3E4}" type="pres">
      <dgm:prSet presAssocID="{8C4C6753-083C-42DA-94DC-1AE3E2983FD8}" presName="bgShapesFlow" presStyleCnt="0"/>
      <dgm:spPr/>
    </dgm:pt>
  </dgm:ptLst>
  <dgm:cxnLst>
    <dgm:cxn modelId="{90815303-15D3-4282-A18F-17614E61E1FB}" type="presOf" srcId="{17F9E37F-5170-4944-9C4A-83EF15D7E778}" destId="{10E5E931-3156-42D6-A5EA-7E2A0FCF65A7}"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4A129916-F38B-4677-87F0-F449713738F6}" srcId="{88E8BFFC-4297-4ABC-8EAA-B2D4C39D4723}" destId="{A8811B5D-0C15-46F3-AA92-570610151375}" srcOrd="2" destOrd="0" parTransId="{17F9E37F-5170-4944-9C4A-83EF15D7E778}" sibTransId="{606B4E64-BB34-47B2-8D94-A7B6D84E4EC5}"/>
    <dgm:cxn modelId="{04EB3F2A-22D9-4E60-A9AB-25D9B94CD633}" type="presOf" srcId="{6DB4507B-EA8C-443A-9FD3-3391728E0B53}" destId="{B50376B2-661C-444C-8867-4A90C54657CC}" srcOrd="0" destOrd="0" presId="urn:microsoft.com/office/officeart/2005/8/layout/hierarchy6"/>
    <dgm:cxn modelId="{964A593B-19E5-48AA-815E-B936EAEEF0D5}" type="presOf" srcId="{90F65D7C-F37B-455E-AE7B-3886FC18587E}" destId="{FEC20B81-CEE6-4994-B207-2BFBC2445B46}" srcOrd="0" destOrd="0" presId="urn:microsoft.com/office/officeart/2005/8/layout/hierarchy6"/>
    <dgm:cxn modelId="{30A2C048-34A3-471B-9DA5-08EE062D7A6A}" type="presOf" srcId="{28A22B07-732F-4BDA-9F2F-F00B578B79F1}" destId="{5D9851E2-9D73-4100-A1A6-80683F03039D}"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1289E970-9D62-431E-B45A-63AB5BEE4A6D}" srcId="{28A22B07-732F-4BDA-9F2F-F00B578B79F1}" destId="{C027D483-FBA7-4144-8A91-8778467F63A1}" srcOrd="0" destOrd="0" parTransId="{058C1EB8-6B87-4FE0-96FA-AE7AA202A560}" sibTransId="{866E0166-D045-44A6-BE21-71C01E97E1A8}"/>
    <dgm:cxn modelId="{F7EC7B54-025C-4AAE-9105-F56FDD119251}" type="presOf" srcId="{A8811B5D-0C15-46F3-AA92-570610151375}" destId="{94282C00-CA3A-41B5-BD69-AF4D2086B851}"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ED74F07B-6BC6-49ED-8FB8-7F279282D479}" type="presOf" srcId="{03EBCA01-CB80-49AC-8E1E-FC7D3D6340AC}" destId="{DB44EF3E-E311-4A77-8C46-F8B2B59FD5A9}" srcOrd="0" destOrd="0" presId="urn:microsoft.com/office/officeart/2005/8/layout/hierarchy6"/>
    <dgm:cxn modelId="{6F2C1492-49B3-4432-89BF-69268CC8CCB8}" type="presOf" srcId="{5701C85B-C327-40D3-BF4A-DEB2EE77B812}" destId="{72B8E9B7-E89F-4E8B-888B-74567016FD8B}" srcOrd="0" destOrd="0" presId="urn:microsoft.com/office/officeart/2005/8/layout/hierarchy6"/>
    <dgm:cxn modelId="{8B1F85A1-F8A8-4938-9566-3AC013270A29}" srcId="{88E8BFFC-4297-4ABC-8EAA-B2D4C39D4723}" destId="{90F65D7C-F37B-455E-AE7B-3886FC18587E}" srcOrd="1" destOrd="0" parTransId="{AD05A92B-6EF0-472A-82E4-20179C96E4AD}" sibTransId="{D6F7E3C2-BA36-48F0-BB6B-D17703568113}"/>
    <dgm:cxn modelId="{7D4E2BC8-6A16-4C8D-ADC3-25ECE22BA4F1}" srcId="{8C4C6753-083C-42DA-94DC-1AE3E2983FD8}" destId="{6DB4507B-EA8C-443A-9FD3-3391728E0B53}" srcOrd="0" destOrd="0" parTransId="{857E1D0B-0FD6-40CC-8557-05DED58EBA87}" sibTransId="{B3287AF6-2EEB-4BC1-91A3-CC4F798D087D}"/>
    <dgm:cxn modelId="{B63458CB-F9EB-44A5-BFCB-236E9662A5C3}" type="presOf" srcId="{3F163C26-DA29-4414-B94D-475F5239EEAB}" destId="{72F1AB18-6EB3-459E-858F-394904D8B9C5}" srcOrd="0" destOrd="0" presId="urn:microsoft.com/office/officeart/2005/8/layout/hierarchy6"/>
    <dgm:cxn modelId="{E51399D6-A404-4A81-86BE-A13B6DD44CD4}" type="presOf" srcId="{AD05A92B-6EF0-472A-82E4-20179C96E4AD}" destId="{D678048C-0DE4-4274-A537-64E766D2AB19}" srcOrd="0" destOrd="0" presId="urn:microsoft.com/office/officeart/2005/8/layout/hierarchy6"/>
    <dgm:cxn modelId="{B9110CDE-9B8A-4297-A2D2-D67FF60E958C}" srcId="{90F65D7C-F37B-455E-AE7B-3886FC18587E}" destId="{3F163C26-DA29-4414-B94D-475F5239EEAB}" srcOrd="0" destOrd="0" parTransId="{03EBCA01-CB80-49AC-8E1E-FC7D3D6340AC}" sibTransId="{CCC4FA13-02DD-481A-94C0-655FB40553AB}"/>
    <dgm:cxn modelId="{DC1A6EEB-9063-4B27-BB77-8635FA89CF4A}" type="presOf" srcId="{058C1EB8-6B87-4FE0-96FA-AE7AA202A560}" destId="{2237B584-0974-4E28-BF88-E9F57CEAC83C}" srcOrd="0" destOrd="0" presId="urn:microsoft.com/office/officeart/2005/8/layout/hierarchy6"/>
    <dgm:cxn modelId="{99D4E1F4-8667-4744-A7D0-CF0599C64E4F}" srcId="{88E8BFFC-4297-4ABC-8EAA-B2D4C39D4723}" destId="{28A22B07-732F-4BDA-9F2F-F00B578B79F1}" srcOrd="0" destOrd="0" parTransId="{5701C85B-C327-40D3-BF4A-DEB2EE77B812}" sibTransId="{6BD87AC4-85AF-4969-B677-7C0C70A55AE9}"/>
    <dgm:cxn modelId="{CEC18DFB-FD22-4C8D-B53D-4BBAECF76C2F}" type="presOf" srcId="{C027D483-FBA7-4144-8A91-8778467F63A1}" destId="{398F8FBD-922C-4552-B139-B643BA9C1AF8}"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7C30E816-09B1-43DC-9008-F37C16F99726}" type="presParOf" srcId="{D3F0DF91-B026-4E7F-A8DC-5E55A7205DA7}" destId="{72B8E9B7-E89F-4E8B-888B-74567016FD8B}" srcOrd="0" destOrd="0" presId="urn:microsoft.com/office/officeart/2005/8/layout/hierarchy6"/>
    <dgm:cxn modelId="{6D3C0C59-A805-4433-9180-8C2B751E1560}" type="presParOf" srcId="{D3F0DF91-B026-4E7F-A8DC-5E55A7205DA7}" destId="{165A08F4-6949-4C6A-88E8-29141ED29990}" srcOrd="1" destOrd="0" presId="urn:microsoft.com/office/officeart/2005/8/layout/hierarchy6"/>
    <dgm:cxn modelId="{CED340AD-A7D1-4FA4-91F9-2B8E2B586A41}" type="presParOf" srcId="{165A08F4-6949-4C6A-88E8-29141ED29990}" destId="{5D9851E2-9D73-4100-A1A6-80683F03039D}" srcOrd="0" destOrd="0" presId="urn:microsoft.com/office/officeart/2005/8/layout/hierarchy6"/>
    <dgm:cxn modelId="{11B13073-F23C-472D-9AEA-9082AF98759E}" type="presParOf" srcId="{165A08F4-6949-4C6A-88E8-29141ED29990}" destId="{56245959-C01C-498C-9E71-2EA0DD4E41DB}" srcOrd="1" destOrd="0" presId="urn:microsoft.com/office/officeart/2005/8/layout/hierarchy6"/>
    <dgm:cxn modelId="{C9E991C2-C1E8-482D-8EC9-7B2D4095CA00}" type="presParOf" srcId="{56245959-C01C-498C-9E71-2EA0DD4E41DB}" destId="{2237B584-0974-4E28-BF88-E9F57CEAC83C}" srcOrd="0" destOrd="0" presId="urn:microsoft.com/office/officeart/2005/8/layout/hierarchy6"/>
    <dgm:cxn modelId="{8DE76562-864B-4216-8316-34079F1D48A9}" type="presParOf" srcId="{56245959-C01C-498C-9E71-2EA0DD4E41DB}" destId="{B63D6202-DA2A-445D-94EC-4D81910CA2BD}" srcOrd="1" destOrd="0" presId="urn:microsoft.com/office/officeart/2005/8/layout/hierarchy6"/>
    <dgm:cxn modelId="{D53EBE8F-A7FA-45B7-B625-4EE2CEA27644}" type="presParOf" srcId="{B63D6202-DA2A-445D-94EC-4D81910CA2BD}" destId="{398F8FBD-922C-4552-B139-B643BA9C1AF8}" srcOrd="0" destOrd="0" presId="urn:microsoft.com/office/officeart/2005/8/layout/hierarchy6"/>
    <dgm:cxn modelId="{2B787CD7-9B03-4C23-BAFF-3FAF484E0A5D}" type="presParOf" srcId="{B63D6202-DA2A-445D-94EC-4D81910CA2BD}" destId="{4767823E-267B-4D05-85F3-4D5A4BCB0A9D}" srcOrd="1" destOrd="0" presId="urn:microsoft.com/office/officeart/2005/8/layout/hierarchy6"/>
    <dgm:cxn modelId="{C811731D-6C32-4ADF-A841-7D6A8A24FAB1}" type="presParOf" srcId="{D3F0DF91-B026-4E7F-A8DC-5E55A7205DA7}" destId="{D678048C-0DE4-4274-A537-64E766D2AB19}" srcOrd="2" destOrd="0" presId="urn:microsoft.com/office/officeart/2005/8/layout/hierarchy6"/>
    <dgm:cxn modelId="{9ACEBB7E-348B-45A4-9DA7-643986F464A7}" type="presParOf" srcId="{D3F0DF91-B026-4E7F-A8DC-5E55A7205DA7}" destId="{BD7E96BD-1AF6-4E3D-86C8-00F77EA513F8}" srcOrd="3" destOrd="0" presId="urn:microsoft.com/office/officeart/2005/8/layout/hierarchy6"/>
    <dgm:cxn modelId="{D67D2424-A014-43E5-BB52-2C89C13DC435}" type="presParOf" srcId="{BD7E96BD-1AF6-4E3D-86C8-00F77EA513F8}" destId="{FEC20B81-CEE6-4994-B207-2BFBC2445B46}" srcOrd="0" destOrd="0" presId="urn:microsoft.com/office/officeart/2005/8/layout/hierarchy6"/>
    <dgm:cxn modelId="{9A476D3D-340F-47C6-BB6C-2ED5025BD944}" type="presParOf" srcId="{BD7E96BD-1AF6-4E3D-86C8-00F77EA513F8}" destId="{C60B8509-DD9C-4483-8CBE-31900E2047DE}" srcOrd="1" destOrd="0" presId="urn:microsoft.com/office/officeart/2005/8/layout/hierarchy6"/>
    <dgm:cxn modelId="{B93EA00C-6AEB-4265-9E48-06FCF041F745}" type="presParOf" srcId="{C60B8509-DD9C-4483-8CBE-31900E2047DE}" destId="{DB44EF3E-E311-4A77-8C46-F8B2B59FD5A9}" srcOrd="0" destOrd="0" presId="urn:microsoft.com/office/officeart/2005/8/layout/hierarchy6"/>
    <dgm:cxn modelId="{7B671EE0-0837-458E-BD7C-233482804F48}" type="presParOf" srcId="{C60B8509-DD9C-4483-8CBE-31900E2047DE}" destId="{E16697B3-92F7-4721-93F7-A862992F47FB}" srcOrd="1" destOrd="0" presId="urn:microsoft.com/office/officeart/2005/8/layout/hierarchy6"/>
    <dgm:cxn modelId="{CE265D5E-DBD4-4F65-93BE-A74EF2BD8054}" type="presParOf" srcId="{E16697B3-92F7-4721-93F7-A862992F47FB}" destId="{72F1AB18-6EB3-459E-858F-394904D8B9C5}" srcOrd="0" destOrd="0" presId="urn:microsoft.com/office/officeart/2005/8/layout/hierarchy6"/>
    <dgm:cxn modelId="{2FC139EC-64B6-4D63-963D-F976D271566F}" type="presParOf" srcId="{E16697B3-92F7-4721-93F7-A862992F47FB}" destId="{C3EEAA49-95B2-4178-94DB-E9E4F2037125}" srcOrd="1" destOrd="0" presId="urn:microsoft.com/office/officeart/2005/8/layout/hierarchy6"/>
    <dgm:cxn modelId="{D14AD37D-2352-49BD-A242-51BE517AC0AF}" type="presParOf" srcId="{D3F0DF91-B026-4E7F-A8DC-5E55A7205DA7}" destId="{10E5E931-3156-42D6-A5EA-7E2A0FCF65A7}" srcOrd="4" destOrd="0" presId="urn:microsoft.com/office/officeart/2005/8/layout/hierarchy6"/>
    <dgm:cxn modelId="{EC53E5E2-6623-4A3B-A53A-4121713BEC23}" type="presParOf" srcId="{D3F0DF91-B026-4E7F-A8DC-5E55A7205DA7}" destId="{C4F6A3E6-E350-4E37-B6D3-83720CB336A7}" srcOrd="5" destOrd="0" presId="urn:microsoft.com/office/officeart/2005/8/layout/hierarchy6"/>
    <dgm:cxn modelId="{C686A9F6-A763-4CEA-8D57-874F1941BD7C}" type="presParOf" srcId="{C4F6A3E6-E350-4E37-B6D3-83720CB336A7}" destId="{94282C00-CA3A-41B5-BD69-AF4D2086B851}" srcOrd="0" destOrd="0" presId="urn:microsoft.com/office/officeart/2005/8/layout/hierarchy6"/>
    <dgm:cxn modelId="{C64E9DB9-D9E1-41AA-AE3F-5D7C65D234A6}" type="presParOf" srcId="{C4F6A3E6-E350-4E37-B6D3-83720CB336A7}" destId="{09950E51-217C-4F5B-A21D-E612BD4E0E4E}"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NP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emit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FC13B3D8-3EAD-4C9F-88F1-D5D366715921}">
      <dgm:prSet phldrT="[テキスト]"/>
      <dgm:spPr/>
      <dgm:t>
        <a:bodyPr/>
        <a:lstStyle/>
        <a:p>
          <a:r>
            <a:rPr lang="en-US" altLang="ja-JP" dirty="0"/>
            <a:t>&lt;A1&gt;</a:t>
          </a:r>
          <a:endParaRPr lang="ja-JP" altLang="en-US" dirty="0"/>
        </a:p>
      </dgm:t>
    </dgm:pt>
    <dgm:pt modelId="{C045911A-3191-4699-86E2-74A1BB554EED}" type="parTrans" cxnId="{D331E05B-5C92-46EB-BC55-4A720F3A645B}">
      <dgm:prSet/>
      <dgm:spPr/>
      <dgm:t>
        <a:bodyPr/>
        <a:lstStyle/>
        <a:p>
          <a:endParaRPr kumimoji="1" lang="ja-JP" altLang="en-US"/>
        </a:p>
      </dgm:t>
    </dgm:pt>
    <dgm:pt modelId="{24AFF148-F647-4642-B282-C4E3B2857BE9}" type="sibTrans" cxnId="{D331E05B-5C92-46EB-BC55-4A720F3A645B}">
      <dgm:prSet/>
      <dgm:spPr/>
      <dgm:t>
        <a:bodyPr/>
        <a:lstStyle/>
        <a:p>
          <a:endParaRPr kumimoji="1" lang="ja-JP" altLang="en-US"/>
        </a:p>
      </dgm:t>
    </dgm:pt>
    <dgm:pt modelId="{46E89B9D-8AC6-4D04-A086-04B4187C64DB}">
      <dgm:prSet phldrT="[テキスト]"/>
      <dgm:spPr/>
      <dgm:t>
        <a:bodyPr/>
        <a:lstStyle/>
        <a:p>
          <a:r>
            <a:rPr lang="en-US" altLang="ja-JP" dirty="0"/>
            <a:t>VB</a:t>
          </a:r>
          <a:endParaRPr lang="ja-JP" altLang="en-US" dirty="0"/>
        </a:p>
      </dgm:t>
    </dgm:pt>
    <dgm:pt modelId="{0A84FFE8-C436-46E8-B4AC-9B388BE5E771}" type="parTrans" cxnId="{650CBC85-824F-422E-AAD1-BBBEC7AA329C}">
      <dgm:prSet/>
      <dgm:spPr/>
      <dgm:t>
        <a:bodyPr/>
        <a:lstStyle/>
        <a:p>
          <a:endParaRPr kumimoji="1" lang="ja-JP" altLang="en-US"/>
        </a:p>
      </dgm:t>
    </dgm:pt>
    <dgm:pt modelId="{B68B199E-2987-4B55-B0E4-43C2F45B8373}" type="sibTrans" cxnId="{650CBC85-824F-422E-AAD1-BBBEC7AA329C}">
      <dgm:prSet/>
      <dgm:spPr/>
      <dgm:t>
        <a:bodyPr/>
        <a:lstStyle/>
        <a:p>
          <a:endParaRPr kumimoji="1" lang="ja-JP" altLang="en-US"/>
        </a:p>
      </dgm:t>
    </dgm:pt>
    <dgm:pt modelId="{FA2A868B-6165-4EBE-8A46-EAF5C0C42EEF}">
      <dgm:prSet phldrT="[テキスト]"/>
      <dgm:spPr/>
      <dgm:t>
        <a:bodyPr/>
        <a:lstStyle/>
        <a:p>
          <a:r>
            <a:rPr lang="en-US" altLang="ja-JP" dirty="0"/>
            <a:t>PP</a:t>
          </a:r>
          <a:endParaRPr lang="ja-JP" altLang="en-US" dirty="0"/>
        </a:p>
      </dgm:t>
    </dgm:pt>
    <dgm:pt modelId="{FBC613D6-2B6A-4C61-82F0-A1892F48C9AC}" type="parTrans" cxnId="{C01056B4-A407-4B83-A9B5-593665BA9B8C}">
      <dgm:prSet/>
      <dgm:spPr/>
      <dgm:t>
        <a:bodyPr/>
        <a:lstStyle/>
        <a:p>
          <a:endParaRPr kumimoji="1" lang="ja-JP" altLang="en-US"/>
        </a:p>
      </dgm:t>
    </dgm:pt>
    <dgm:pt modelId="{77466E46-6BFD-4902-BB72-30EEFAA8C01D}" type="sibTrans" cxnId="{C01056B4-A407-4B83-A9B5-593665BA9B8C}">
      <dgm:prSet/>
      <dgm:spPr/>
      <dgm:t>
        <a:bodyPr/>
        <a:lstStyle/>
        <a:p>
          <a:endParaRPr kumimoji="1" lang="ja-JP" altLang="en-US"/>
        </a:p>
      </dgm:t>
    </dgm:pt>
    <dgm:pt modelId="{D9D1A82C-CE6F-4F58-8A14-B7A889A04DEA}">
      <dgm:prSet phldrT="[テキスト]"/>
      <dgm:spPr/>
      <dgm:t>
        <a:bodyPr/>
        <a:lstStyle/>
        <a:p>
          <a:r>
            <a:rPr lang="en-US" altLang="ja-JP" dirty="0"/>
            <a:t>&lt;A2&gt;</a:t>
          </a:r>
          <a:endParaRPr lang="ja-JP" altLang="en-US" dirty="0"/>
        </a:p>
      </dgm:t>
    </dgm:pt>
    <dgm:pt modelId="{12631C92-7E21-458D-A531-D29FD4953A2B}" type="parTrans" cxnId="{EA2FAE50-E83A-4C80-8D89-9977B0CACBA2}">
      <dgm:prSet/>
      <dgm:spPr/>
      <dgm:t>
        <a:bodyPr/>
        <a:lstStyle/>
        <a:p>
          <a:endParaRPr kumimoji="1" lang="ja-JP" altLang="en-US"/>
        </a:p>
      </dgm:t>
    </dgm:pt>
    <dgm:pt modelId="{ECB8C5AC-64CB-4226-835C-10BEDA5B8F30}" type="sibTrans" cxnId="{EA2FAE50-E83A-4C80-8D89-9977B0CACBA2}">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6C32FB61-FA50-49AF-B8DF-02DC8F08A9FB}" type="pres">
      <dgm:prSet presAssocID="{18FF8BCD-5B5C-481E-B04F-CBECDBB7BDCA}" presName="Name19" presStyleLbl="parChTrans1D2" presStyleIdx="0" presStyleCnt="1"/>
      <dgm:spPr/>
    </dgm:pt>
    <dgm:pt modelId="{A135EE0B-2582-453C-8A33-451D35E09270}" type="pres">
      <dgm:prSet presAssocID="{88E8BFFC-4297-4ABC-8EAA-B2D4C39D4723}" presName="Name21" presStyleCnt="0"/>
      <dgm:spPr/>
    </dgm:pt>
    <dgm:pt modelId="{0554878D-F506-49AA-921F-B06CB8784B3D}" type="pres">
      <dgm:prSet presAssocID="{88E8BFFC-4297-4ABC-8EAA-B2D4C39D4723}" presName="level2Shape" presStyleLbl="node2" presStyleIdx="0" presStyleCnt="1"/>
      <dgm:spPr/>
    </dgm:pt>
    <dgm:pt modelId="{30A9E4EE-DA3A-4CCD-BF03-409CD0E9532C}" type="pres">
      <dgm:prSet presAssocID="{88E8BFFC-4297-4ABC-8EAA-B2D4C39D4723}" presName="hierChild3" presStyleCnt="0"/>
      <dgm:spPr/>
    </dgm:pt>
    <dgm:pt modelId="{549821FC-1A18-41D7-91D0-BC0030620DA6}" type="pres">
      <dgm:prSet presAssocID="{0A84FFE8-C436-46E8-B4AC-9B388BE5E771}" presName="Name19" presStyleLbl="parChTrans1D3" presStyleIdx="0" presStyleCnt="3"/>
      <dgm:spPr/>
    </dgm:pt>
    <dgm:pt modelId="{60374A2F-7594-4F83-9C4D-77E4F0AD9577}" type="pres">
      <dgm:prSet presAssocID="{46E89B9D-8AC6-4D04-A086-04B4187C64DB}" presName="Name21" presStyleCnt="0"/>
      <dgm:spPr/>
    </dgm:pt>
    <dgm:pt modelId="{2332F3BA-5216-4286-A159-FEE0E315A043}" type="pres">
      <dgm:prSet presAssocID="{46E89B9D-8AC6-4D04-A086-04B4187C64DB}" presName="level2Shape" presStyleLbl="node3" presStyleIdx="0" presStyleCnt="3"/>
      <dgm:spPr/>
    </dgm:pt>
    <dgm:pt modelId="{5237CF88-98A6-4D78-AA55-81DB3943BF3B}" type="pres">
      <dgm:prSet presAssocID="{46E89B9D-8AC6-4D04-A086-04B4187C64DB}" presName="hierChild3" presStyleCnt="0"/>
      <dgm:spPr/>
    </dgm:pt>
    <dgm:pt modelId="{F6476AC2-A3EF-4601-ACF8-2F188618FAF3}" type="pres">
      <dgm:prSet presAssocID="{0A15173E-AF9A-48F1-89EC-0B55A0890125}" presName="Name19" presStyleLbl="parChTrans1D4" presStyleIdx="0" presStyleCnt="3"/>
      <dgm:spPr/>
    </dgm:pt>
    <dgm:pt modelId="{7AD55861-267A-4A0C-99F2-37AEA018CCB3}" type="pres">
      <dgm:prSet presAssocID="{2636CCC2-9B62-4ED3-A5E3-6497719DB641}" presName="Name21" presStyleCnt="0"/>
      <dgm:spPr/>
    </dgm:pt>
    <dgm:pt modelId="{31B9F121-F481-46D6-9D70-88886999E210}" type="pres">
      <dgm:prSet presAssocID="{2636CCC2-9B62-4ED3-A5E3-6497719DB641}" presName="level2Shape" presStyleLbl="node4" presStyleIdx="0" presStyleCnt="3"/>
      <dgm:spPr/>
    </dgm:pt>
    <dgm:pt modelId="{0BB9F691-027B-41D8-BD46-246949F66D77}" type="pres">
      <dgm:prSet presAssocID="{2636CCC2-9B62-4ED3-A5E3-6497719DB641}" presName="hierChild3" presStyleCnt="0"/>
      <dgm:spPr/>
    </dgm:pt>
    <dgm:pt modelId="{DB25C4B1-11C4-4B69-853F-7172DA3AA4B6}" type="pres">
      <dgm:prSet presAssocID="{A1A14C63-2EA1-4CE4-ACBA-24C8435E0B71}" presName="Name19" presStyleLbl="parChTrans1D3" presStyleIdx="1" presStyleCnt="3"/>
      <dgm:spPr/>
    </dgm:pt>
    <dgm:pt modelId="{5712BF14-931B-4451-9024-A9E5B5349C23}" type="pres">
      <dgm:prSet presAssocID="{7F5CEA46-E84B-496F-A163-80EF2CA07B02}" presName="Name21" presStyleCnt="0"/>
      <dgm:spPr/>
    </dgm:pt>
    <dgm:pt modelId="{52EFE309-9269-4F2C-AA35-B63B76BE6D38}" type="pres">
      <dgm:prSet presAssocID="{7F5CEA46-E84B-496F-A163-80EF2CA07B02}" presName="level2Shape" presStyleLbl="node3" presStyleIdx="1" presStyleCnt="3"/>
      <dgm:spPr/>
    </dgm:pt>
    <dgm:pt modelId="{0E0141CB-6302-4D78-A2AE-D8B729AFEA40}" type="pres">
      <dgm:prSet presAssocID="{7F5CEA46-E84B-496F-A163-80EF2CA07B02}" presName="hierChild3" presStyleCnt="0"/>
      <dgm:spPr/>
    </dgm:pt>
    <dgm:pt modelId="{468B943D-7914-4E2D-A136-6F509B2F202E}" type="pres">
      <dgm:prSet presAssocID="{C045911A-3191-4699-86E2-74A1BB554EED}" presName="Name19" presStyleLbl="parChTrans1D4" presStyleIdx="1" presStyleCnt="3"/>
      <dgm:spPr/>
    </dgm:pt>
    <dgm:pt modelId="{4861244C-A5DA-4AAF-AA79-7C735513364F}" type="pres">
      <dgm:prSet presAssocID="{FC13B3D8-3EAD-4C9F-88F1-D5D366715921}" presName="Name21" presStyleCnt="0"/>
      <dgm:spPr/>
    </dgm:pt>
    <dgm:pt modelId="{470A67E4-438C-4916-9495-BDAC0605F890}" type="pres">
      <dgm:prSet presAssocID="{FC13B3D8-3EAD-4C9F-88F1-D5D366715921}" presName="level2Shape" presStyleLbl="node4" presStyleIdx="1" presStyleCnt="3"/>
      <dgm:spPr/>
    </dgm:pt>
    <dgm:pt modelId="{ABD581C8-60C5-4269-A892-30B865B5E731}" type="pres">
      <dgm:prSet presAssocID="{FC13B3D8-3EAD-4C9F-88F1-D5D366715921}" presName="hierChild3" presStyleCnt="0"/>
      <dgm:spPr/>
    </dgm:pt>
    <dgm:pt modelId="{C4A5B3B5-B07B-4DD3-B6FB-82082D26376B}" type="pres">
      <dgm:prSet presAssocID="{FBC613D6-2B6A-4C61-82F0-A1892F48C9AC}" presName="Name19" presStyleLbl="parChTrans1D3" presStyleIdx="2" presStyleCnt="3"/>
      <dgm:spPr/>
    </dgm:pt>
    <dgm:pt modelId="{DCF6BDF4-1E45-4EF9-A3A6-191DA8D999A4}" type="pres">
      <dgm:prSet presAssocID="{FA2A868B-6165-4EBE-8A46-EAF5C0C42EEF}" presName="Name21" presStyleCnt="0"/>
      <dgm:spPr/>
    </dgm:pt>
    <dgm:pt modelId="{DE08A36C-135A-453B-90DC-A26E3E5FE7AB}" type="pres">
      <dgm:prSet presAssocID="{FA2A868B-6165-4EBE-8A46-EAF5C0C42EEF}" presName="level2Shape" presStyleLbl="node3" presStyleIdx="2" presStyleCnt="3"/>
      <dgm:spPr/>
    </dgm:pt>
    <dgm:pt modelId="{F9347187-D023-43E6-B8BB-406C9EBC532F}" type="pres">
      <dgm:prSet presAssocID="{FA2A868B-6165-4EBE-8A46-EAF5C0C42EEF}" presName="hierChild3" presStyleCnt="0"/>
      <dgm:spPr/>
    </dgm:pt>
    <dgm:pt modelId="{3C7DA3C3-84E2-4A4A-BA96-EA6D1B752BA1}" type="pres">
      <dgm:prSet presAssocID="{12631C92-7E21-458D-A531-D29FD4953A2B}" presName="Name19" presStyleLbl="parChTrans1D4" presStyleIdx="2" presStyleCnt="3"/>
      <dgm:spPr/>
    </dgm:pt>
    <dgm:pt modelId="{F7FB191B-1067-440B-91FF-4D6341F02EC6}" type="pres">
      <dgm:prSet presAssocID="{D9D1A82C-CE6F-4F58-8A14-B7A889A04DEA}" presName="Name21" presStyleCnt="0"/>
      <dgm:spPr/>
    </dgm:pt>
    <dgm:pt modelId="{515404E2-CB18-47E1-9CC2-3BDF6E397CB8}" type="pres">
      <dgm:prSet presAssocID="{D9D1A82C-CE6F-4F58-8A14-B7A889A04DEA}" presName="level2Shape" presStyleLbl="node4" presStyleIdx="2" presStyleCnt="3"/>
      <dgm:spPr/>
    </dgm:pt>
    <dgm:pt modelId="{0F74D03C-F401-48AD-B5F5-4C22016C07FF}" type="pres">
      <dgm:prSet presAssocID="{D9D1A82C-CE6F-4F58-8A14-B7A889A04DEA}" presName="hierChild3" presStyleCnt="0"/>
      <dgm:spPr/>
    </dgm:pt>
    <dgm:pt modelId="{14270C90-FCAC-40A6-916F-A964B786E3E4}" type="pres">
      <dgm:prSet presAssocID="{8C4C6753-083C-42DA-94DC-1AE3E2983FD8}" presName="bgShapesFlow" presStyleCnt="0"/>
      <dgm:spPr/>
    </dgm:pt>
  </dgm:ptLst>
  <dgm:cxnLst>
    <dgm:cxn modelId="{4B48A40B-BB97-4220-B940-A6A5305F3865}" type="presOf" srcId="{88E8BFFC-4297-4ABC-8EAA-B2D4C39D4723}" destId="{0554878D-F506-49AA-921F-B06CB8784B3D}" srcOrd="0" destOrd="0" presId="urn:microsoft.com/office/officeart/2005/8/layout/hierarchy6"/>
    <dgm:cxn modelId="{4D36A30E-7412-4A83-88D5-BE863747F4A0}" type="presOf" srcId="{18FF8BCD-5B5C-481E-B04F-CBECDBB7BDCA}" destId="{6C32FB61-FA50-49AF-B8DF-02DC8F08A9FB}" srcOrd="0" destOrd="0" presId="urn:microsoft.com/office/officeart/2005/8/layout/hierarchy6"/>
    <dgm:cxn modelId="{AA29880F-BBDE-4ECA-B707-7FDC727F92D0}" type="presOf" srcId="{0A15173E-AF9A-48F1-89EC-0B55A0890125}" destId="{F6476AC2-A3EF-4601-ACF8-2F188618FAF3}" srcOrd="0" destOrd="0" presId="urn:microsoft.com/office/officeart/2005/8/layout/hierarchy6"/>
    <dgm:cxn modelId="{16A18413-66E5-49DC-8C22-0BCD9BD00B38}" type="presOf" srcId="{A1A14C63-2EA1-4CE4-ACBA-24C8435E0B71}" destId="{DB25C4B1-11C4-4B69-853F-7172DA3AA4B6}"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D761B232-8D6D-4FCE-9B1E-4C7E3BB1E452}" type="presOf" srcId="{FBC613D6-2B6A-4C61-82F0-A1892F48C9AC}" destId="{C4A5B3B5-B07B-4DD3-B6FB-82082D26376B}" srcOrd="0" destOrd="0" presId="urn:microsoft.com/office/officeart/2005/8/layout/hierarchy6"/>
    <dgm:cxn modelId="{8FFC4E33-74CB-4BDA-B4DD-6E7530B32739}" type="presOf" srcId="{D9D1A82C-CE6F-4F58-8A14-B7A889A04DEA}" destId="{515404E2-CB18-47E1-9CC2-3BDF6E397CB8}" srcOrd="0" destOrd="0" presId="urn:microsoft.com/office/officeart/2005/8/layout/hierarchy6"/>
    <dgm:cxn modelId="{D331E05B-5C92-46EB-BC55-4A720F3A645B}" srcId="{7F5CEA46-E84B-496F-A163-80EF2CA07B02}" destId="{FC13B3D8-3EAD-4C9F-88F1-D5D366715921}" srcOrd="0" destOrd="0" parTransId="{C045911A-3191-4699-86E2-74A1BB554EED}" sibTransId="{24AFF148-F647-4642-B282-C4E3B2857BE9}"/>
    <dgm:cxn modelId="{F111E047-F574-45F0-8170-F27DE2AEFD63}" type="presOf" srcId="{FA2A868B-6165-4EBE-8A46-EAF5C0C42EEF}" destId="{DE08A36C-135A-453B-90DC-A26E3E5FE7AB}"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A290FA6C-B545-4656-9469-DCF2F6B44614}" type="presOf" srcId="{2636CCC2-9B62-4ED3-A5E3-6497719DB641}" destId="{31B9F121-F481-46D6-9D70-88886999E210}" srcOrd="0" destOrd="0" presId="urn:microsoft.com/office/officeart/2005/8/layout/hierarchy6"/>
    <dgm:cxn modelId="{EA2FAE50-E83A-4C80-8D89-9977B0CACBA2}" srcId="{FA2A868B-6165-4EBE-8A46-EAF5C0C42EEF}" destId="{D9D1A82C-CE6F-4F58-8A14-B7A889A04DEA}" srcOrd="0" destOrd="0" parTransId="{12631C92-7E21-458D-A531-D29FD4953A2B}" sibTransId="{ECB8C5AC-64CB-4226-835C-10BEDA5B8F30}"/>
    <dgm:cxn modelId="{50446576-E6BD-4247-AE4D-17AC5DCA353A}" srcId="{6DB4507B-EA8C-443A-9FD3-3391728E0B53}" destId="{88E8BFFC-4297-4ABC-8EAA-B2D4C39D4723}" srcOrd="0" destOrd="0" parTransId="{18FF8BCD-5B5C-481E-B04F-CBECDBB7BDCA}" sibTransId="{8050FADC-17C6-4EF6-A6F6-D735329A34CE}"/>
    <dgm:cxn modelId="{2FB5917A-9527-4005-8B9A-D98534E2273E}" type="presOf" srcId="{C045911A-3191-4699-86E2-74A1BB554EED}" destId="{468B943D-7914-4E2D-A136-6F509B2F202E}" srcOrd="0" destOrd="0" presId="urn:microsoft.com/office/officeart/2005/8/layout/hierarchy6"/>
    <dgm:cxn modelId="{2356317C-5E27-47D8-A87F-3CF8B1DC51CD}" type="presOf" srcId="{12631C92-7E21-458D-A531-D29FD4953A2B}" destId="{3C7DA3C3-84E2-4A4A-BA96-EA6D1B752BA1}" srcOrd="0" destOrd="0" presId="urn:microsoft.com/office/officeart/2005/8/layout/hierarchy6"/>
    <dgm:cxn modelId="{164D1F83-5C19-4E1E-AB47-F96679D5104C}" srcId="{46E89B9D-8AC6-4D04-A086-04B4187C64DB}" destId="{2636CCC2-9B62-4ED3-A5E3-6497719DB641}" srcOrd="0" destOrd="0" parTransId="{0A15173E-AF9A-48F1-89EC-0B55A0890125}" sibTransId="{4E589FA3-2E53-417C-9C08-D063B05508ED}"/>
    <dgm:cxn modelId="{650CBC85-824F-422E-AAD1-BBBEC7AA329C}" srcId="{88E8BFFC-4297-4ABC-8EAA-B2D4C39D4723}" destId="{46E89B9D-8AC6-4D04-A086-04B4187C64DB}" srcOrd="0" destOrd="0" parTransId="{0A84FFE8-C436-46E8-B4AC-9B388BE5E771}" sibTransId="{B68B199E-2987-4B55-B0E4-43C2F45B8373}"/>
    <dgm:cxn modelId="{AC7FDA92-4EF7-41C0-9636-19E5025C1C46}" type="presOf" srcId="{FC13B3D8-3EAD-4C9F-88F1-D5D366715921}" destId="{470A67E4-438C-4916-9495-BDAC0605F890}" srcOrd="0" destOrd="0" presId="urn:microsoft.com/office/officeart/2005/8/layout/hierarchy6"/>
    <dgm:cxn modelId="{2012F19C-325F-4D4D-9603-0B5878AF4E64}" type="presOf" srcId="{46E89B9D-8AC6-4D04-A086-04B4187C64DB}" destId="{2332F3BA-5216-4286-A159-FEE0E315A043}" srcOrd="0" destOrd="0" presId="urn:microsoft.com/office/officeart/2005/8/layout/hierarchy6"/>
    <dgm:cxn modelId="{C01056B4-A407-4B83-A9B5-593665BA9B8C}" srcId="{88E8BFFC-4297-4ABC-8EAA-B2D4C39D4723}" destId="{FA2A868B-6165-4EBE-8A46-EAF5C0C42EEF}" srcOrd="2" destOrd="0" parTransId="{FBC613D6-2B6A-4C61-82F0-A1892F48C9AC}" sibTransId="{77466E46-6BFD-4902-BB72-30EEFAA8C01D}"/>
    <dgm:cxn modelId="{6F261ABF-7F30-49F3-ADBC-6C953E683134}" type="presOf" srcId="{7F5CEA46-E84B-496F-A163-80EF2CA07B02}" destId="{52EFE309-9269-4F2C-AA35-B63B76BE6D38}"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BD246EE5-E714-446F-8678-66AD78DCEF99}" type="presOf" srcId="{0A84FFE8-C436-46E8-B4AC-9B388BE5E771}" destId="{549821FC-1A18-41D7-91D0-BC0030620DA6}"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6D69D6A-AB13-42FD-B27D-432639AC13C6}" type="presParOf" srcId="{A8EACAB6-CF92-47FA-A71E-C14383A77C37}" destId="{6C32FB61-FA50-49AF-B8DF-02DC8F08A9FB}" srcOrd="0" destOrd="0" presId="urn:microsoft.com/office/officeart/2005/8/layout/hierarchy6"/>
    <dgm:cxn modelId="{EA83887C-D23E-439A-BA1B-B8DBAF52CFFB}" type="presParOf" srcId="{A8EACAB6-CF92-47FA-A71E-C14383A77C37}" destId="{A135EE0B-2582-453C-8A33-451D35E09270}" srcOrd="1" destOrd="0" presId="urn:microsoft.com/office/officeart/2005/8/layout/hierarchy6"/>
    <dgm:cxn modelId="{330798DE-59F1-4D6C-ACC0-A50F7C057D1F}" type="presParOf" srcId="{A135EE0B-2582-453C-8A33-451D35E09270}" destId="{0554878D-F506-49AA-921F-B06CB8784B3D}" srcOrd="0" destOrd="0" presId="urn:microsoft.com/office/officeart/2005/8/layout/hierarchy6"/>
    <dgm:cxn modelId="{3AA392EC-9459-4BC4-B8AC-B86452B5A537}" type="presParOf" srcId="{A135EE0B-2582-453C-8A33-451D35E09270}" destId="{30A9E4EE-DA3A-4CCD-BF03-409CD0E9532C}" srcOrd="1" destOrd="0" presId="urn:microsoft.com/office/officeart/2005/8/layout/hierarchy6"/>
    <dgm:cxn modelId="{97A95FFE-FC5F-4069-AED4-B634853E93E3}" type="presParOf" srcId="{30A9E4EE-DA3A-4CCD-BF03-409CD0E9532C}" destId="{549821FC-1A18-41D7-91D0-BC0030620DA6}" srcOrd="0" destOrd="0" presId="urn:microsoft.com/office/officeart/2005/8/layout/hierarchy6"/>
    <dgm:cxn modelId="{AE5A2FC9-DA9F-4D2B-A13E-DA3A2F21CADB}" type="presParOf" srcId="{30A9E4EE-DA3A-4CCD-BF03-409CD0E9532C}" destId="{60374A2F-7594-4F83-9C4D-77E4F0AD9577}" srcOrd="1" destOrd="0" presId="urn:microsoft.com/office/officeart/2005/8/layout/hierarchy6"/>
    <dgm:cxn modelId="{7A34187A-365A-42A9-BCD6-52C521FE876C}" type="presParOf" srcId="{60374A2F-7594-4F83-9C4D-77E4F0AD9577}" destId="{2332F3BA-5216-4286-A159-FEE0E315A043}" srcOrd="0" destOrd="0" presId="urn:microsoft.com/office/officeart/2005/8/layout/hierarchy6"/>
    <dgm:cxn modelId="{69111808-D654-4B3D-9A83-53C59F6E38FD}" type="presParOf" srcId="{60374A2F-7594-4F83-9C4D-77E4F0AD9577}" destId="{5237CF88-98A6-4D78-AA55-81DB3943BF3B}" srcOrd="1" destOrd="0" presId="urn:microsoft.com/office/officeart/2005/8/layout/hierarchy6"/>
    <dgm:cxn modelId="{1823C569-C419-4270-A6C2-808F61260203}" type="presParOf" srcId="{5237CF88-98A6-4D78-AA55-81DB3943BF3B}" destId="{F6476AC2-A3EF-4601-ACF8-2F188618FAF3}" srcOrd="0" destOrd="0" presId="urn:microsoft.com/office/officeart/2005/8/layout/hierarchy6"/>
    <dgm:cxn modelId="{C5F666E1-066A-4EBE-B276-ADC7D693FDFD}" type="presParOf" srcId="{5237CF88-98A6-4D78-AA55-81DB3943BF3B}" destId="{7AD55861-267A-4A0C-99F2-37AEA018CCB3}" srcOrd="1" destOrd="0" presId="urn:microsoft.com/office/officeart/2005/8/layout/hierarchy6"/>
    <dgm:cxn modelId="{7DC3F6EA-BE3C-4F7F-BC21-E790782CE26D}" type="presParOf" srcId="{7AD55861-267A-4A0C-99F2-37AEA018CCB3}" destId="{31B9F121-F481-46D6-9D70-88886999E210}" srcOrd="0" destOrd="0" presId="urn:microsoft.com/office/officeart/2005/8/layout/hierarchy6"/>
    <dgm:cxn modelId="{F2246ADD-4E18-4961-A8E0-59944704279F}" type="presParOf" srcId="{7AD55861-267A-4A0C-99F2-37AEA018CCB3}" destId="{0BB9F691-027B-41D8-BD46-246949F66D77}" srcOrd="1" destOrd="0" presId="urn:microsoft.com/office/officeart/2005/8/layout/hierarchy6"/>
    <dgm:cxn modelId="{FAEC8DF0-B184-4BE2-B382-980146F3507B}" type="presParOf" srcId="{30A9E4EE-DA3A-4CCD-BF03-409CD0E9532C}" destId="{DB25C4B1-11C4-4B69-853F-7172DA3AA4B6}" srcOrd="2" destOrd="0" presId="urn:microsoft.com/office/officeart/2005/8/layout/hierarchy6"/>
    <dgm:cxn modelId="{C0765AF8-3FD8-466D-984C-185F33B5A5DC}" type="presParOf" srcId="{30A9E4EE-DA3A-4CCD-BF03-409CD0E9532C}" destId="{5712BF14-931B-4451-9024-A9E5B5349C23}" srcOrd="3" destOrd="0" presId="urn:microsoft.com/office/officeart/2005/8/layout/hierarchy6"/>
    <dgm:cxn modelId="{99482246-5B52-454C-B812-7D49D216B60E}" type="presParOf" srcId="{5712BF14-931B-4451-9024-A9E5B5349C23}" destId="{52EFE309-9269-4F2C-AA35-B63B76BE6D38}" srcOrd="0" destOrd="0" presId="urn:microsoft.com/office/officeart/2005/8/layout/hierarchy6"/>
    <dgm:cxn modelId="{CAD5CC71-D0B8-4FE3-9A05-B48166F07124}" type="presParOf" srcId="{5712BF14-931B-4451-9024-A9E5B5349C23}" destId="{0E0141CB-6302-4D78-A2AE-D8B729AFEA40}" srcOrd="1" destOrd="0" presId="urn:microsoft.com/office/officeart/2005/8/layout/hierarchy6"/>
    <dgm:cxn modelId="{10319911-B18D-4F24-A35E-1396EE5195AC}" type="presParOf" srcId="{0E0141CB-6302-4D78-A2AE-D8B729AFEA40}" destId="{468B943D-7914-4E2D-A136-6F509B2F202E}" srcOrd="0" destOrd="0" presId="urn:microsoft.com/office/officeart/2005/8/layout/hierarchy6"/>
    <dgm:cxn modelId="{AEF3F80D-A1CA-4A0B-9525-519D59E6DEFB}" type="presParOf" srcId="{0E0141CB-6302-4D78-A2AE-D8B729AFEA40}" destId="{4861244C-A5DA-4AAF-AA79-7C735513364F}" srcOrd="1" destOrd="0" presId="urn:microsoft.com/office/officeart/2005/8/layout/hierarchy6"/>
    <dgm:cxn modelId="{48803073-6CB6-4A1B-917F-5A5488A14BB3}" type="presParOf" srcId="{4861244C-A5DA-4AAF-AA79-7C735513364F}" destId="{470A67E4-438C-4916-9495-BDAC0605F890}" srcOrd="0" destOrd="0" presId="urn:microsoft.com/office/officeart/2005/8/layout/hierarchy6"/>
    <dgm:cxn modelId="{F23662D6-0096-4325-BDB9-727F37A99EF4}" type="presParOf" srcId="{4861244C-A5DA-4AAF-AA79-7C735513364F}" destId="{ABD581C8-60C5-4269-A892-30B865B5E731}" srcOrd="1" destOrd="0" presId="urn:microsoft.com/office/officeart/2005/8/layout/hierarchy6"/>
    <dgm:cxn modelId="{7D68E702-2AEC-4440-9BB2-3D1CA65CC006}" type="presParOf" srcId="{30A9E4EE-DA3A-4CCD-BF03-409CD0E9532C}" destId="{C4A5B3B5-B07B-4DD3-B6FB-82082D26376B}" srcOrd="4" destOrd="0" presId="urn:microsoft.com/office/officeart/2005/8/layout/hierarchy6"/>
    <dgm:cxn modelId="{80A18EE7-1CD1-47A9-88C2-3A7407F36DA7}" type="presParOf" srcId="{30A9E4EE-DA3A-4CCD-BF03-409CD0E9532C}" destId="{DCF6BDF4-1E45-4EF9-A3A6-191DA8D999A4}" srcOrd="5" destOrd="0" presId="urn:microsoft.com/office/officeart/2005/8/layout/hierarchy6"/>
    <dgm:cxn modelId="{0FEB5B33-922A-442C-9C72-8426D951F69C}" type="presParOf" srcId="{DCF6BDF4-1E45-4EF9-A3A6-191DA8D999A4}" destId="{DE08A36C-135A-453B-90DC-A26E3E5FE7AB}" srcOrd="0" destOrd="0" presId="urn:microsoft.com/office/officeart/2005/8/layout/hierarchy6"/>
    <dgm:cxn modelId="{5F9D96D4-B674-4D65-AF91-8F1F7D182223}" type="presParOf" srcId="{DCF6BDF4-1E45-4EF9-A3A6-191DA8D999A4}" destId="{F9347187-D023-43E6-B8BB-406C9EBC532F}" srcOrd="1" destOrd="0" presId="urn:microsoft.com/office/officeart/2005/8/layout/hierarchy6"/>
    <dgm:cxn modelId="{7266AF17-605A-46D5-808A-E43D01EB34AC}" type="presParOf" srcId="{F9347187-D023-43E6-B8BB-406C9EBC532F}" destId="{3C7DA3C3-84E2-4A4A-BA96-EA6D1B752BA1}" srcOrd="0" destOrd="0" presId="urn:microsoft.com/office/officeart/2005/8/layout/hierarchy6"/>
    <dgm:cxn modelId="{C78EF56A-62D3-4BC2-B244-2C067CFE3A64}" type="presParOf" srcId="{F9347187-D023-43E6-B8BB-406C9EBC532F}" destId="{F7FB191B-1067-440B-91FF-4D6341F02EC6}" srcOrd="1" destOrd="0" presId="urn:microsoft.com/office/officeart/2005/8/layout/hierarchy6"/>
    <dgm:cxn modelId="{9AA9565C-61B9-48CC-B1F6-55F9C07216C0}" type="presParOf" srcId="{F7FB191B-1067-440B-91FF-4D6341F02EC6}" destId="{515404E2-CB18-47E1-9CC2-3BDF6E397CB8}" srcOrd="0" destOrd="0" presId="urn:microsoft.com/office/officeart/2005/8/layout/hierarchy6"/>
    <dgm:cxn modelId="{D96F446A-3853-4B7B-B972-8F7F0BA8C3FA}" type="presParOf" srcId="{F7FB191B-1067-440B-91FF-4D6341F02EC6}" destId="{0F74D03C-F401-48AD-B5F5-4C22016C07FF}"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multiply</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NP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by</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&lt;B&gt;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28A22B07-732F-4BDA-9F2F-F00B578B79F1}">
      <dgm:prSet phldrT="[テキスト]"/>
      <dgm:spPr/>
      <dgm:t>
        <a:bodyPr/>
        <a:lstStyle/>
        <a:p>
          <a:r>
            <a:rPr lang="en-US" altLang="ja-JP" dirty="0"/>
            <a:t>VB</a:t>
          </a:r>
          <a:endParaRPr lang="ja-JP" altLang="en-US" dirty="0"/>
        </a:p>
      </dgm:t>
    </dgm:pt>
    <dgm:pt modelId="{5701C85B-C327-40D3-BF4A-DEB2EE77B812}" type="parTrans" cxnId="{99D4E1F4-8667-4744-A7D0-CF0599C64E4F}">
      <dgm:prSet/>
      <dgm:spPr/>
      <dgm:t>
        <a:bodyPr/>
        <a:lstStyle/>
        <a:p>
          <a:endParaRPr kumimoji="1" lang="ja-JP" altLang="en-US"/>
        </a:p>
      </dgm:t>
    </dgm:pt>
    <dgm:pt modelId="{6BD87AC4-85AF-4969-B677-7C0C70A55AE9}" type="sibTrans" cxnId="{99D4E1F4-8667-4744-A7D0-CF0599C64E4F}">
      <dgm:prSet/>
      <dgm:spPr/>
      <dgm:t>
        <a:bodyPr/>
        <a:lstStyle/>
        <a:p>
          <a:endParaRPr kumimoji="1" lang="ja-JP" altLang="en-US"/>
        </a:p>
      </dgm:t>
    </dgm:pt>
    <dgm:pt modelId="{0A30EB03-D6ED-4952-A9C0-BE287E15E564}">
      <dgm:prSet phldrT="[テキスト]"/>
      <dgm:spPr/>
      <dgm:t>
        <a:bodyPr/>
        <a:lstStyle/>
        <a:p>
          <a:r>
            <a:rPr lang="en-US" altLang="ja-JP" dirty="0"/>
            <a:t>NP</a:t>
          </a:r>
          <a:endParaRPr lang="ja-JP" altLang="en-US" dirty="0"/>
        </a:p>
      </dgm:t>
    </dgm:pt>
    <dgm:pt modelId="{53C24F49-4039-45D9-952D-69749EAD3951}" type="parTrans" cxnId="{807413A9-F3E5-4193-9392-4D4BB45572B6}">
      <dgm:prSet/>
      <dgm:spPr/>
      <dgm:t>
        <a:bodyPr/>
        <a:lstStyle/>
        <a:p>
          <a:endParaRPr kumimoji="1" lang="ja-JP" altLang="en-US"/>
        </a:p>
      </dgm:t>
    </dgm:pt>
    <dgm:pt modelId="{901163DD-1390-43E5-8B93-08A5F231EC67}" type="sibTrans" cxnId="{807413A9-F3E5-4193-9392-4D4BB45572B6}">
      <dgm:prSet/>
      <dgm:spPr/>
      <dgm:t>
        <a:bodyPr/>
        <a:lstStyle/>
        <a:p>
          <a:endParaRPr kumimoji="1" lang="ja-JP" altLang="en-US"/>
        </a:p>
      </dgm:t>
    </dgm:pt>
    <dgm:pt modelId="{2738A7F7-FCCD-4F61-9AC5-6A0959132055}">
      <dgm:prSet phldrT="[テキスト]"/>
      <dgm:spPr/>
      <dgm:t>
        <a:bodyPr/>
        <a:lstStyle/>
        <a:p>
          <a:r>
            <a:rPr lang="en-US" altLang="ja-JP" dirty="0"/>
            <a:t>&lt;A&gt;</a:t>
          </a:r>
          <a:endParaRPr lang="ja-JP" altLang="en-US" dirty="0"/>
        </a:p>
      </dgm:t>
    </dgm:pt>
    <dgm:pt modelId="{D5964D3A-AAE4-41DD-A35C-9C98B8AA31E1}" type="parTrans" cxnId="{00A5461E-9C5D-48A9-91A3-E5F9F7B965B0}">
      <dgm:prSet/>
      <dgm:spPr/>
      <dgm:t>
        <a:bodyPr/>
        <a:lstStyle/>
        <a:p>
          <a:endParaRPr kumimoji="1" lang="ja-JP" altLang="en-US"/>
        </a:p>
      </dgm:t>
    </dgm:pt>
    <dgm:pt modelId="{0D1489AD-A025-41DE-95FC-86195EB3A231}" type="sibTrans" cxnId="{00A5461E-9C5D-48A9-91A3-E5F9F7B965B0}">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72B8E9B7-E89F-4E8B-888B-74567016FD8B}" type="pres">
      <dgm:prSet presAssocID="{5701C85B-C327-40D3-BF4A-DEB2EE77B812}" presName="Name19" presStyleLbl="parChTrans1D3" presStyleIdx="0" presStyleCnt="3"/>
      <dgm:spPr/>
    </dgm:pt>
    <dgm:pt modelId="{165A08F4-6949-4C6A-88E8-29141ED29990}" type="pres">
      <dgm:prSet presAssocID="{28A22B07-732F-4BDA-9F2F-F00B578B79F1}" presName="Name21" presStyleCnt="0"/>
      <dgm:spPr/>
    </dgm:pt>
    <dgm:pt modelId="{5D9851E2-9D73-4100-A1A6-80683F03039D}" type="pres">
      <dgm:prSet presAssocID="{28A22B07-732F-4BDA-9F2F-F00B578B79F1}" presName="level2Shape" presStyleLbl="node3" presStyleIdx="0" presStyleCnt="3"/>
      <dgm:spPr/>
    </dgm:pt>
    <dgm:pt modelId="{56245959-C01C-498C-9E71-2EA0DD4E41DB}" type="pres">
      <dgm:prSet presAssocID="{28A22B07-732F-4BDA-9F2F-F00B578B79F1}" presName="hierChild3" presStyleCnt="0"/>
      <dgm:spPr/>
    </dgm:pt>
    <dgm:pt modelId="{D09CDC63-259E-4A0F-89E4-4881FE341A9D}" type="pres">
      <dgm:prSet presAssocID="{0A15173E-AF9A-48F1-89EC-0B55A0890125}" presName="Name19" presStyleLbl="parChTrans1D4" presStyleIdx="0" presStyleCnt="6"/>
      <dgm:spPr/>
    </dgm:pt>
    <dgm:pt modelId="{7F53296C-C04B-4A31-98F6-BB318FB1D5E4}" type="pres">
      <dgm:prSet presAssocID="{2636CCC2-9B62-4ED3-A5E3-6497719DB641}" presName="Name21" presStyleCnt="0"/>
      <dgm:spPr/>
    </dgm:pt>
    <dgm:pt modelId="{447F547D-5DC8-484F-B84D-29CEBBE7C2B6}" type="pres">
      <dgm:prSet presAssocID="{2636CCC2-9B62-4ED3-A5E3-6497719DB641}" presName="level2Shape" presStyleLbl="node4" presStyleIdx="0" presStyleCnt="6"/>
      <dgm:spPr/>
    </dgm:pt>
    <dgm:pt modelId="{E3ABEE37-A8E4-43FF-81F1-065705DFB324}" type="pres">
      <dgm:prSet presAssocID="{2636CCC2-9B62-4ED3-A5E3-6497719DB641}" presName="hierChild3" presStyleCnt="0"/>
      <dgm:spPr/>
    </dgm:pt>
    <dgm:pt modelId="{C19A7AA2-9979-4049-86E7-20515EF1E870}" type="pres">
      <dgm:prSet presAssocID="{53C24F49-4039-45D9-952D-69749EAD3951}" presName="Name19" presStyleLbl="parChTrans1D3" presStyleIdx="1" presStyleCnt="3"/>
      <dgm:spPr/>
    </dgm:pt>
    <dgm:pt modelId="{BC154276-6395-4745-BC2E-9547E73EA022}" type="pres">
      <dgm:prSet presAssocID="{0A30EB03-D6ED-4952-A9C0-BE287E15E564}" presName="Name21" presStyleCnt="0"/>
      <dgm:spPr/>
    </dgm:pt>
    <dgm:pt modelId="{971D9D85-C205-47BE-A1F8-7E35ED9FE230}" type="pres">
      <dgm:prSet presAssocID="{0A30EB03-D6ED-4952-A9C0-BE287E15E564}" presName="level2Shape" presStyleLbl="node3" presStyleIdx="1" presStyleCnt="3"/>
      <dgm:spPr/>
    </dgm:pt>
    <dgm:pt modelId="{22A06AC9-9023-4A94-B85F-D6ECFBED4862}" type="pres">
      <dgm:prSet presAssocID="{0A30EB03-D6ED-4952-A9C0-BE287E15E564}" presName="hierChild3" presStyleCnt="0"/>
      <dgm:spPr/>
    </dgm:pt>
    <dgm:pt modelId="{A4ECDF93-0E1C-4F15-8DD8-5830B0F14D74}" type="pres">
      <dgm:prSet presAssocID="{D5964D3A-AAE4-41DD-A35C-9C98B8AA31E1}" presName="Name19" presStyleLbl="parChTrans1D4" presStyleIdx="1" presStyleCnt="6"/>
      <dgm:spPr/>
    </dgm:pt>
    <dgm:pt modelId="{1B266890-FBF6-4808-84B8-02508F22694F}" type="pres">
      <dgm:prSet presAssocID="{2738A7F7-FCCD-4F61-9AC5-6A0959132055}" presName="Name21" presStyleCnt="0"/>
      <dgm:spPr/>
    </dgm:pt>
    <dgm:pt modelId="{2A8B3181-06BC-4164-A544-D0DDACBA5AFE}" type="pres">
      <dgm:prSet presAssocID="{2738A7F7-FCCD-4F61-9AC5-6A0959132055}" presName="level2Shape" presStyleLbl="node4" presStyleIdx="1" presStyleCnt="6"/>
      <dgm:spPr/>
    </dgm:pt>
    <dgm:pt modelId="{893E40FC-7504-4447-A9C8-254377C222D9}" type="pres">
      <dgm:prSet presAssocID="{2738A7F7-FCCD-4F61-9AC5-6A0959132055}" presName="hierChild3" presStyleCnt="0"/>
      <dgm:spPr/>
    </dgm:pt>
    <dgm:pt modelId="{4EF338D3-EE56-4635-B68A-F3E0C3EA91C1}" type="pres">
      <dgm:prSet presAssocID="{A1A14C63-2EA1-4CE4-ACBA-24C8435E0B71}" presName="Name19" presStyleLbl="parChTrans1D3" presStyleIdx="2" presStyleCnt="3"/>
      <dgm:spPr/>
    </dgm:pt>
    <dgm:pt modelId="{3EB38CAD-27E6-48D2-8C24-B24EEB2AC368}" type="pres">
      <dgm:prSet presAssocID="{7F5CEA46-E84B-496F-A163-80EF2CA07B02}" presName="Name21" presStyleCnt="0"/>
      <dgm:spPr/>
    </dgm:pt>
    <dgm:pt modelId="{D788264E-0D4E-4880-804D-861C9DB05997}" type="pres">
      <dgm:prSet presAssocID="{7F5CEA46-E84B-496F-A163-80EF2CA07B02}" presName="level2Shape" presStyleLbl="node3" presStyleIdx="2" presStyleCnt="3"/>
      <dgm:spPr/>
    </dgm:pt>
    <dgm:pt modelId="{8652F6C7-F3AC-4155-BBBE-6FCC84C7B0A7}" type="pres">
      <dgm:prSet presAssocID="{7F5CEA46-E84B-496F-A163-80EF2CA07B02}" presName="hierChild3" presStyleCnt="0"/>
      <dgm:spPr/>
    </dgm:pt>
    <dgm:pt modelId="{4A41FD65-6113-4FF0-9F56-3C6A08452187}" type="pres">
      <dgm:prSet presAssocID="{3352C4D8-4A8B-405C-9A29-088129C9F564}" presName="Name19" presStyleLbl="parChTrans1D4" presStyleIdx="2" presStyleCnt="6"/>
      <dgm:spPr/>
    </dgm:pt>
    <dgm:pt modelId="{695CBE42-44B8-4C74-99E0-C96B435CBD2D}" type="pres">
      <dgm:prSet presAssocID="{44E4E32B-8984-476D-833B-8F26BB6D8269}" presName="Name21" presStyleCnt="0"/>
      <dgm:spPr/>
    </dgm:pt>
    <dgm:pt modelId="{5780DB8D-7EEE-4EDE-89E6-2A7D7BA339F8}" type="pres">
      <dgm:prSet presAssocID="{44E4E32B-8984-476D-833B-8F26BB6D8269}" presName="level2Shape" presStyleLbl="node4" presStyleIdx="2" presStyleCnt="6"/>
      <dgm:spPr/>
    </dgm:pt>
    <dgm:pt modelId="{72207362-09CD-4B81-A79B-50F2F069333A}" type="pres">
      <dgm:prSet presAssocID="{44E4E32B-8984-476D-833B-8F26BB6D8269}" presName="hierChild3" presStyleCnt="0"/>
      <dgm:spPr/>
    </dgm:pt>
    <dgm:pt modelId="{DB1365B3-A19F-42FD-90E0-69AC0F9BD3FA}" type="pres">
      <dgm:prSet presAssocID="{B527AB5D-5A56-43E9-86CC-5FA013C45D2E}" presName="Name19" presStyleLbl="parChTrans1D4" presStyleIdx="3" presStyleCnt="6"/>
      <dgm:spPr/>
    </dgm:pt>
    <dgm:pt modelId="{5227A044-4833-4574-88BB-3619E7647D23}" type="pres">
      <dgm:prSet presAssocID="{BACF044F-E1CE-40C9-9BE0-009F55F572DD}" presName="Name21" presStyleCnt="0"/>
      <dgm:spPr/>
    </dgm:pt>
    <dgm:pt modelId="{D5A7CE1E-9BFF-4430-8C7A-3552333065AB}" type="pres">
      <dgm:prSet presAssocID="{BACF044F-E1CE-40C9-9BE0-009F55F572DD}" presName="level2Shape" presStyleLbl="node4" presStyleIdx="3" presStyleCnt="6"/>
      <dgm:spPr/>
    </dgm:pt>
    <dgm:pt modelId="{4AD75C3B-AAD0-4519-8582-B3DE5947C128}" type="pres">
      <dgm:prSet presAssocID="{BACF044F-E1CE-40C9-9BE0-009F55F572DD}" presName="hierChild3" presStyleCnt="0"/>
      <dgm:spPr/>
    </dgm:pt>
    <dgm:pt modelId="{8C0F8FA1-91D1-4E63-8BAF-8F6E5E1545CA}" type="pres">
      <dgm:prSet presAssocID="{5FDD63B1-9083-42E8-BA5C-E3BD8A306D07}" presName="Name19" presStyleLbl="parChTrans1D4" presStyleIdx="4" presStyleCnt="6"/>
      <dgm:spPr/>
    </dgm:pt>
    <dgm:pt modelId="{84726FBE-DD6D-4C45-AE8A-03443C2220F2}" type="pres">
      <dgm:prSet presAssocID="{25819FEF-FDA8-48B0-85FA-342768A2C865}" presName="Name21" presStyleCnt="0"/>
      <dgm:spPr/>
    </dgm:pt>
    <dgm:pt modelId="{EB8E68EF-F3A6-42F5-B0B0-6EC9C6AF2003}" type="pres">
      <dgm:prSet presAssocID="{25819FEF-FDA8-48B0-85FA-342768A2C865}" presName="level2Shape" presStyleLbl="node4" presStyleIdx="4" presStyleCnt="6"/>
      <dgm:spPr/>
    </dgm:pt>
    <dgm:pt modelId="{2C1EE9A1-8ECE-4E3F-A75B-FA547BF39A65}" type="pres">
      <dgm:prSet presAssocID="{25819FEF-FDA8-48B0-85FA-342768A2C865}" presName="hierChild3" presStyleCnt="0"/>
      <dgm:spPr/>
    </dgm:pt>
    <dgm:pt modelId="{AFB3F9B4-6F6F-4F6E-A492-8FBA82520DDB}" type="pres">
      <dgm:prSet presAssocID="{BB23E967-4092-4ED1-9132-822643D41F00}" presName="Name19" presStyleLbl="parChTrans1D4" presStyleIdx="5" presStyleCnt="6"/>
      <dgm:spPr/>
    </dgm:pt>
    <dgm:pt modelId="{6EA17623-07B6-41D9-A190-4ADDD68F0539}" type="pres">
      <dgm:prSet presAssocID="{0373D8CE-1CC7-4369-9BC0-569612B38BD9}" presName="Name21" presStyleCnt="0"/>
      <dgm:spPr/>
    </dgm:pt>
    <dgm:pt modelId="{A67ABABE-17BD-48FF-B173-56FD6622F7F8}" type="pres">
      <dgm:prSet presAssocID="{0373D8CE-1CC7-4369-9BC0-569612B38BD9}" presName="level2Shape" presStyleLbl="node4" presStyleIdx="5" presStyleCnt="6"/>
      <dgm:spPr/>
    </dgm:pt>
    <dgm:pt modelId="{3CAD50F8-9E1D-4915-A2B2-800B970BA059}"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99DF6D0A-787A-479A-875C-CAD6475A4E6C}" type="presOf" srcId="{A1A14C63-2EA1-4CE4-ACBA-24C8435E0B71}" destId="{4EF338D3-EE56-4635-B68A-F3E0C3EA91C1}"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00A5461E-9C5D-48A9-91A3-E5F9F7B965B0}" srcId="{0A30EB03-D6ED-4952-A9C0-BE287E15E564}" destId="{2738A7F7-FCCD-4F61-9AC5-6A0959132055}" srcOrd="0" destOrd="0" parTransId="{D5964D3A-AAE4-41DD-A35C-9C98B8AA31E1}" sibTransId="{0D1489AD-A025-41DE-95FC-86195EB3A231}"/>
    <dgm:cxn modelId="{04EB3F2A-22D9-4E60-A9AB-25D9B94CD633}" type="presOf" srcId="{6DB4507B-EA8C-443A-9FD3-3391728E0B53}" destId="{B50376B2-661C-444C-8867-4A90C54657CC}" srcOrd="0" destOrd="0" presId="urn:microsoft.com/office/officeart/2005/8/layout/hierarchy6"/>
    <dgm:cxn modelId="{75387F40-D3CE-4ECA-A09D-94F9F9120E2A}" type="presOf" srcId="{44E4E32B-8984-476D-833B-8F26BB6D8269}" destId="{5780DB8D-7EEE-4EDE-89E6-2A7D7BA339F8}" srcOrd="0" destOrd="0" presId="urn:microsoft.com/office/officeart/2005/8/layout/hierarchy6"/>
    <dgm:cxn modelId="{231A2E42-442C-4C5B-82A0-02BDA0FF62FE}" type="presOf" srcId="{0A30EB03-D6ED-4952-A9C0-BE287E15E564}" destId="{971D9D85-C205-47BE-A1F8-7E35ED9FE230}" srcOrd="0" destOrd="0" presId="urn:microsoft.com/office/officeart/2005/8/layout/hierarchy6"/>
    <dgm:cxn modelId="{4FB89A62-1641-4A1F-9613-A039BC337128}" type="presOf" srcId="{5FDD63B1-9083-42E8-BA5C-E3BD8A306D07}" destId="{8C0F8FA1-91D1-4E63-8BAF-8F6E5E1545CA}" srcOrd="0" destOrd="0" presId="urn:microsoft.com/office/officeart/2005/8/layout/hierarchy6"/>
    <dgm:cxn modelId="{1BDD1645-786D-4939-8EB0-087C4796AC8C}" type="presOf" srcId="{B527AB5D-5A56-43E9-86CC-5FA013C45D2E}" destId="{DB1365B3-A19F-42FD-90E0-69AC0F9BD3FA}" srcOrd="0" destOrd="0" presId="urn:microsoft.com/office/officeart/2005/8/layout/hierarchy6"/>
    <dgm:cxn modelId="{30A2C048-34A3-471B-9DA5-08EE062D7A6A}" type="presOf" srcId="{28A22B07-732F-4BDA-9F2F-F00B578B79F1}" destId="{5D9851E2-9D73-4100-A1A6-80683F03039D}"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35B46F4C-9F06-43D0-8268-77097EC480F3}" type="presOf" srcId="{53C24F49-4039-45D9-952D-69749EAD3951}" destId="{C19A7AA2-9979-4049-86E7-20515EF1E870}"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54E3C382-839B-4A48-8C54-A8227CB2E286}" type="presOf" srcId="{7F5CEA46-E84B-496F-A163-80EF2CA07B02}" destId="{D788264E-0D4E-4880-804D-861C9DB05997}" srcOrd="0" destOrd="0" presId="urn:microsoft.com/office/officeart/2005/8/layout/hierarchy6"/>
    <dgm:cxn modelId="{164D1F83-5C19-4E1E-AB47-F96679D5104C}" srcId="{28A22B07-732F-4BDA-9F2F-F00B578B79F1}" destId="{2636CCC2-9B62-4ED3-A5E3-6497719DB641}" srcOrd="0" destOrd="0" parTransId="{0A15173E-AF9A-48F1-89EC-0B55A0890125}" sibTransId="{4E589FA3-2E53-417C-9C08-D063B05508ED}"/>
    <dgm:cxn modelId="{7BB6CE85-527A-49E1-9118-77545859E7AA}" type="presOf" srcId="{BB23E967-4092-4ED1-9132-822643D41F00}" destId="{AFB3F9B4-6F6F-4F6E-A492-8FBA82520DDB}" srcOrd="0" destOrd="0" presId="urn:microsoft.com/office/officeart/2005/8/layout/hierarchy6"/>
    <dgm:cxn modelId="{7AF69F89-7C5D-42D3-8E20-25D237A52896}" type="presOf" srcId="{2636CCC2-9B62-4ED3-A5E3-6497719DB641}" destId="{447F547D-5DC8-484F-B84D-29CEBBE7C2B6}" srcOrd="0" destOrd="0" presId="urn:microsoft.com/office/officeart/2005/8/layout/hierarchy6"/>
    <dgm:cxn modelId="{6F2C1492-49B3-4432-89BF-69268CC8CCB8}" type="presOf" srcId="{5701C85B-C327-40D3-BF4A-DEB2EE77B812}" destId="{72B8E9B7-E89F-4E8B-888B-74567016FD8B}" srcOrd="0" destOrd="0" presId="urn:microsoft.com/office/officeart/2005/8/layout/hierarchy6"/>
    <dgm:cxn modelId="{02081696-25C3-427E-9454-1F52D68359A4}" srcId="{44E4E32B-8984-476D-833B-8F26BB6D8269}" destId="{BACF044F-E1CE-40C9-9BE0-009F55F572DD}" srcOrd="0" destOrd="0" parTransId="{B527AB5D-5A56-43E9-86CC-5FA013C45D2E}" sibTransId="{E3793F3B-6A47-4E00-955F-A332FA114DBE}"/>
    <dgm:cxn modelId="{0961859E-BAC0-4A8F-81DA-F4C86CD988A5}" type="presOf" srcId="{0A15173E-AF9A-48F1-89EC-0B55A0890125}" destId="{D09CDC63-259E-4A0F-89E4-4881FE341A9D}" srcOrd="0" destOrd="0" presId="urn:microsoft.com/office/officeart/2005/8/layout/hierarchy6"/>
    <dgm:cxn modelId="{11EDF4A4-B2DA-4AE2-BF75-92FAAB8F6C8D}" type="presOf" srcId="{BACF044F-E1CE-40C9-9BE0-009F55F572DD}" destId="{D5A7CE1E-9BFF-4430-8C7A-3552333065AB}" srcOrd="0" destOrd="0" presId="urn:microsoft.com/office/officeart/2005/8/layout/hierarchy6"/>
    <dgm:cxn modelId="{B285B6A5-0ADB-4F26-A854-EFAF9C7AD8AD}" type="presOf" srcId="{2738A7F7-FCCD-4F61-9AC5-6A0959132055}" destId="{2A8B3181-06BC-4164-A544-D0DDACBA5AFE}" srcOrd="0" destOrd="0" presId="urn:microsoft.com/office/officeart/2005/8/layout/hierarchy6"/>
    <dgm:cxn modelId="{5D22DFA5-00FB-4EF9-AA4E-41728ECAF1C5}" srcId="{25819FEF-FDA8-48B0-85FA-342768A2C865}" destId="{0373D8CE-1CC7-4369-9BC0-569612B38BD9}" srcOrd="0" destOrd="0" parTransId="{BB23E967-4092-4ED1-9132-822643D41F00}" sibTransId="{2DEC215F-168B-4EF0-8E8D-BC4F75B6DE20}"/>
    <dgm:cxn modelId="{807413A9-F3E5-4193-9392-4D4BB45572B6}" srcId="{88E8BFFC-4297-4ABC-8EAA-B2D4C39D4723}" destId="{0A30EB03-D6ED-4952-A9C0-BE287E15E564}" srcOrd="1" destOrd="0" parTransId="{53C24F49-4039-45D9-952D-69749EAD3951}" sibTransId="{901163DD-1390-43E5-8B93-08A5F231EC67}"/>
    <dgm:cxn modelId="{A02D08B2-A70B-4F2A-9C55-EB6699823EA3}" type="presOf" srcId="{D5964D3A-AAE4-41DD-A35C-9C98B8AA31E1}" destId="{A4ECDF93-0E1C-4F15-8DD8-5830B0F14D74}" srcOrd="0" destOrd="0" presId="urn:microsoft.com/office/officeart/2005/8/layout/hierarchy6"/>
    <dgm:cxn modelId="{17A3BAB2-3E36-4A78-8840-D6498EB0FD3B}" type="presOf" srcId="{25819FEF-FDA8-48B0-85FA-342768A2C865}" destId="{EB8E68EF-F3A6-42F5-B0B0-6EC9C6AF2003}"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00A7B7D4-8C71-4626-B6E6-30D2999682E6}" type="presOf" srcId="{3352C4D8-4A8B-405C-9A29-088129C9F564}" destId="{4A41FD65-6113-4FF0-9F56-3C6A08452187}"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F45843E9-4D25-4E26-8FC4-FF92FF783300}" srcId="{7F5CEA46-E84B-496F-A163-80EF2CA07B02}" destId="{25819FEF-FDA8-48B0-85FA-342768A2C865}" srcOrd="1" destOrd="0" parTransId="{5FDD63B1-9083-42E8-BA5C-E3BD8A306D07}" sibTransId="{95B00A8D-9AFF-45BF-8939-9910E380EDBD}"/>
    <dgm:cxn modelId="{307930F3-21B5-461F-8926-9B76A91C1391}" type="presOf" srcId="{0373D8CE-1CC7-4369-9BC0-569612B38BD9}" destId="{A67ABABE-17BD-48FF-B173-56FD6622F7F8}" srcOrd="0" destOrd="0" presId="urn:microsoft.com/office/officeart/2005/8/layout/hierarchy6"/>
    <dgm:cxn modelId="{99D4E1F4-8667-4744-A7D0-CF0599C64E4F}" srcId="{88E8BFFC-4297-4ABC-8EAA-B2D4C39D4723}" destId="{28A22B07-732F-4BDA-9F2F-F00B578B79F1}" srcOrd="0" destOrd="0" parTransId="{5701C85B-C327-40D3-BF4A-DEB2EE77B812}" sibTransId="{6BD87AC4-85AF-4969-B677-7C0C70A55AE9}"/>
    <dgm:cxn modelId="{5FBD4FFA-D81E-46D5-9721-511FF742AA81}" srcId="{88E8BFFC-4297-4ABC-8EAA-B2D4C39D4723}" destId="{7F5CEA46-E84B-496F-A163-80EF2CA07B02}" srcOrd="2"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7C30E816-09B1-43DC-9008-F37C16F99726}" type="presParOf" srcId="{D3F0DF91-B026-4E7F-A8DC-5E55A7205DA7}" destId="{72B8E9B7-E89F-4E8B-888B-74567016FD8B}" srcOrd="0" destOrd="0" presId="urn:microsoft.com/office/officeart/2005/8/layout/hierarchy6"/>
    <dgm:cxn modelId="{6D3C0C59-A805-4433-9180-8C2B751E1560}" type="presParOf" srcId="{D3F0DF91-B026-4E7F-A8DC-5E55A7205DA7}" destId="{165A08F4-6949-4C6A-88E8-29141ED29990}" srcOrd="1" destOrd="0" presId="urn:microsoft.com/office/officeart/2005/8/layout/hierarchy6"/>
    <dgm:cxn modelId="{CED340AD-A7D1-4FA4-91F9-2B8E2B586A41}" type="presParOf" srcId="{165A08F4-6949-4C6A-88E8-29141ED29990}" destId="{5D9851E2-9D73-4100-A1A6-80683F03039D}" srcOrd="0" destOrd="0" presId="urn:microsoft.com/office/officeart/2005/8/layout/hierarchy6"/>
    <dgm:cxn modelId="{11B13073-F23C-472D-9AEA-9082AF98759E}" type="presParOf" srcId="{165A08F4-6949-4C6A-88E8-29141ED29990}" destId="{56245959-C01C-498C-9E71-2EA0DD4E41DB}" srcOrd="1" destOrd="0" presId="urn:microsoft.com/office/officeart/2005/8/layout/hierarchy6"/>
    <dgm:cxn modelId="{CE99F5E9-AE85-47C4-9A0C-D55FBDD4F168}" type="presParOf" srcId="{56245959-C01C-498C-9E71-2EA0DD4E41DB}" destId="{D09CDC63-259E-4A0F-89E4-4881FE341A9D}" srcOrd="0" destOrd="0" presId="urn:microsoft.com/office/officeart/2005/8/layout/hierarchy6"/>
    <dgm:cxn modelId="{7B979916-3154-491B-A610-2FA5CC7A03A7}" type="presParOf" srcId="{56245959-C01C-498C-9E71-2EA0DD4E41DB}" destId="{7F53296C-C04B-4A31-98F6-BB318FB1D5E4}" srcOrd="1" destOrd="0" presId="urn:microsoft.com/office/officeart/2005/8/layout/hierarchy6"/>
    <dgm:cxn modelId="{D757F59A-F829-4E4F-9E0D-14BDD3A2CFD3}" type="presParOf" srcId="{7F53296C-C04B-4A31-98F6-BB318FB1D5E4}" destId="{447F547D-5DC8-484F-B84D-29CEBBE7C2B6}" srcOrd="0" destOrd="0" presId="urn:microsoft.com/office/officeart/2005/8/layout/hierarchy6"/>
    <dgm:cxn modelId="{DC018199-FA30-4978-B31E-368E1F88FB3D}" type="presParOf" srcId="{7F53296C-C04B-4A31-98F6-BB318FB1D5E4}" destId="{E3ABEE37-A8E4-43FF-81F1-065705DFB324}" srcOrd="1" destOrd="0" presId="urn:microsoft.com/office/officeart/2005/8/layout/hierarchy6"/>
    <dgm:cxn modelId="{8215864A-01EF-4B9A-8246-9DD7FA44290B}" type="presParOf" srcId="{D3F0DF91-B026-4E7F-A8DC-5E55A7205DA7}" destId="{C19A7AA2-9979-4049-86E7-20515EF1E870}" srcOrd="2" destOrd="0" presId="urn:microsoft.com/office/officeart/2005/8/layout/hierarchy6"/>
    <dgm:cxn modelId="{4856EFA1-ACCB-41B4-AAD1-8A02965A2CB7}" type="presParOf" srcId="{D3F0DF91-B026-4E7F-A8DC-5E55A7205DA7}" destId="{BC154276-6395-4745-BC2E-9547E73EA022}" srcOrd="3" destOrd="0" presId="urn:microsoft.com/office/officeart/2005/8/layout/hierarchy6"/>
    <dgm:cxn modelId="{5FE430DB-CA71-4EEC-9A26-23144B825B56}" type="presParOf" srcId="{BC154276-6395-4745-BC2E-9547E73EA022}" destId="{971D9D85-C205-47BE-A1F8-7E35ED9FE230}" srcOrd="0" destOrd="0" presId="urn:microsoft.com/office/officeart/2005/8/layout/hierarchy6"/>
    <dgm:cxn modelId="{4C15EA45-1C3D-4874-994F-3C945B7B9766}" type="presParOf" srcId="{BC154276-6395-4745-BC2E-9547E73EA022}" destId="{22A06AC9-9023-4A94-B85F-D6ECFBED4862}" srcOrd="1" destOrd="0" presId="urn:microsoft.com/office/officeart/2005/8/layout/hierarchy6"/>
    <dgm:cxn modelId="{EE13F17D-155B-4CCD-B925-F9544D25A01A}" type="presParOf" srcId="{22A06AC9-9023-4A94-B85F-D6ECFBED4862}" destId="{A4ECDF93-0E1C-4F15-8DD8-5830B0F14D74}" srcOrd="0" destOrd="0" presId="urn:microsoft.com/office/officeart/2005/8/layout/hierarchy6"/>
    <dgm:cxn modelId="{2DC2FF75-30A2-4B05-B9CE-951199AAEF3C}" type="presParOf" srcId="{22A06AC9-9023-4A94-B85F-D6ECFBED4862}" destId="{1B266890-FBF6-4808-84B8-02508F22694F}" srcOrd="1" destOrd="0" presId="urn:microsoft.com/office/officeart/2005/8/layout/hierarchy6"/>
    <dgm:cxn modelId="{B7CF30A0-DD9C-4BD2-90E5-BE3216A1D0D0}" type="presParOf" srcId="{1B266890-FBF6-4808-84B8-02508F22694F}" destId="{2A8B3181-06BC-4164-A544-D0DDACBA5AFE}" srcOrd="0" destOrd="0" presId="urn:microsoft.com/office/officeart/2005/8/layout/hierarchy6"/>
    <dgm:cxn modelId="{49C27D16-F0F5-4C38-9CFB-2BC0428C1615}" type="presParOf" srcId="{1B266890-FBF6-4808-84B8-02508F22694F}" destId="{893E40FC-7504-4447-A9C8-254377C222D9}" srcOrd="1" destOrd="0" presId="urn:microsoft.com/office/officeart/2005/8/layout/hierarchy6"/>
    <dgm:cxn modelId="{FDC2FAA5-90CD-4520-9E24-2AA4B960E199}" type="presParOf" srcId="{D3F0DF91-B026-4E7F-A8DC-5E55A7205DA7}" destId="{4EF338D3-EE56-4635-B68A-F3E0C3EA91C1}" srcOrd="4" destOrd="0" presId="urn:microsoft.com/office/officeart/2005/8/layout/hierarchy6"/>
    <dgm:cxn modelId="{2124E098-EEC9-4297-83AA-3987E2424C1D}" type="presParOf" srcId="{D3F0DF91-B026-4E7F-A8DC-5E55A7205DA7}" destId="{3EB38CAD-27E6-48D2-8C24-B24EEB2AC368}" srcOrd="5" destOrd="0" presId="urn:microsoft.com/office/officeart/2005/8/layout/hierarchy6"/>
    <dgm:cxn modelId="{4E31C5AE-26A8-4415-8E2A-C4909C7A633D}" type="presParOf" srcId="{3EB38CAD-27E6-48D2-8C24-B24EEB2AC368}" destId="{D788264E-0D4E-4880-804D-861C9DB05997}" srcOrd="0" destOrd="0" presId="urn:microsoft.com/office/officeart/2005/8/layout/hierarchy6"/>
    <dgm:cxn modelId="{362CC99E-3087-434E-9445-AFE425464F9D}" type="presParOf" srcId="{3EB38CAD-27E6-48D2-8C24-B24EEB2AC368}" destId="{8652F6C7-F3AC-4155-BBBE-6FCC84C7B0A7}" srcOrd="1" destOrd="0" presId="urn:microsoft.com/office/officeart/2005/8/layout/hierarchy6"/>
    <dgm:cxn modelId="{ECCFD395-1F95-46B1-A0C5-35748D37FB8D}" type="presParOf" srcId="{8652F6C7-F3AC-4155-BBBE-6FCC84C7B0A7}" destId="{4A41FD65-6113-4FF0-9F56-3C6A08452187}" srcOrd="0" destOrd="0" presId="urn:microsoft.com/office/officeart/2005/8/layout/hierarchy6"/>
    <dgm:cxn modelId="{147D5D20-DA35-47E5-A761-90AFF299304E}" type="presParOf" srcId="{8652F6C7-F3AC-4155-BBBE-6FCC84C7B0A7}" destId="{695CBE42-44B8-4C74-99E0-C96B435CBD2D}" srcOrd="1" destOrd="0" presId="urn:microsoft.com/office/officeart/2005/8/layout/hierarchy6"/>
    <dgm:cxn modelId="{CC00EC58-000E-4657-94F9-32E7C859DBC7}" type="presParOf" srcId="{695CBE42-44B8-4C74-99E0-C96B435CBD2D}" destId="{5780DB8D-7EEE-4EDE-89E6-2A7D7BA339F8}" srcOrd="0" destOrd="0" presId="urn:microsoft.com/office/officeart/2005/8/layout/hierarchy6"/>
    <dgm:cxn modelId="{94AD51B0-7D99-4A74-ACBF-08FC425C27BA}" type="presParOf" srcId="{695CBE42-44B8-4C74-99E0-C96B435CBD2D}" destId="{72207362-09CD-4B81-A79B-50F2F069333A}" srcOrd="1" destOrd="0" presId="urn:microsoft.com/office/officeart/2005/8/layout/hierarchy6"/>
    <dgm:cxn modelId="{545AF292-D91D-4C08-B96B-9EB248B7E035}" type="presParOf" srcId="{72207362-09CD-4B81-A79B-50F2F069333A}" destId="{DB1365B3-A19F-42FD-90E0-69AC0F9BD3FA}" srcOrd="0" destOrd="0" presId="urn:microsoft.com/office/officeart/2005/8/layout/hierarchy6"/>
    <dgm:cxn modelId="{1BAB7C08-A4DB-4CAE-B7D3-F8F3C9718DB2}" type="presParOf" srcId="{72207362-09CD-4B81-A79B-50F2F069333A}" destId="{5227A044-4833-4574-88BB-3619E7647D23}" srcOrd="1" destOrd="0" presId="urn:microsoft.com/office/officeart/2005/8/layout/hierarchy6"/>
    <dgm:cxn modelId="{9AB2938F-32B2-4FF6-894A-6DB18D35532C}" type="presParOf" srcId="{5227A044-4833-4574-88BB-3619E7647D23}" destId="{D5A7CE1E-9BFF-4430-8C7A-3552333065AB}" srcOrd="0" destOrd="0" presId="urn:microsoft.com/office/officeart/2005/8/layout/hierarchy6"/>
    <dgm:cxn modelId="{2D661CB5-E00F-4425-9A48-6998DBB92684}" type="presParOf" srcId="{5227A044-4833-4574-88BB-3619E7647D23}" destId="{4AD75C3B-AAD0-4519-8582-B3DE5947C128}" srcOrd="1" destOrd="0" presId="urn:microsoft.com/office/officeart/2005/8/layout/hierarchy6"/>
    <dgm:cxn modelId="{8B2A6BC1-1E23-4826-B1DA-F7F74A48BB5A}" type="presParOf" srcId="{8652F6C7-F3AC-4155-BBBE-6FCC84C7B0A7}" destId="{8C0F8FA1-91D1-4E63-8BAF-8F6E5E1545CA}" srcOrd="2" destOrd="0" presId="urn:microsoft.com/office/officeart/2005/8/layout/hierarchy6"/>
    <dgm:cxn modelId="{465FCC0E-D585-4B03-8688-67096CA8CC63}" type="presParOf" srcId="{8652F6C7-F3AC-4155-BBBE-6FCC84C7B0A7}" destId="{84726FBE-DD6D-4C45-AE8A-03443C2220F2}" srcOrd="3" destOrd="0" presId="urn:microsoft.com/office/officeart/2005/8/layout/hierarchy6"/>
    <dgm:cxn modelId="{21A8594D-6262-4A44-8FFB-C2317F4C5096}" type="presParOf" srcId="{84726FBE-DD6D-4C45-AE8A-03443C2220F2}" destId="{EB8E68EF-F3A6-42F5-B0B0-6EC9C6AF2003}" srcOrd="0" destOrd="0" presId="urn:microsoft.com/office/officeart/2005/8/layout/hierarchy6"/>
    <dgm:cxn modelId="{2CF957AC-7DDA-4577-BCEB-BF4EDB9A7926}" type="presParOf" srcId="{84726FBE-DD6D-4C45-AE8A-03443C2220F2}" destId="{2C1EE9A1-8ECE-4E3F-A75B-FA547BF39A65}" srcOrd="1" destOrd="0" presId="urn:microsoft.com/office/officeart/2005/8/layout/hierarchy6"/>
    <dgm:cxn modelId="{59DDEB51-BB65-4E86-A455-45733816A9A3}" type="presParOf" srcId="{2C1EE9A1-8ECE-4E3F-A75B-FA547BF39A65}" destId="{AFB3F9B4-6F6F-4F6E-A492-8FBA82520DDB}" srcOrd="0" destOrd="0" presId="urn:microsoft.com/office/officeart/2005/8/layout/hierarchy6"/>
    <dgm:cxn modelId="{C88A07F6-3DE3-43E5-9215-58D93B3FB4E3}" type="presParOf" srcId="{2C1EE9A1-8ECE-4E3F-A75B-FA547BF39A65}" destId="{6EA17623-07B6-41D9-A190-4ADDD68F0539}" srcOrd="1" destOrd="0" presId="urn:microsoft.com/office/officeart/2005/8/layout/hierarchy6"/>
    <dgm:cxn modelId="{09508D64-A006-445E-88A0-557186A29184}" type="presParOf" srcId="{6EA17623-07B6-41D9-A190-4ADDD68F0539}" destId="{A67ABABE-17BD-48FF-B173-56FD6622F7F8}" srcOrd="0" destOrd="0" presId="urn:microsoft.com/office/officeart/2005/8/layout/hierarchy6"/>
    <dgm:cxn modelId="{2772FEEC-4D22-4962-A36D-C8B4E972AF6D}" type="presParOf" srcId="{6EA17623-07B6-41D9-A190-4ADDD68F0539}" destId="{3CAD50F8-9E1D-4915-A2B2-800B970BA059}"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add</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NP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to</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&lt;B&gt;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557F0E9D-8740-4F94-91E8-CE02876C4CBB}">
      <dgm:prSet phldrT="[テキスト]"/>
      <dgm:spPr/>
      <dgm:t>
        <a:bodyPr/>
        <a:lstStyle/>
        <a:p>
          <a:r>
            <a:rPr lang="en-US" altLang="ja-JP" dirty="0"/>
            <a:t>VB</a:t>
          </a:r>
          <a:endParaRPr lang="ja-JP" altLang="en-US" dirty="0"/>
        </a:p>
      </dgm:t>
    </dgm:pt>
    <dgm:pt modelId="{CD1CD493-7CCB-4AB7-975E-54EF1226D39E}" type="parTrans" cxnId="{F3CBC84F-13BC-443E-830A-4C59FB5721D4}">
      <dgm:prSet/>
      <dgm:spPr/>
      <dgm:t>
        <a:bodyPr/>
        <a:lstStyle/>
        <a:p>
          <a:endParaRPr kumimoji="1" lang="ja-JP" altLang="en-US"/>
        </a:p>
      </dgm:t>
    </dgm:pt>
    <dgm:pt modelId="{CE61EF14-E904-4DEC-9602-BBBE5DF6FCD4}" type="sibTrans" cxnId="{F3CBC84F-13BC-443E-830A-4C59FB5721D4}">
      <dgm:prSet/>
      <dgm:spPr/>
      <dgm:t>
        <a:bodyPr/>
        <a:lstStyle/>
        <a:p>
          <a:endParaRPr kumimoji="1" lang="ja-JP" altLang="en-US"/>
        </a:p>
      </dgm:t>
    </dgm:pt>
    <dgm:pt modelId="{CB391F27-589D-4862-B87C-BC531BCC8D9E}">
      <dgm:prSet phldrT="[テキスト]"/>
      <dgm:spPr/>
      <dgm:t>
        <a:bodyPr/>
        <a:lstStyle/>
        <a:p>
          <a:r>
            <a:rPr lang="en-US" altLang="ja-JP" dirty="0"/>
            <a:t>NP</a:t>
          </a:r>
          <a:endParaRPr lang="ja-JP" altLang="en-US" dirty="0"/>
        </a:p>
      </dgm:t>
    </dgm:pt>
    <dgm:pt modelId="{D1F654EF-8191-4BB8-B894-B5F1EAA90BB8}" type="parTrans" cxnId="{CD8933A4-9B98-489C-8E48-CECBF2C9FCE7}">
      <dgm:prSet/>
      <dgm:spPr/>
      <dgm:t>
        <a:bodyPr/>
        <a:lstStyle/>
        <a:p>
          <a:endParaRPr kumimoji="1" lang="ja-JP" altLang="en-US"/>
        </a:p>
      </dgm:t>
    </dgm:pt>
    <dgm:pt modelId="{2FA4D90A-A181-4597-8B17-1105CBFD7BA3}" type="sibTrans" cxnId="{CD8933A4-9B98-489C-8E48-CECBF2C9FCE7}">
      <dgm:prSet/>
      <dgm:spPr/>
      <dgm:t>
        <a:bodyPr/>
        <a:lstStyle/>
        <a:p>
          <a:endParaRPr kumimoji="1" lang="ja-JP" altLang="en-US"/>
        </a:p>
      </dgm:t>
    </dgm:pt>
    <dgm:pt modelId="{69ED7DD8-AA52-45EE-8303-C118727D429D}">
      <dgm:prSet phldrT="[テキスト]"/>
      <dgm:spPr/>
      <dgm:t>
        <a:bodyPr/>
        <a:lstStyle/>
        <a:p>
          <a:r>
            <a:rPr lang="en-US" altLang="ja-JP" dirty="0"/>
            <a:t>NP</a:t>
          </a:r>
          <a:endParaRPr lang="ja-JP" altLang="en-US" dirty="0"/>
        </a:p>
      </dgm:t>
    </dgm:pt>
    <dgm:pt modelId="{743C05FE-D10A-43BB-B969-9C72B8F046F0}" type="parTrans" cxnId="{A107EED7-D25D-4127-833C-803335FD2B99}">
      <dgm:prSet/>
      <dgm:spPr/>
      <dgm:t>
        <a:bodyPr/>
        <a:lstStyle/>
        <a:p>
          <a:endParaRPr kumimoji="1" lang="ja-JP" altLang="en-US"/>
        </a:p>
      </dgm:t>
    </dgm:pt>
    <dgm:pt modelId="{DC4A0EBE-7D2F-4037-BC7B-172209F9C15B}" type="sibTrans" cxnId="{A107EED7-D25D-4127-833C-803335FD2B99}">
      <dgm:prSet/>
      <dgm:spPr/>
      <dgm:t>
        <a:bodyPr/>
        <a:lstStyle/>
        <a:p>
          <a:endParaRPr kumimoji="1" lang="ja-JP" altLang="en-US"/>
        </a:p>
      </dgm:t>
    </dgm:pt>
    <dgm:pt modelId="{DBD6BCCF-159F-4287-B9B8-32314BE351BD}">
      <dgm:prSet phldrT="[テキスト]"/>
      <dgm:spPr/>
      <dgm:t>
        <a:bodyPr/>
        <a:lstStyle/>
        <a:p>
          <a:r>
            <a:rPr lang="en-US" altLang="ja-JP" dirty="0"/>
            <a:t>&lt;A&gt;</a:t>
          </a:r>
          <a:endParaRPr lang="ja-JP" altLang="en-US" dirty="0"/>
        </a:p>
      </dgm:t>
    </dgm:pt>
    <dgm:pt modelId="{723571ED-6839-4855-85CB-99C3224CFD5D}" type="parTrans" cxnId="{6A7664AA-0EF7-46EE-989E-BBA75D630713}">
      <dgm:prSet/>
      <dgm:spPr/>
      <dgm:t>
        <a:bodyPr/>
        <a:lstStyle/>
        <a:p>
          <a:endParaRPr kumimoji="1" lang="ja-JP" altLang="en-US"/>
        </a:p>
      </dgm:t>
    </dgm:pt>
    <dgm:pt modelId="{A405950A-6236-4F55-9552-DDA0DE93AB4D}" type="sibTrans" cxnId="{6A7664AA-0EF7-46EE-989E-BBA75D630713}">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FA0ABB32-F8E9-4656-A585-C2F82C766E1D}" type="pres">
      <dgm:prSet presAssocID="{18FF8BCD-5B5C-481E-B04F-CBECDBB7BDCA}" presName="Name19" presStyleLbl="parChTrans1D2" presStyleIdx="0" presStyleCnt="1"/>
      <dgm:spPr/>
    </dgm:pt>
    <dgm:pt modelId="{D081D957-5C77-469F-8E6D-84192E0E1D00}" type="pres">
      <dgm:prSet presAssocID="{88E8BFFC-4297-4ABC-8EAA-B2D4C39D4723}" presName="Name21" presStyleCnt="0"/>
      <dgm:spPr/>
    </dgm:pt>
    <dgm:pt modelId="{C0532846-4379-44E0-9B8F-12B8D5F54A69}" type="pres">
      <dgm:prSet presAssocID="{88E8BFFC-4297-4ABC-8EAA-B2D4C39D4723}" presName="level2Shape" presStyleLbl="node2" presStyleIdx="0" presStyleCnt="1"/>
      <dgm:spPr/>
    </dgm:pt>
    <dgm:pt modelId="{00582451-CF97-43AD-834B-19579004EA71}" type="pres">
      <dgm:prSet presAssocID="{88E8BFFC-4297-4ABC-8EAA-B2D4C39D4723}" presName="hierChild3" presStyleCnt="0"/>
      <dgm:spPr/>
    </dgm:pt>
    <dgm:pt modelId="{D9F61FCC-1D73-4CA6-9209-47884E24F0D7}" type="pres">
      <dgm:prSet presAssocID="{CD1CD493-7CCB-4AB7-975E-54EF1226D39E}" presName="Name19" presStyleLbl="parChTrans1D3" presStyleIdx="0" presStyleCnt="2"/>
      <dgm:spPr/>
    </dgm:pt>
    <dgm:pt modelId="{AAD9A6AA-3370-491F-87CB-B377AB09A8BF}" type="pres">
      <dgm:prSet presAssocID="{557F0E9D-8740-4F94-91E8-CE02876C4CBB}" presName="Name21" presStyleCnt="0"/>
      <dgm:spPr/>
    </dgm:pt>
    <dgm:pt modelId="{8D1CD3BD-4A87-474A-81E0-BEA1C42F5B0B}" type="pres">
      <dgm:prSet presAssocID="{557F0E9D-8740-4F94-91E8-CE02876C4CBB}" presName="level2Shape" presStyleLbl="node3" presStyleIdx="0" presStyleCnt="2"/>
      <dgm:spPr/>
    </dgm:pt>
    <dgm:pt modelId="{22B515E0-36C8-479A-B996-4F5C69232FAD}" type="pres">
      <dgm:prSet presAssocID="{557F0E9D-8740-4F94-91E8-CE02876C4CBB}" presName="hierChild3" presStyleCnt="0"/>
      <dgm:spPr/>
    </dgm:pt>
    <dgm:pt modelId="{3FAFF9FD-0EBC-4672-AF1E-44B6108DC366}" type="pres">
      <dgm:prSet presAssocID="{0A15173E-AF9A-48F1-89EC-0B55A0890125}" presName="Name19" presStyleLbl="parChTrans1D4" presStyleIdx="0" presStyleCnt="8"/>
      <dgm:spPr/>
    </dgm:pt>
    <dgm:pt modelId="{4457F933-9A85-4365-8E64-1B221E77B301}" type="pres">
      <dgm:prSet presAssocID="{2636CCC2-9B62-4ED3-A5E3-6497719DB641}" presName="Name21" presStyleCnt="0"/>
      <dgm:spPr/>
    </dgm:pt>
    <dgm:pt modelId="{E97816D3-C939-4FE9-9266-783483EA1B4B}" type="pres">
      <dgm:prSet presAssocID="{2636CCC2-9B62-4ED3-A5E3-6497719DB641}" presName="level2Shape" presStyleLbl="node4" presStyleIdx="0" presStyleCnt="8"/>
      <dgm:spPr/>
    </dgm:pt>
    <dgm:pt modelId="{30D76F9D-F1EE-4B7C-9863-C1C9A941944A}" type="pres">
      <dgm:prSet presAssocID="{2636CCC2-9B62-4ED3-A5E3-6497719DB641}" presName="hierChild3" presStyleCnt="0"/>
      <dgm:spPr/>
    </dgm:pt>
    <dgm:pt modelId="{2EC209B1-CD7A-48C1-A3DB-B8D7F91D2DA1}" type="pres">
      <dgm:prSet presAssocID="{D1F654EF-8191-4BB8-B894-B5F1EAA90BB8}" presName="Name19" presStyleLbl="parChTrans1D3" presStyleIdx="1" presStyleCnt="2"/>
      <dgm:spPr/>
    </dgm:pt>
    <dgm:pt modelId="{27778A8D-004F-4420-86C7-868A00CF64DE}" type="pres">
      <dgm:prSet presAssocID="{CB391F27-589D-4862-B87C-BC531BCC8D9E}" presName="Name21" presStyleCnt="0"/>
      <dgm:spPr/>
    </dgm:pt>
    <dgm:pt modelId="{E5F1E956-7C43-4E72-AAA0-046518689908}" type="pres">
      <dgm:prSet presAssocID="{CB391F27-589D-4862-B87C-BC531BCC8D9E}" presName="level2Shape" presStyleLbl="node3" presStyleIdx="1" presStyleCnt="2"/>
      <dgm:spPr/>
    </dgm:pt>
    <dgm:pt modelId="{7392963E-3C20-45AD-8AD6-A888F8004480}" type="pres">
      <dgm:prSet presAssocID="{CB391F27-589D-4862-B87C-BC531BCC8D9E}" presName="hierChild3" presStyleCnt="0"/>
      <dgm:spPr/>
    </dgm:pt>
    <dgm:pt modelId="{D9174168-686B-4429-87D4-6CF15C5DA943}" type="pres">
      <dgm:prSet presAssocID="{743C05FE-D10A-43BB-B969-9C72B8F046F0}" presName="Name19" presStyleLbl="parChTrans1D4" presStyleIdx="1" presStyleCnt="8"/>
      <dgm:spPr/>
    </dgm:pt>
    <dgm:pt modelId="{CC9135E6-3A39-466F-9098-86E58779A797}" type="pres">
      <dgm:prSet presAssocID="{69ED7DD8-AA52-45EE-8303-C118727D429D}" presName="Name21" presStyleCnt="0"/>
      <dgm:spPr/>
    </dgm:pt>
    <dgm:pt modelId="{5002CA23-997E-4E1E-B7E2-523B1B67D439}" type="pres">
      <dgm:prSet presAssocID="{69ED7DD8-AA52-45EE-8303-C118727D429D}" presName="level2Shape" presStyleLbl="node4" presStyleIdx="1" presStyleCnt="8"/>
      <dgm:spPr/>
    </dgm:pt>
    <dgm:pt modelId="{2B68F227-B1A4-42BA-9433-67C491BE227E}" type="pres">
      <dgm:prSet presAssocID="{69ED7DD8-AA52-45EE-8303-C118727D429D}" presName="hierChild3" presStyleCnt="0"/>
      <dgm:spPr/>
    </dgm:pt>
    <dgm:pt modelId="{98BF0930-93B4-4C3F-AD72-DCEB6842F371}" type="pres">
      <dgm:prSet presAssocID="{723571ED-6839-4855-85CB-99C3224CFD5D}" presName="Name19" presStyleLbl="parChTrans1D4" presStyleIdx="2" presStyleCnt="8"/>
      <dgm:spPr/>
    </dgm:pt>
    <dgm:pt modelId="{6F45804C-535C-4F66-8D7E-0B66FBD97142}" type="pres">
      <dgm:prSet presAssocID="{DBD6BCCF-159F-4287-B9B8-32314BE351BD}" presName="Name21" presStyleCnt="0"/>
      <dgm:spPr/>
    </dgm:pt>
    <dgm:pt modelId="{F7B3BB4C-7242-4CF6-9100-F3E9EF034D82}" type="pres">
      <dgm:prSet presAssocID="{DBD6BCCF-159F-4287-B9B8-32314BE351BD}" presName="level2Shape" presStyleLbl="node4" presStyleIdx="2" presStyleCnt="8"/>
      <dgm:spPr/>
    </dgm:pt>
    <dgm:pt modelId="{17786477-6E9C-4E53-A5C2-F3AA570E3498}" type="pres">
      <dgm:prSet presAssocID="{DBD6BCCF-159F-4287-B9B8-32314BE351BD}" presName="hierChild3" presStyleCnt="0"/>
      <dgm:spPr/>
    </dgm:pt>
    <dgm:pt modelId="{29B8FB17-1CC9-4D57-96FC-CEA214A37032}" type="pres">
      <dgm:prSet presAssocID="{A1A14C63-2EA1-4CE4-ACBA-24C8435E0B71}" presName="Name19" presStyleLbl="parChTrans1D4" presStyleIdx="3" presStyleCnt="8"/>
      <dgm:spPr/>
    </dgm:pt>
    <dgm:pt modelId="{F59913AA-A7F3-41F5-B019-57ECA288E5F4}" type="pres">
      <dgm:prSet presAssocID="{7F5CEA46-E84B-496F-A163-80EF2CA07B02}" presName="Name21" presStyleCnt="0"/>
      <dgm:spPr/>
    </dgm:pt>
    <dgm:pt modelId="{D3D54C5D-A9C2-49D1-B1C9-2A65C9E97C3A}" type="pres">
      <dgm:prSet presAssocID="{7F5CEA46-E84B-496F-A163-80EF2CA07B02}" presName="level2Shape" presStyleLbl="node4" presStyleIdx="3" presStyleCnt="8"/>
      <dgm:spPr/>
    </dgm:pt>
    <dgm:pt modelId="{090B4994-95A4-48DE-AF5C-EBD2F29BD11E}" type="pres">
      <dgm:prSet presAssocID="{7F5CEA46-E84B-496F-A163-80EF2CA07B02}" presName="hierChild3" presStyleCnt="0"/>
      <dgm:spPr/>
    </dgm:pt>
    <dgm:pt modelId="{C6A150C5-467B-4C0F-B6D0-04F8D9C52A5B}" type="pres">
      <dgm:prSet presAssocID="{3352C4D8-4A8B-405C-9A29-088129C9F564}" presName="Name19" presStyleLbl="parChTrans1D4" presStyleIdx="4" presStyleCnt="8"/>
      <dgm:spPr/>
    </dgm:pt>
    <dgm:pt modelId="{7ADB4D43-33AF-4ECE-9915-9266443CD769}" type="pres">
      <dgm:prSet presAssocID="{44E4E32B-8984-476D-833B-8F26BB6D8269}" presName="Name21" presStyleCnt="0"/>
      <dgm:spPr/>
    </dgm:pt>
    <dgm:pt modelId="{D8B75311-B5C9-4C2A-953D-F0BC33797E12}" type="pres">
      <dgm:prSet presAssocID="{44E4E32B-8984-476D-833B-8F26BB6D8269}" presName="level2Shape" presStyleLbl="node4" presStyleIdx="4" presStyleCnt="8"/>
      <dgm:spPr/>
    </dgm:pt>
    <dgm:pt modelId="{8D26DDB1-C799-49D6-86BA-E64251BEF82C}" type="pres">
      <dgm:prSet presAssocID="{44E4E32B-8984-476D-833B-8F26BB6D8269}" presName="hierChild3" presStyleCnt="0"/>
      <dgm:spPr/>
    </dgm:pt>
    <dgm:pt modelId="{04198494-3043-440F-A09F-2A1B8EC778C4}" type="pres">
      <dgm:prSet presAssocID="{B527AB5D-5A56-43E9-86CC-5FA013C45D2E}" presName="Name19" presStyleLbl="parChTrans1D4" presStyleIdx="5" presStyleCnt="8"/>
      <dgm:spPr/>
    </dgm:pt>
    <dgm:pt modelId="{39209190-C53E-487A-A996-54C09ED67C84}" type="pres">
      <dgm:prSet presAssocID="{BACF044F-E1CE-40C9-9BE0-009F55F572DD}" presName="Name21" presStyleCnt="0"/>
      <dgm:spPr/>
    </dgm:pt>
    <dgm:pt modelId="{D7700BEA-C288-4F14-8501-E9809C7EBAA0}" type="pres">
      <dgm:prSet presAssocID="{BACF044F-E1CE-40C9-9BE0-009F55F572DD}" presName="level2Shape" presStyleLbl="node4" presStyleIdx="5" presStyleCnt="8"/>
      <dgm:spPr/>
    </dgm:pt>
    <dgm:pt modelId="{2216F7A0-FE59-434A-AA27-68DFFEB5EE30}" type="pres">
      <dgm:prSet presAssocID="{BACF044F-E1CE-40C9-9BE0-009F55F572DD}" presName="hierChild3" presStyleCnt="0"/>
      <dgm:spPr/>
    </dgm:pt>
    <dgm:pt modelId="{1A2D6631-B9AE-41E9-83FE-C0658FEFFEB5}" type="pres">
      <dgm:prSet presAssocID="{5FDD63B1-9083-42E8-BA5C-E3BD8A306D07}" presName="Name19" presStyleLbl="parChTrans1D4" presStyleIdx="6" presStyleCnt="8"/>
      <dgm:spPr/>
    </dgm:pt>
    <dgm:pt modelId="{04965615-65DA-47C6-9880-ED00FB0883F1}" type="pres">
      <dgm:prSet presAssocID="{25819FEF-FDA8-48B0-85FA-342768A2C865}" presName="Name21" presStyleCnt="0"/>
      <dgm:spPr/>
    </dgm:pt>
    <dgm:pt modelId="{CBE05E8B-3A49-4406-A4DA-880E13674CB6}" type="pres">
      <dgm:prSet presAssocID="{25819FEF-FDA8-48B0-85FA-342768A2C865}" presName="level2Shape" presStyleLbl="node4" presStyleIdx="6" presStyleCnt="8"/>
      <dgm:spPr/>
    </dgm:pt>
    <dgm:pt modelId="{BDF45F57-A496-44FB-8016-F4232EBF3121}" type="pres">
      <dgm:prSet presAssocID="{25819FEF-FDA8-48B0-85FA-342768A2C865}" presName="hierChild3" presStyleCnt="0"/>
      <dgm:spPr/>
    </dgm:pt>
    <dgm:pt modelId="{B567BAC0-41F6-4345-9E2D-10B83AF89692}" type="pres">
      <dgm:prSet presAssocID="{BB23E967-4092-4ED1-9132-822643D41F00}" presName="Name19" presStyleLbl="parChTrans1D4" presStyleIdx="7" presStyleCnt="8"/>
      <dgm:spPr/>
    </dgm:pt>
    <dgm:pt modelId="{E668EBA0-1485-4292-B373-118ECF240F88}" type="pres">
      <dgm:prSet presAssocID="{0373D8CE-1CC7-4369-9BC0-569612B38BD9}" presName="Name21" presStyleCnt="0"/>
      <dgm:spPr/>
    </dgm:pt>
    <dgm:pt modelId="{441628FA-904C-4764-9E04-8BF72E457817}" type="pres">
      <dgm:prSet presAssocID="{0373D8CE-1CC7-4369-9BC0-569612B38BD9}" presName="level2Shape" presStyleLbl="node4" presStyleIdx="7" presStyleCnt="8"/>
      <dgm:spPr/>
    </dgm:pt>
    <dgm:pt modelId="{A5536477-A291-452C-9CB3-9131F15E2262}"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A0B0A401-9AAC-475B-93A8-6589E235146C}" type="presOf" srcId="{BB23E967-4092-4ED1-9132-822643D41F00}" destId="{B567BAC0-41F6-4345-9E2D-10B83AF89692}" srcOrd="0" destOrd="0" presId="urn:microsoft.com/office/officeart/2005/8/layout/hierarchy6"/>
    <dgm:cxn modelId="{48A6CC29-681A-4348-9AC5-6A439E19D72E}" type="presOf" srcId="{BACF044F-E1CE-40C9-9BE0-009F55F572DD}" destId="{D7700BEA-C288-4F14-8501-E9809C7EBAA0}"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46005E2F-DA2F-4794-8FF6-C503F2F4EB1F}" type="presOf" srcId="{0A15173E-AF9A-48F1-89EC-0B55A0890125}" destId="{3FAFF9FD-0EBC-4672-AF1E-44B6108DC366}" srcOrd="0" destOrd="0" presId="urn:microsoft.com/office/officeart/2005/8/layout/hierarchy6"/>
    <dgm:cxn modelId="{94671238-D614-4279-9418-FA5488277650}" type="presOf" srcId="{A1A14C63-2EA1-4CE4-ACBA-24C8435E0B71}" destId="{29B8FB17-1CC9-4D57-96FC-CEA214A37032}" srcOrd="0" destOrd="0" presId="urn:microsoft.com/office/officeart/2005/8/layout/hierarchy6"/>
    <dgm:cxn modelId="{D37D733D-5E42-4E78-9C32-730BC2339307}" type="presOf" srcId="{723571ED-6839-4855-85CB-99C3224CFD5D}" destId="{98BF0930-93B4-4C3F-AD72-DCEB6842F371}" srcOrd="0" destOrd="0" presId="urn:microsoft.com/office/officeart/2005/8/layout/hierarchy6"/>
    <dgm:cxn modelId="{7E12F460-7C44-4656-A6A2-B580BE5897F1}" type="presOf" srcId="{7F5CEA46-E84B-496F-A163-80EF2CA07B02}" destId="{D3D54C5D-A9C2-49D1-B1C9-2A65C9E97C3A}" srcOrd="0" destOrd="0" presId="urn:microsoft.com/office/officeart/2005/8/layout/hierarchy6"/>
    <dgm:cxn modelId="{22AC8969-8337-4C36-9E69-87EB9FAF9EA4}" type="presOf" srcId="{D1F654EF-8191-4BB8-B894-B5F1EAA90BB8}" destId="{2EC209B1-CD7A-48C1-A3DB-B8D7F91D2DA1}"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8AE7A96B-408B-4AC9-8A85-CCC4209AD799}" type="presOf" srcId="{B527AB5D-5A56-43E9-86CC-5FA013C45D2E}" destId="{04198494-3043-440F-A09F-2A1B8EC778C4}" srcOrd="0" destOrd="0" presId="urn:microsoft.com/office/officeart/2005/8/layout/hierarchy6"/>
    <dgm:cxn modelId="{F3CBC84F-13BC-443E-830A-4C59FB5721D4}" srcId="{88E8BFFC-4297-4ABC-8EAA-B2D4C39D4723}" destId="{557F0E9D-8740-4F94-91E8-CE02876C4CBB}" srcOrd="0" destOrd="0" parTransId="{CD1CD493-7CCB-4AB7-975E-54EF1226D39E}" sibTransId="{CE61EF14-E904-4DEC-9602-BBBE5DF6FCD4}"/>
    <dgm:cxn modelId="{A94AE351-6CE6-419E-BE27-6965B68FF208}" type="presOf" srcId="{0373D8CE-1CC7-4369-9BC0-569612B38BD9}" destId="{441628FA-904C-4764-9E04-8BF72E457817}" srcOrd="0" destOrd="0" presId="urn:microsoft.com/office/officeart/2005/8/layout/hierarchy6"/>
    <dgm:cxn modelId="{34126C72-6C0C-4B32-B541-2D63CC73AEA9}" type="presOf" srcId="{2636CCC2-9B62-4ED3-A5E3-6497719DB641}" destId="{E97816D3-C939-4FE9-9266-783483EA1B4B}"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164D1F83-5C19-4E1E-AB47-F96679D5104C}" srcId="{557F0E9D-8740-4F94-91E8-CE02876C4CBB}" destId="{2636CCC2-9B62-4ED3-A5E3-6497719DB641}" srcOrd="0" destOrd="0" parTransId="{0A15173E-AF9A-48F1-89EC-0B55A0890125}" sibTransId="{4E589FA3-2E53-417C-9C08-D063B05508ED}"/>
    <dgm:cxn modelId="{7226E191-A015-4FCE-8569-EF9862368603}" type="presOf" srcId="{69ED7DD8-AA52-45EE-8303-C118727D429D}" destId="{5002CA23-997E-4E1E-B7E2-523B1B67D439}" srcOrd="0" destOrd="0" presId="urn:microsoft.com/office/officeart/2005/8/layout/hierarchy6"/>
    <dgm:cxn modelId="{02081696-25C3-427E-9454-1F52D68359A4}" srcId="{44E4E32B-8984-476D-833B-8F26BB6D8269}" destId="{BACF044F-E1CE-40C9-9BE0-009F55F572DD}" srcOrd="0" destOrd="0" parTransId="{B527AB5D-5A56-43E9-86CC-5FA013C45D2E}" sibTransId="{E3793F3B-6A47-4E00-955F-A332FA114DBE}"/>
    <dgm:cxn modelId="{8D48689B-5607-4242-BE68-1A9963DDFC5F}" type="presOf" srcId="{743C05FE-D10A-43BB-B969-9C72B8F046F0}" destId="{D9174168-686B-4429-87D4-6CF15C5DA943}" srcOrd="0" destOrd="0" presId="urn:microsoft.com/office/officeart/2005/8/layout/hierarchy6"/>
    <dgm:cxn modelId="{F77A5FA2-955E-404F-8EB1-0BD7B65721E9}" type="presOf" srcId="{557F0E9D-8740-4F94-91E8-CE02876C4CBB}" destId="{8D1CD3BD-4A87-474A-81E0-BEA1C42F5B0B}" srcOrd="0" destOrd="0" presId="urn:microsoft.com/office/officeart/2005/8/layout/hierarchy6"/>
    <dgm:cxn modelId="{1C1CA7A3-87B1-480D-98C5-F4AA2421EA44}" type="presOf" srcId="{5FDD63B1-9083-42E8-BA5C-E3BD8A306D07}" destId="{1A2D6631-B9AE-41E9-83FE-C0658FEFFEB5}" srcOrd="0" destOrd="0" presId="urn:microsoft.com/office/officeart/2005/8/layout/hierarchy6"/>
    <dgm:cxn modelId="{CD8933A4-9B98-489C-8E48-CECBF2C9FCE7}" srcId="{88E8BFFC-4297-4ABC-8EAA-B2D4C39D4723}" destId="{CB391F27-589D-4862-B87C-BC531BCC8D9E}" srcOrd="1" destOrd="0" parTransId="{D1F654EF-8191-4BB8-B894-B5F1EAA90BB8}" sibTransId="{2FA4D90A-A181-4597-8B17-1105CBFD7BA3}"/>
    <dgm:cxn modelId="{5D22DFA5-00FB-4EF9-AA4E-41728ECAF1C5}" srcId="{25819FEF-FDA8-48B0-85FA-342768A2C865}" destId="{0373D8CE-1CC7-4369-9BC0-569612B38BD9}" srcOrd="0" destOrd="0" parTransId="{BB23E967-4092-4ED1-9132-822643D41F00}" sibTransId="{2DEC215F-168B-4EF0-8E8D-BC4F75B6DE20}"/>
    <dgm:cxn modelId="{6A7664AA-0EF7-46EE-989E-BBA75D630713}" srcId="{69ED7DD8-AA52-45EE-8303-C118727D429D}" destId="{DBD6BCCF-159F-4287-B9B8-32314BE351BD}" srcOrd="0" destOrd="0" parTransId="{723571ED-6839-4855-85CB-99C3224CFD5D}" sibTransId="{A405950A-6236-4F55-9552-DDA0DE93AB4D}"/>
    <dgm:cxn modelId="{00728FC5-201B-46E0-917E-B03E322D80B1}" type="presOf" srcId="{DBD6BCCF-159F-4287-B9B8-32314BE351BD}" destId="{F7B3BB4C-7242-4CF6-9100-F3E9EF034D82}"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F9693ECE-9CAA-4AFB-9F96-27639076ED81}" type="presOf" srcId="{25819FEF-FDA8-48B0-85FA-342768A2C865}" destId="{CBE05E8B-3A49-4406-A4DA-880E13674CB6}" srcOrd="0" destOrd="0" presId="urn:microsoft.com/office/officeart/2005/8/layout/hierarchy6"/>
    <dgm:cxn modelId="{A107EED7-D25D-4127-833C-803335FD2B99}" srcId="{CB391F27-589D-4862-B87C-BC531BCC8D9E}" destId="{69ED7DD8-AA52-45EE-8303-C118727D429D}" srcOrd="0" destOrd="0" parTransId="{743C05FE-D10A-43BB-B969-9C72B8F046F0}" sibTransId="{DC4A0EBE-7D2F-4037-BC7B-172209F9C15B}"/>
    <dgm:cxn modelId="{696D2ADA-4B0B-4C80-81B2-9EF13E53EFAD}" type="presOf" srcId="{CB391F27-589D-4862-B87C-BC531BCC8D9E}" destId="{E5F1E956-7C43-4E72-AAA0-046518689908}" srcOrd="0" destOrd="0" presId="urn:microsoft.com/office/officeart/2005/8/layout/hierarchy6"/>
    <dgm:cxn modelId="{476DFCDA-FE2A-413D-811D-4B0540429ACF}" type="presOf" srcId="{18FF8BCD-5B5C-481E-B04F-CBECDBB7BDCA}" destId="{FA0ABB32-F8E9-4656-A585-C2F82C766E1D}"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79580FE9-0DAC-4196-A339-093CF2518FD4}" type="presOf" srcId="{CD1CD493-7CCB-4AB7-975E-54EF1226D39E}" destId="{D9F61FCC-1D73-4CA6-9209-47884E24F0D7}" srcOrd="0" destOrd="0" presId="urn:microsoft.com/office/officeart/2005/8/layout/hierarchy6"/>
    <dgm:cxn modelId="{F45843E9-4D25-4E26-8FC4-FF92FF783300}" srcId="{7F5CEA46-E84B-496F-A163-80EF2CA07B02}" destId="{25819FEF-FDA8-48B0-85FA-342768A2C865}" srcOrd="1" destOrd="0" parTransId="{5FDD63B1-9083-42E8-BA5C-E3BD8A306D07}" sibTransId="{95B00A8D-9AFF-45BF-8939-9910E380EDBD}"/>
    <dgm:cxn modelId="{85B9F3F3-B72F-40CB-8AE5-BB1B3D75E214}" type="presOf" srcId="{44E4E32B-8984-476D-833B-8F26BB6D8269}" destId="{D8B75311-B5C9-4C2A-953D-F0BC33797E12}" srcOrd="0" destOrd="0" presId="urn:microsoft.com/office/officeart/2005/8/layout/hierarchy6"/>
    <dgm:cxn modelId="{5FBD4FFA-D81E-46D5-9721-511FF742AA81}" srcId="{CB391F27-589D-4862-B87C-BC531BCC8D9E}" destId="{7F5CEA46-E84B-496F-A163-80EF2CA07B02}" srcOrd="1" destOrd="0" parTransId="{A1A14C63-2EA1-4CE4-ACBA-24C8435E0B71}" sibTransId="{7AB16C70-6680-49E2-B197-23777573ACCB}"/>
    <dgm:cxn modelId="{B48E2CFC-8C92-4966-B874-2EE6BEA56238}" type="presOf" srcId="{3352C4D8-4A8B-405C-9A29-088129C9F564}" destId="{C6A150C5-467B-4C0F-B6D0-04F8D9C52A5B}" srcOrd="0" destOrd="0" presId="urn:microsoft.com/office/officeart/2005/8/layout/hierarchy6"/>
    <dgm:cxn modelId="{09F589FE-D50B-4736-8965-9D203B92EA13}" type="presOf" srcId="{88E8BFFC-4297-4ABC-8EAA-B2D4C39D4723}" destId="{C0532846-4379-44E0-9B8F-12B8D5F54A69}"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DAF9C5CB-37A0-4542-95B3-3F5C2B29A3FB}" type="presParOf" srcId="{A8EACAB6-CF92-47FA-A71E-C14383A77C37}" destId="{FA0ABB32-F8E9-4656-A585-C2F82C766E1D}" srcOrd="0" destOrd="0" presId="urn:microsoft.com/office/officeart/2005/8/layout/hierarchy6"/>
    <dgm:cxn modelId="{2A9313D9-E584-4FBD-891E-C480D14F3795}" type="presParOf" srcId="{A8EACAB6-CF92-47FA-A71E-C14383A77C37}" destId="{D081D957-5C77-469F-8E6D-84192E0E1D00}" srcOrd="1" destOrd="0" presId="urn:microsoft.com/office/officeart/2005/8/layout/hierarchy6"/>
    <dgm:cxn modelId="{FF2E6042-E886-4755-ACD4-8A742A00D56D}" type="presParOf" srcId="{D081D957-5C77-469F-8E6D-84192E0E1D00}" destId="{C0532846-4379-44E0-9B8F-12B8D5F54A69}" srcOrd="0" destOrd="0" presId="urn:microsoft.com/office/officeart/2005/8/layout/hierarchy6"/>
    <dgm:cxn modelId="{5A70038B-DE93-49EC-9170-325E74EFAAF6}" type="presParOf" srcId="{D081D957-5C77-469F-8E6D-84192E0E1D00}" destId="{00582451-CF97-43AD-834B-19579004EA71}" srcOrd="1" destOrd="0" presId="urn:microsoft.com/office/officeart/2005/8/layout/hierarchy6"/>
    <dgm:cxn modelId="{9421DAFC-D47E-4706-A96A-B8E06EEFEDB7}" type="presParOf" srcId="{00582451-CF97-43AD-834B-19579004EA71}" destId="{D9F61FCC-1D73-4CA6-9209-47884E24F0D7}" srcOrd="0" destOrd="0" presId="urn:microsoft.com/office/officeart/2005/8/layout/hierarchy6"/>
    <dgm:cxn modelId="{B6BCEC58-5E28-460A-AD2A-2479CDA99A75}" type="presParOf" srcId="{00582451-CF97-43AD-834B-19579004EA71}" destId="{AAD9A6AA-3370-491F-87CB-B377AB09A8BF}" srcOrd="1" destOrd="0" presId="urn:microsoft.com/office/officeart/2005/8/layout/hierarchy6"/>
    <dgm:cxn modelId="{4771E2F4-EF38-4A7D-98B9-18606074B707}" type="presParOf" srcId="{AAD9A6AA-3370-491F-87CB-B377AB09A8BF}" destId="{8D1CD3BD-4A87-474A-81E0-BEA1C42F5B0B}" srcOrd="0" destOrd="0" presId="urn:microsoft.com/office/officeart/2005/8/layout/hierarchy6"/>
    <dgm:cxn modelId="{B0C0910E-F313-4413-BB59-76A27F026AA8}" type="presParOf" srcId="{AAD9A6AA-3370-491F-87CB-B377AB09A8BF}" destId="{22B515E0-36C8-479A-B996-4F5C69232FAD}" srcOrd="1" destOrd="0" presId="urn:microsoft.com/office/officeart/2005/8/layout/hierarchy6"/>
    <dgm:cxn modelId="{9C45F253-BBD5-4B44-8CD1-EAD2331DF175}" type="presParOf" srcId="{22B515E0-36C8-479A-B996-4F5C69232FAD}" destId="{3FAFF9FD-0EBC-4672-AF1E-44B6108DC366}" srcOrd="0" destOrd="0" presId="urn:microsoft.com/office/officeart/2005/8/layout/hierarchy6"/>
    <dgm:cxn modelId="{2A3D6BD1-F938-4318-A3DB-46B0170B6069}" type="presParOf" srcId="{22B515E0-36C8-479A-B996-4F5C69232FAD}" destId="{4457F933-9A85-4365-8E64-1B221E77B301}" srcOrd="1" destOrd="0" presId="urn:microsoft.com/office/officeart/2005/8/layout/hierarchy6"/>
    <dgm:cxn modelId="{E185E0C4-67CA-41F2-AD36-B9108DA8921B}" type="presParOf" srcId="{4457F933-9A85-4365-8E64-1B221E77B301}" destId="{E97816D3-C939-4FE9-9266-783483EA1B4B}" srcOrd="0" destOrd="0" presId="urn:microsoft.com/office/officeart/2005/8/layout/hierarchy6"/>
    <dgm:cxn modelId="{C6E8E7BC-310C-4F28-9EC2-45944A69C86C}" type="presParOf" srcId="{4457F933-9A85-4365-8E64-1B221E77B301}" destId="{30D76F9D-F1EE-4B7C-9863-C1C9A941944A}" srcOrd="1" destOrd="0" presId="urn:microsoft.com/office/officeart/2005/8/layout/hierarchy6"/>
    <dgm:cxn modelId="{D012E728-843A-493E-93F6-B042C233C340}" type="presParOf" srcId="{00582451-CF97-43AD-834B-19579004EA71}" destId="{2EC209B1-CD7A-48C1-A3DB-B8D7F91D2DA1}" srcOrd="2" destOrd="0" presId="urn:microsoft.com/office/officeart/2005/8/layout/hierarchy6"/>
    <dgm:cxn modelId="{084E0313-4625-4E58-928F-674953AF73C7}" type="presParOf" srcId="{00582451-CF97-43AD-834B-19579004EA71}" destId="{27778A8D-004F-4420-86C7-868A00CF64DE}" srcOrd="3" destOrd="0" presId="urn:microsoft.com/office/officeart/2005/8/layout/hierarchy6"/>
    <dgm:cxn modelId="{3BA48B06-693F-4DBB-88B8-0686B9F2B45A}" type="presParOf" srcId="{27778A8D-004F-4420-86C7-868A00CF64DE}" destId="{E5F1E956-7C43-4E72-AAA0-046518689908}" srcOrd="0" destOrd="0" presId="urn:microsoft.com/office/officeart/2005/8/layout/hierarchy6"/>
    <dgm:cxn modelId="{D9DD3229-F0FC-415E-8012-8F52DCB5767C}" type="presParOf" srcId="{27778A8D-004F-4420-86C7-868A00CF64DE}" destId="{7392963E-3C20-45AD-8AD6-A888F8004480}" srcOrd="1" destOrd="0" presId="urn:microsoft.com/office/officeart/2005/8/layout/hierarchy6"/>
    <dgm:cxn modelId="{942D00D5-80D5-436F-9A4A-6277E7926D86}" type="presParOf" srcId="{7392963E-3C20-45AD-8AD6-A888F8004480}" destId="{D9174168-686B-4429-87D4-6CF15C5DA943}" srcOrd="0" destOrd="0" presId="urn:microsoft.com/office/officeart/2005/8/layout/hierarchy6"/>
    <dgm:cxn modelId="{0654AC31-7BA2-4256-B98D-685DC8E6081A}" type="presParOf" srcId="{7392963E-3C20-45AD-8AD6-A888F8004480}" destId="{CC9135E6-3A39-466F-9098-86E58779A797}" srcOrd="1" destOrd="0" presId="urn:microsoft.com/office/officeart/2005/8/layout/hierarchy6"/>
    <dgm:cxn modelId="{9D77D6B0-4DFE-42E9-B730-684F773A6D30}" type="presParOf" srcId="{CC9135E6-3A39-466F-9098-86E58779A797}" destId="{5002CA23-997E-4E1E-B7E2-523B1B67D439}" srcOrd="0" destOrd="0" presId="urn:microsoft.com/office/officeart/2005/8/layout/hierarchy6"/>
    <dgm:cxn modelId="{AEEF8118-FBB6-49C5-BDA6-2F403104EEA3}" type="presParOf" srcId="{CC9135E6-3A39-466F-9098-86E58779A797}" destId="{2B68F227-B1A4-42BA-9433-67C491BE227E}" srcOrd="1" destOrd="0" presId="urn:microsoft.com/office/officeart/2005/8/layout/hierarchy6"/>
    <dgm:cxn modelId="{9FE9BEE1-15EB-4D8B-A6F3-7B2C02AB4501}" type="presParOf" srcId="{2B68F227-B1A4-42BA-9433-67C491BE227E}" destId="{98BF0930-93B4-4C3F-AD72-DCEB6842F371}" srcOrd="0" destOrd="0" presId="urn:microsoft.com/office/officeart/2005/8/layout/hierarchy6"/>
    <dgm:cxn modelId="{CA436958-7A0F-4B19-852B-E1AC56986C2A}" type="presParOf" srcId="{2B68F227-B1A4-42BA-9433-67C491BE227E}" destId="{6F45804C-535C-4F66-8D7E-0B66FBD97142}" srcOrd="1" destOrd="0" presId="urn:microsoft.com/office/officeart/2005/8/layout/hierarchy6"/>
    <dgm:cxn modelId="{CB373E18-C77B-44DF-B1B8-F1352178AD89}" type="presParOf" srcId="{6F45804C-535C-4F66-8D7E-0B66FBD97142}" destId="{F7B3BB4C-7242-4CF6-9100-F3E9EF034D82}" srcOrd="0" destOrd="0" presId="urn:microsoft.com/office/officeart/2005/8/layout/hierarchy6"/>
    <dgm:cxn modelId="{74B5DAC6-2C0F-4818-A5D8-9B334C168407}" type="presParOf" srcId="{6F45804C-535C-4F66-8D7E-0B66FBD97142}" destId="{17786477-6E9C-4E53-A5C2-F3AA570E3498}" srcOrd="1" destOrd="0" presId="urn:microsoft.com/office/officeart/2005/8/layout/hierarchy6"/>
    <dgm:cxn modelId="{220AC298-5BBA-42E8-B899-1D583F152562}" type="presParOf" srcId="{7392963E-3C20-45AD-8AD6-A888F8004480}" destId="{29B8FB17-1CC9-4D57-96FC-CEA214A37032}" srcOrd="2" destOrd="0" presId="urn:microsoft.com/office/officeart/2005/8/layout/hierarchy6"/>
    <dgm:cxn modelId="{B8190EFF-BE11-4AC5-99D8-FACA9807E7F6}" type="presParOf" srcId="{7392963E-3C20-45AD-8AD6-A888F8004480}" destId="{F59913AA-A7F3-41F5-B019-57ECA288E5F4}" srcOrd="3" destOrd="0" presId="urn:microsoft.com/office/officeart/2005/8/layout/hierarchy6"/>
    <dgm:cxn modelId="{68E59445-84E3-499A-A7D5-2D7D9B0417FE}" type="presParOf" srcId="{F59913AA-A7F3-41F5-B019-57ECA288E5F4}" destId="{D3D54C5D-A9C2-49D1-B1C9-2A65C9E97C3A}" srcOrd="0" destOrd="0" presId="urn:microsoft.com/office/officeart/2005/8/layout/hierarchy6"/>
    <dgm:cxn modelId="{B3DCB00F-57B8-4E0F-AD8C-7C975D2296D0}" type="presParOf" srcId="{F59913AA-A7F3-41F5-B019-57ECA288E5F4}" destId="{090B4994-95A4-48DE-AF5C-EBD2F29BD11E}" srcOrd="1" destOrd="0" presId="urn:microsoft.com/office/officeart/2005/8/layout/hierarchy6"/>
    <dgm:cxn modelId="{DBF069BA-B370-4B7F-AE43-34891D7D0840}" type="presParOf" srcId="{090B4994-95A4-48DE-AF5C-EBD2F29BD11E}" destId="{C6A150C5-467B-4C0F-B6D0-04F8D9C52A5B}" srcOrd="0" destOrd="0" presId="urn:microsoft.com/office/officeart/2005/8/layout/hierarchy6"/>
    <dgm:cxn modelId="{4DBB3BEF-F142-4E9C-8E2F-1A33E965E906}" type="presParOf" srcId="{090B4994-95A4-48DE-AF5C-EBD2F29BD11E}" destId="{7ADB4D43-33AF-4ECE-9915-9266443CD769}" srcOrd="1" destOrd="0" presId="urn:microsoft.com/office/officeart/2005/8/layout/hierarchy6"/>
    <dgm:cxn modelId="{98E41ED8-7246-49E0-AAAB-A2FB7BE1543C}" type="presParOf" srcId="{7ADB4D43-33AF-4ECE-9915-9266443CD769}" destId="{D8B75311-B5C9-4C2A-953D-F0BC33797E12}" srcOrd="0" destOrd="0" presId="urn:microsoft.com/office/officeart/2005/8/layout/hierarchy6"/>
    <dgm:cxn modelId="{3689D819-7A46-4405-83E8-A7C837691C72}" type="presParOf" srcId="{7ADB4D43-33AF-4ECE-9915-9266443CD769}" destId="{8D26DDB1-C799-49D6-86BA-E64251BEF82C}" srcOrd="1" destOrd="0" presId="urn:microsoft.com/office/officeart/2005/8/layout/hierarchy6"/>
    <dgm:cxn modelId="{CD4F25CB-03DD-40AB-8D79-01C4FFF3D5CC}" type="presParOf" srcId="{8D26DDB1-C799-49D6-86BA-E64251BEF82C}" destId="{04198494-3043-440F-A09F-2A1B8EC778C4}" srcOrd="0" destOrd="0" presId="urn:microsoft.com/office/officeart/2005/8/layout/hierarchy6"/>
    <dgm:cxn modelId="{BE6F0D14-0FAB-40F3-A876-D8769E57DAFB}" type="presParOf" srcId="{8D26DDB1-C799-49D6-86BA-E64251BEF82C}" destId="{39209190-C53E-487A-A996-54C09ED67C84}" srcOrd="1" destOrd="0" presId="urn:microsoft.com/office/officeart/2005/8/layout/hierarchy6"/>
    <dgm:cxn modelId="{B78EBAE8-A8BF-4CDF-AE80-A0465DC5FF21}" type="presParOf" srcId="{39209190-C53E-487A-A996-54C09ED67C84}" destId="{D7700BEA-C288-4F14-8501-E9809C7EBAA0}" srcOrd="0" destOrd="0" presId="urn:microsoft.com/office/officeart/2005/8/layout/hierarchy6"/>
    <dgm:cxn modelId="{B8C86CED-C885-40E6-8B5E-C9CADC38BC3D}" type="presParOf" srcId="{39209190-C53E-487A-A996-54C09ED67C84}" destId="{2216F7A0-FE59-434A-AA27-68DFFEB5EE30}" srcOrd="1" destOrd="0" presId="urn:microsoft.com/office/officeart/2005/8/layout/hierarchy6"/>
    <dgm:cxn modelId="{5B0AE7B0-37AC-44DA-83D1-7607330172AB}" type="presParOf" srcId="{090B4994-95A4-48DE-AF5C-EBD2F29BD11E}" destId="{1A2D6631-B9AE-41E9-83FE-C0658FEFFEB5}" srcOrd="2" destOrd="0" presId="urn:microsoft.com/office/officeart/2005/8/layout/hierarchy6"/>
    <dgm:cxn modelId="{040E3BA5-9F05-47B4-A323-1CF05F5EE024}" type="presParOf" srcId="{090B4994-95A4-48DE-AF5C-EBD2F29BD11E}" destId="{04965615-65DA-47C6-9880-ED00FB0883F1}" srcOrd="3" destOrd="0" presId="urn:microsoft.com/office/officeart/2005/8/layout/hierarchy6"/>
    <dgm:cxn modelId="{1F585547-2597-4A6C-B573-CD2A062A2535}" type="presParOf" srcId="{04965615-65DA-47C6-9880-ED00FB0883F1}" destId="{CBE05E8B-3A49-4406-A4DA-880E13674CB6}" srcOrd="0" destOrd="0" presId="urn:microsoft.com/office/officeart/2005/8/layout/hierarchy6"/>
    <dgm:cxn modelId="{077D04F0-CB59-4CDD-A611-159A797BF712}" type="presParOf" srcId="{04965615-65DA-47C6-9880-ED00FB0883F1}" destId="{BDF45F57-A496-44FB-8016-F4232EBF3121}" srcOrd="1" destOrd="0" presId="urn:microsoft.com/office/officeart/2005/8/layout/hierarchy6"/>
    <dgm:cxn modelId="{192EB27A-3C89-4879-8614-A285879C4FD6}" type="presParOf" srcId="{BDF45F57-A496-44FB-8016-F4232EBF3121}" destId="{B567BAC0-41F6-4345-9E2D-10B83AF89692}" srcOrd="0" destOrd="0" presId="urn:microsoft.com/office/officeart/2005/8/layout/hierarchy6"/>
    <dgm:cxn modelId="{7CA1E65C-AD25-410E-855E-0D39963FA7CD}" type="presParOf" srcId="{BDF45F57-A496-44FB-8016-F4232EBF3121}" destId="{E668EBA0-1485-4292-B373-118ECF240F88}" srcOrd="1" destOrd="0" presId="urn:microsoft.com/office/officeart/2005/8/layout/hierarchy6"/>
    <dgm:cxn modelId="{CED1D4C9-4223-4E9C-B9C1-3F49CD674740}" type="presParOf" srcId="{E668EBA0-1485-4292-B373-118ECF240F88}" destId="{441628FA-904C-4764-9E04-8BF72E457817}" srcOrd="0" destOrd="0" presId="urn:microsoft.com/office/officeart/2005/8/layout/hierarchy6"/>
    <dgm:cxn modelId="{73A5E4A8-665C-46BC-A83C-669BC5F69293}" type="presParOf" srcId="{E668EBA0-1485-4292-B373-118ECF240F88}" destId="{A5536477-A291-452C-9CB3-9131F15E2262}"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S</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Comma</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44E4E32B-8984-476D-833B-8F26BB6D8269}">
      <dgm:prSet phldrT="[テキスト]"/>
      <dgm:spPr/>
      <dgm:t>
        <a:bodyPr/>
        <a:lstStyle/>
        <a:p>
          <a:r>
            <a:rPr lang="en-US" altLang="ja-JP" dirty="0"/>
            <a:t>ADVP</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BACF044F-E1CE-40C9-9BE0-009F55F572DD}">
      <dgm:prSet phldrT="[テキスト]"/>
      <dgm:spPr/>
      <dgm:t>
        <a:bodyPr/>
        <a:lstStyle/>
        <a:p>
          <a:r>
            <a:rPr lang="en-US" altLang="ja-JP" dirty="0"/>
            <a:t>RB</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28A22B07-732F-4BDA-9F2F-F00B578B79F1}">
      <dgm:prSet phldrT="[テキスト]"/>
      <dgm:spPr/>
      <dgm:t>
        <a:bodyPr/>
        <a:lstStyle/>
        <a:p>
          <a:r>
            <a:rPr lang="en-US" altLang="ja-JP" dirty="0"/>
            <a:t>SBAR</a:t>
          </a:r>
          <a:endParaRPr lang="ja-JP" altLang="en-US" dirty="0"/>
        </a:p>
      </dgm:t>
    </dgm:pt>
    <dgm:pt modelId="{5701C85B-C327-40D3-BF4A-DEB2EE77B812}" type="parTrans" cxnId="{99D4E1F4-8667-4744-A7D0-CF0599C64E4F}">
      <dgm:prSet/>
      <dgm:spPr/>
      <dgm:t>
        <a:bodyPr/>
        <a:lstStyle/>
        <a:p>
          <a:endParaRPr kumimoji="1" lang="ja-JP" altLang="en-US"/>
        </a:p>
      </dgm:t>
    </dgm:pt>
    <dgm:pt modelId="{6BD87AC4-85AF-4969-B677-7C0C70A55AE9}" type="sibTrans" cxnId="{99D4E1F4-8667-4744-A7D0-CF0599C64E4F}">
      <dgm:prSet/>
      <dgm:spPr/>
      <dgm:t>
        <a:bodyPr/>
        <a:lstStyle/>
        <a:p>
          <a:endParaRPr kumimoji="1" lang="ja-JP" altLang="en-US"/>
        </a:p>
      </dgm:t>
    </dgm:pt>
    <dgm:pt modelId="{B2E337FD-7988-4DF2-A0CD-A919AD5FD514}">
      <dgm:prSet phldrT="[テキスト]"/>
      <dgm:spPr/>
      <dgm:t>
        <a:bodyPr/>
        <a:lstStyle/>
        <a:p>
          <a:r>
            <a:rPr lang="en-US" altLang="ja-JP" dirty="0"/>
            <a:t>IN</a:t>
          </a:r>
          <a:endParaRPr lang="ja-JP" altLang="en-US" dirty="0"/>
        </a:p>
      </dgm:t>
    </dgm:pt>
    <dgm:pt modelId="{715D5944-9260-473E-9614-8A5CA916FF23}" type="parTrans" cxnId="{FE69F60F-35EB-4637-875C-4CE4D5A13070}">
      <dgm:prSet/>
      <dgm:spPr/>
      <dgm:t>
        <a:bodyPr/>
        <a:lstStyle/>
        <a:p>
          <a:endParaRPr kumimoji="1" lang="ja-JP" altLang="en-US"/>
        </a:p>
      </dgm:t>
    </dgm:pt>
    <dgm:pt modelId="{2B1D81D5-BA25-464B-A458-89C8D5FD0EA0}" type="sibTrans" cxnId="{FE69F60F-35EB-4637-875C-4CE4D5A13070}">
      <dgm:prSet/>
      <dgm:spPr/>
      <dgm:t>
        <a:bodyPr/>
        <a:lstStyle/>
        <a:p>
          <a:endParaRPr kumimoji="1" lang="ja-JP" altLang="en-US"/>
        </a:p>
      </dgm:t>
    </dgm:pt>
    <dgm:pt modelId="{D5A4DE25-0FAA-48FC-BB0E-481406C0959D}">
      <dgm:prSet phldrT="[テキスト]"/>
      <dgm:spPr/>
      <dgm:t>
        <a:bodyPr/>
        <a:lstStyle/>
        <a:p>
          <a:r>
            <a:rPr lang="en-US" altLang="ja-JP" dirty="0"/>
            <a:t>S</a:t>
          </a:r>
          <a:endParaRPr lang="ja-JP" altLang="en-US" dirty="0"/>
        </a:p>
      </dgm:t>
    </dgm:pt>
    <dgm:pt modelId="{92FFE1C8-B738-4F7D-BA23-D717F6094153}" type="parTrans" cxnId="{F7C346B7-013F-4275-AB8B-BFB375F5A012}">
      <dgm:prSet/>
      <dgm:spPr/>
      <dgm:t>
        <a:bodyPr/>
        <a:lstStyle/>
        <a:p>
          <a:endParaRPr kumimoji="1" lang="ja-JP" altLang="en-US"/>
        </a:p>
      </dgm:t>
    </dgm:pt>
    <dgm:pt modelId="{1E3105CE-99EB-4AA7-94A0-15C0FE221E2E}" type="sibTrans" cxnId="{F7C346B7-013F-4275-AB8B-BFB375F5A012}">
      <dgm:prSet/>
      <dgm:spPr/>
      <dgm:t>
        <a:bodyPr/>
        <a:lstStyle/>
        <a:p>
          <a:endParaRPr kumimoji="1" lang="ja-JP" altLang="en-US"/>
        </a:p>
      </dgm:t>
    </dgm:pt>
    <dgm:pt modelId="{E83D3FDB-36B5-44DD-8CC2-1B446EEE8039}">
      <dgm:prSet phldrT="[テキスト]"/>
      <dgm:spPr/>
      <dgm:t>
        <a:bodyPr/>
        <a:lstStyle/>
        <a:p>
          <a:r>
            <a:rPr lang="en-US" altLang="ja-JP" dirty="0"/>
            <a:t>if</a:t>
          </a:r>
          <a:endParaRPr lang="ja-JP" altLang="en-US" dirty="0"/>
        </a:p>
      </dgm:t>
    </dgm:pt>
    <dgm:pt modelId="{2C7D5C4D-DE40-474B-8AD0-61C6EEAFDB00}" type="parTrans" cxnId="{D361683F-0FEA-4136-82BD-AB70E5D72951}">
      <dgm:prSet/>
      <dgm:spPr/>
      <dgm:t>
        <a:bodyPr/>
        <a:lstStyle/>
        <a:p>
          <a:endParaRPr kumimoji="1" lang="ja-JP" altLang="en-US"/>
        </a:p>
      </dgm:t>
    </dgm:pt>
    <dgm:pt modelId="{50CCD356-FE4F-4AE4-AA24-8446938CFBDF}" type="sibTrans" cxnId="{D361683F-0FEA-4136-82BD-AB70E5D72951}">
      <dgm:prSet/>
      <dgm:spPr/>
      <dgm:t>
        <a:bodyPr/>
        <a:lstStyle/>
        <a:p>
          <a:endParaRPr kumimoji="1" lang="ja-JP" altLang="en-US"/>
        </a:p>
      </dgm:t>
    </dgm:pt>
    <dgm:pt modelId="{0405E2FA-3002-4B6C-AD65-B3DF39CC8CF8}">
      <dgm:prSet phldrT="[テキスト]"/>
      <dgm:spPr/>
      <dgm:t>
        <a:bodyPr/>
        <a:lstStyle/>
        <a:p>
          <a:r>
            <a:rPr lang="en-US" altLang="ja-JP" dirty="0"/>
            <a:t>&lt;A&gt;</a:t>
          </a:r>
          <a:endParaRPr lang="ja-JP" altLang="en-US" dirty="0"/>
        </a:p>
      </dgm:t>
    </dgm:pt>
    <dgm:pt modelId="{5DEFA2DB-B6A2-4868-A10E-5FE89E83B76A}" type="parTrans" cxnId="{21653849-A4D6-4BF2-9931-E56467C6AE40}">
      <dgm:prSet/>
      <dgm:spPr/>
      <dgm:t>
        <a:bodyPr/>
        <a:lstStyle/>
        <a:p>
          <a:endParaRPr kumimoji="1" lang="ja-JP" altLang="en-US"/>
        </a:p>
      </dgm:t>
    </dgm:pt>
    <dgm:pt modelId="{2F482290-6161-45CD-AEE6-A3C81EFE30E5}" type="sibTrans" cxnId="{21653849-A4D6-4BF2-9931-E56467C6AE40}">
      <dgm:prSet/>
      <dgm:spPr/>
      <dgm:t>
        <a:bodyPr/>
        <a:lstStyle/>
        <a:p>
          <a:endParaRPr kumimoji="1" lang="ja-JP" altLang="en-US"/>
        </a:p>
      </dgm:t>
    </dgm:pt>
    <dgm:pt modelId="{3B810F7A-8098-4D78-8A72-91C222895691}">
      <dgm:prSet phldrT="[テキスト]"/>
      <dgm:spPr/>
      <dgm:t>
        <a:bodyPr/>
        <a:lstStyle/>
        <a:p>
          <a:r>
            <a:rPr lang="en-US" altLang="ja-JP" dirty="0"/>
            <a:t>Then</a:t>
          </a:r>
          <a:endParaRPr lang="ja-JP" altLang="en-US" dirty="0"/>
        </a:p>
      </dgm:t>
    </dgm:pt>
    <dgm:pt modelId="{1E7D2C82-E8FF-4392-ABFD-1AF95E2AB9CB}" type="parTrans" cxnId="{07B5F17E-25D9-49AE-9EBB-BE921BB8A82E}">
      <dgm:prSet/>
      <dgm:spPr/>
      <dgm:t>
        <a:bodyPr/>
        <a:lstStyle/>
        <a:p>
          <a:endParaRPr kumimoji="1" lang="ja-JP" altLang="en-US"/>
        </a:p>
      </dgm:t>
    </dgm:pt>
    <dgm:pt modelId="{226F3B4A-34EC-4A6E-A7C6-939529D3D94A}" type="sibTrans" cxnId="{07B5F17E-25D9-49AE-9EBB-BE921BB8A82E}">
      <dgm:prSet/>
      <dgm:spPr/>
      <dgm:t>
        <a:bodyPr/>
        <a:lstStyle/>
        <a:p>
          <a:endParaRPr kumimoji="1" lang="ja-JP" altLang="en-US"/>
        </a:p>
      </dgm:t>
    </dgm:pt>
    <dgm:pt modelId="{C562688F-22BD-4968-A419-FBC59E6D660B}">
      <dgm:prSet phldrT="[テキスト]"/>
      <dgm:spPr/>
      <dgm:t>
        <a:bodyPr/>
        <a:lstStyle/>
        <a:p>
          <a:r>
            <a:rPr lang="en-US" altLang="ja-JP" dirty="0"/>
            <a:t>&lt;</a:t>
          </a:r>
          <a:r>
            <a:rPr lang="en-US" altLang="ja-JP" dirty="0" err="1"/>
            <a:t>rst</a:t>
          </a:r>
          <a:r>
            <a:rPr lang="en-US" altLang="ja-JP" dirty="0"/>
            <a:t>&gt;</a:t>
          </a:r>
          <a:endParaRPr lang="ja-JP" altLang="en-US" dirty="0"/>
        </a:p>
      </dgm:t>
    </dgm:pt>
    <dgm:pt modelId="{9A19E33C-DB24-4534-85AB-D4BFB083F191}" type="parTrans" cxnId="{8793A8A2-1217-4C18-B67A-6936C0A4648E}">
      <dgm:prSet/>
      <dgm:spPr/>
      <dgm:t>
        <a:bodyPr/>
        <a:lstStyle/>
        <a:p>
          <a:endParaRPr kumimoji="1" lang="ja-JP" altLang="en-US"/>
        </a:p>
      </dgm:t>
    </dgm:pt>
    <dgm:pt modelId="{F3492B23-5895-4359-BA9A-6865F625A657}" type="sibTrans" cxnId="{8793A8A2-1217-4C18-B67A-6936C0A4648E}">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72B8E9B7-E89F-4E8B-888B-74567016FD8B}" type="pres">
      <dgm:prSet presAssocID="{5701C85B-C327-40D3-BF4A-DEB2EE77B812}" presName="Name19" presStyleLbl="parChTrans1D3" presStyleIdx="0" presStyleCnt="4"/>
      <dgm:spPr/>
    </dgm:pt>
    <dgm:pt modelId="{165A08F4-6949-4C6A-88E8-29141ED29990}" type="pres">
      <dgm:prSet presAssocID="{28A22B07-732F-4BDA-9F2F-F00B578B79F1}" presName="Name21" presStyleCnt="0"/>
      <dgm:spPr/>
    </dgm:pt>
    <dgm:pt modelId="{5D9851E2-9D73-4100-A1A6-80683F03039D}" type="pres">
      <dgm:prSet presAssocID="{28A22B07-732F-4BDA-9F2F-F00B578B79F1}" presName="level2Shape" presStyleLbl="node3" presStyleIdx="0" presStyleCnt="4"/>
      <dgm:spPr/>
    </dgm:pt>
    <dgm:pt modelId="{56245959-C01C-498C-9E71-2EA0DD4E41DB}" type="pres">
      <dgm:prSet presAssocID="{28A22B07-732F-4BDA-9F2F-F00B578B79F1}" presName="hierChild3" presStyleCnt="0"/>
      <dgm:spPr/>
    </dgm:pt>
    <dgm:pt modelId="{DFBCAA7D-1B8F-4D3E-9F25-D28383A2A347}" type="pres">
      <dgm:prSet presAssocID="{715D5944-9260-473E-9614-8A5CA916FF23}" presName="Name19" presStyleLbl="parChTrans1D4" presStyleIdx="0" presStyleCnt="6"/>
      <dgm:spPr/>
    </dgm:pt>
    <dgm:pt modelId="{48070471-3942-4524-96B9-8CB4826F7423}" type="pres">
      <dgm:prSet presAssocID="{B2E337FD-7988-4DF2-A0CD-A919AD5FD514}" presName="Name21" presStyleCnt="0"/>
      <dgm:spPr/>
    </dgm:pt>
    <dgm:pt modelId="{3AE90310-82F1-4A37-B73B-F1881103A10F}" type="pres">
      <dgm:prSet presAssocID="{B2E337FD-7988-4DF2-A0CD-A919AD5FD514}" presName="level2Shape" presStyleLbl="node4" presStyleIdx="0" presStyleCnt="6"/>
      <dgm:spPr/>
    </dgm:pt>
    <dgm:pt modelId="{79601EDE-1BAB-4AD5-A9C6-8984EB84E54D}" type="pres">
      <dgm:prSet presAssocID="{B2E337FD-7988-4DF2-A0CD-A919AD5FD514}" presName="hierChild3" presStyleCnt="0"/>
      <dgm:spPr/>
    </dgm:pt>
    <dgm:pt modelId="{29ACF867-E366-40E0-A47D-B3589ACBE873}" type="pres">
      <dgm:prSet presAssocID="{2C7D5C4D-DE40-474B-8AD0-61C6EEAFDB00}" presName="Name19" presStyleLbl="parChTrans1D4" presStyleIdx="1" presStyleCnt="6"/>
      <dgm:spPr/>
    </dgm:pt>
    <dgm:pt modelId="{F80CCDA1-6D41-44FF-9507-746DCBDCA4A1}" type="pres">
      <dgm:prSet presAssocID="{E83D3FDB-36B5-44DD-8CC2-1B446EEE8039}" presName="Name21" presStyleCnt="0"/>
      <dgm:spPr/>
    </dgm:pt>
    <dgm:pt modelId="{AAE8041A-4044-49BA-8A8D-69CF09C171DE}" type="pres">
      <dgm:prSet presAssocID="{E83D3FDB-36B5-44DD-8CC2-1B446EEE8039}" presName="level2Shape" presStyleLbl="node4" presStyleIdx="1" presStyleCnt="6"/>
      <dgm:spPr/>
    </dgm:pt>
    <dgm:pt modelId="{B2B93C96-BF9E-4E22-A2C8-FC85A52F18DC}" type="pres">
      <dgm:prSet presAssocID="{E83D3FDB-36B5-44DD-8CC2-1B446EEE8039}" presName="hierChild3" presStyleCnt="0"/>
      <dgm:spPr/>
    </dgm:pt>
    <dgm:pt modelId="{EBB7F02E-1D58-43A9-B7F2-B6E5009F70F7}" type="pres">
      <dgm:prSet presAssocID="{92FFE1C8-B738-4F7D-BA23-D717F6094153}" presName="Name19" presStyleLbl="parChTrans1D4" presStyleIdx="2" presStyleCnt="6"/>
      <dgm:spPr/>
    </dgm:pt>
    <dgm:pt modelId="{4985255D-F38D-40E8-84F2-7959CA987CBD}" type="pres">
      <dgm:prSet presAssocID="{D5A4DE25-0FAA-48FC-BB0E-481406C0959D}" presName="Name21" presStyleCnt="0"/>
      <dgm:spPr/>
    </dgm:pt>
    <dgm:pt modelId="{3225B191-C63E-4B26-9AB8-CE1F80E37AF3}" type="pres">
      <dgm:prSet presAssocID="{D5A4DE25-0FAA-48FC-BB0E-481406C0959D}" presName="level2Shape" presStyleLbl="node4" presStyleIdx="2" presStyleCnt="6"/>
      <dgm:spPr/>
    </dgm:pt>
    <dgm:pt modelId="{F5272482-538A-468D-A13A-C41306D3A070}" type="pres">
      <dgm:prSet presAssocID="{D5A4DE25-0FAA-48FC-BB0E-481406C0959D}" presName="hierChild3" presStyleCnt="0"/>
      <dgm:spPr/>
    </dgm:pt>
    <dgm:pt modelId="{D78AA03F-6F70-47B9-B172-83E9BE27C764}" type="pres">
      <dgm:prSet presAssocID="{5DEFA2DB-B6A2-4868-A10E-5FE89E83B76A}" presName="Name19" presStyleLbl="parChTrans1D4" presStyleIdx="3" presStyleCnt="6"/>
      <dgm:spPr/>
    </dgm:pt>
    <dgm:pt modelId="{802CE0EA-B050-4A1E-ADE5-9CA6F60C7E08}" type="pres">
      <dgm:prSet presAssocID="{0405E2FA-3002-4B6C-AD65-B3DF39CC8CF8}" presName="Name21" presStyleCnt="0"/>
      <dgm:spPr/>
    </dgm:pt>
    <dgm:pt modelId="{FE6A362A-B9C5-40B2-857C-1E1DB1A81325}" type="pres">
      <dgm:prSet presAssocID="{0405E2FA-3002-4B6C-AD65-B3DF39CC8CF8}" presName="level2Shape" presStyleLbl="node4" presStyleIdx="3" presStyleCnt="6"/>
      <dgm:spPr/>
    </dgm:pt>
    <dgm:pt modelId="{C05192D2-102E-49A0-B381-09980935E904}" type="pres">
      <dgm:prSet presAssocID="{0405E2FA-3002-4B6C-AD65-B3DF39CC8CF8}" presName="hierChild3" presStyleCnt="0"/>
      <dgm:spPr/>
    </dgm:pt>
    <dgm:pt modelId="{B581CE2A-0652-4327-9EB6-32BA8C2E3940}" type="pres">
      <dgm:prSet presAssocID="{A1A14C63-2EA1-4CE4-ACBA-24C8435E0B71}" presName="Name19" presStyleLbl="parChTrans1D3" presStyleIdx="1" presStyleCnt="4"/>
      <dgm:spPr/>
    </dgm:pt>
    <dgm:pt modelId="{9D0EFA38-F5C0-42E1-A643-977365BAA9B9}" type="pres">
      <dgm:prSet presAssocID="{7F5CEA46-E84B-496F-A163-80EF2CA07B02}" presName="Name21" presStyleCnt="0"/>
      <dgm:spPr/>
    </dgm:pt>
    <dgm:pt modelId="{0740DDC1-1E6B-4D24-ABD6-37FE3C0C1133}" type="pres">
      <dgm:prSet presAssocID="{7F5CEA46-E84B-496F-A163-80EF2CA07B02}" presName="level2Shape" presStyleLbl="node3" presStyleIdx="1" presStyleCnt="4"/>
      <dgm:spPr/>
    </dgm:pt>
    <dgm:pt modelId="{542AE96A-E2F7-47FF-BAB6-C6A03A4814E3}" type="pres">
      <dgm:prSet presAssocID="{7F5CEA46-E84B-496F-A163-80EF2CA07B02}" presName="hierChild3" presStyleCnt="0"/>
      <dgm:spPr/>
    </dgm:pt>
    <dgm:pt modelId="{4BA158E5-CC92-4A75-919D-306E9183EA0C}" type="pres">
      <dgm:prSet presAssocID="{3352C4D8-4A8B-405C-9A29-088129C9F564}" presName="Name19" presStyleLbl="parChTrans1D3" presStyleIdx="2" presStyleCnt="4"/>
      <dgm:spPr/>
    </dgm:pt>
    <dgm:pt modelId="{D6FB024F-0CF1-446E-ADD3-57065BF1A1CC}" type="pres">
      <dgm:prSet presAssocID="{44E4E32B-8984-476D-833B-8F26BB6D8269}" presName="Name21" presStyleCnt="0"/>
      <dgm:spPr/>
    </dgm:pt>
    <dgm:pt modelId="{724FE848-C4C9-4560-B27F-FC4B4EEAB15B}" type="pres">
      <dgm:prSet presAssocID="{44E4E32B-8984-476D-833B-8F26BB6D8269}" presName="level2Shape" presStyleLbl="node3" presStyleIdx="2" presStyleCnt="4"/>
      <dgm:spPr/>
    </dgm:pt>
    <dgm:pt modelId="{0C2E4652-6062-4B91-A6F2-BF56AD9EDE64}" type="pres">
      <dgm:prSet presAssocID="{44E4E32B-8984-476D-833B-8F26BB6D8269}" presName="hierChild3" presStyleCnt="0"/>
      <dgm:spPr/>
    </dgm:pt>
    <dgm:pt modelId="{D8E1EEC8-2AB5-4199-BC83-B3ADE03994FB}" type="pres">
      <dgm:prSet presAssocID="{B527AB5D-5A56-43E9-86CC-5FA013C45D2E}" presName="Name19" presStyleLbl="parChTrans1D4" presStyleIdx="4" presStyleCnt="6"/>
      <dgm:spPr/>
    </dgm:pt>
    <dgm:pt modelId="{0F36A322-9D67-4531-88CA-85A713814E20}" type="pres">
      <dgm:prSet presAssocID="{BACF044F-E1CE-40C9-9BE0-009F55F572DD}" presName="Name21" presStyleCnt="0"/>
      <dgm:spPr/>
    </dgm:pt>
    <dgm:pt modelId="{B2015F23-EE7A-4691-BC12-5CA44CE550EF}" type="pres">
      <dgm:prSet presAssocID="{BACF044F-E1CE-40C9-9BE0-009F55F572DD}" presName="level2Shape" presStyleLbl="node4" presStyleIdx="4" presStyleCnt="6"/>
      <dgm:spPr/>
    </dgm:pt>
    <dgm:pt modelId="{4AE14587-7C3F-4279-90CC-EFC4D2962546}" type="pres">
      <dgm:prSet presAssocID="{BACF044F-E1CE-40C9-9BE0-009F55F572DD}" presName="hierChild3" presStyleCnt="0"/>
      <dgm:spPr/>
    </dgm:pt>
    <dgm:pt modelId="{D0540C78-2819-43B6-A143-E07A72C0A53D}" type="pres">
      <dgm:prSet presAssocID="{1E7D2C82-E8FF-4392-ABFD-1AF95E2AB9CB}" presName="Name19" presStyleLbl="parChTrans1D4" presStyleIdx="5" presStyleCnt="6"/>
      <dgm:spPr/>
    </dgm:pt>
    <dgm:pt modelId="{C20D785B-45F8-45BD-A2C6-26DE82B82E7F}" type="pres">
      <dgm:prSet presAssocID="{3B810F7A-8098-4D78-8A72-91C222895691}" presName="Name21" presStyleCnt="0"/>
      <dgm:spPr/>
    </dgm:pt>
    <dgm:pt modelId="{85FC7D95-393F-4411-AA98-5FE1757BB78D}" type="pres">
      <dgm:prSet presAssocID="{3B810F7A-8098-4D78-8A72-91C222895691}" presName="level2Shape" presStyleLbl="node4" presStyleIdx="5" presStyleCnt="6"/>
      <dgm:spPr/>
    </dgm:pt>
    <dgm:pt modelId="{813D476C-9BD6-4544-AEB3-88B751DD722D}" type="pres">
      <dgm:prSet presAssocID="{3B810F7A-8098-4D78-8A72-91C222895691}" presName="hierChild3" presStyleCnt="0"/>
      <dgm:spPr/>
    </dgm:pt>
    <dgm:pt modelId="{E6A74A99-2F62-49A6-BA14-C4D1ED8450C6}" type="pres">
      <dgm:prSet presAssocID="{9A19E33C-DB24-4534-85AB-D4BFB083F191}" presName="Name19" presStyleLbl="parChTrans1D3" presStyleIdx="3" presStyleCnt="4"/>
      <dgm:spPr/>
    </dgm:pt>
    <dgm:pt modelId="{662277A0-AED8-4C10-9E96-F8CC8F282BAE}" type="pres">
      <dgm:prSet presAssocID="{C562688F-22BD-4968-A419-FBC59E6D660B}" presName="Name21" presStyleCnt="0"/>
      <dgm:spPr/>
    </dgm:pt>
    <dgm:pt modelId="{0FA18613-01BB-4D61-971B-178C25E40A44}" type="pres">
      <dgm:prSet presAssocID="{C562688F-22BD-4968-A419-FBC59E6D660B}" presName="level2Shape" presStyleLbl="node3" presStyleIdx="3" presStyleCnt="4"/>
      <dgm:spPr/>
    </dgm:pt>
    <dgm:pt modelId="{57C10C32-318A-4C39-B588-853081CF2564}" type="pres">
      <dgm:prSet presAssocID="{C562688F-22BD-4968-A419-FBC59E6D660B}" presName="hierChild3" presStyleCnt="0"/>
      <dgm:spPr/>
    </dgm:pt>
    <dgm:pt modelId="{14270C90-FCAC-40A6-916F-A964B786E3E4}" type="pres">
      <dgm:prSet presAssocID="{8C4C6753-083C-42DA-94DC-1AE3E2983FD8}" presName="bgShapesFlow" presStyleCnt="0"/>
      <dgm:spPr/>
    </dgm:pt>
  </dgm:ptLst>
  <dgm:cxnLst>
    <dgm:cxn modelId="{040BAC03-6A75-47E1-8F9D-F33921B597A2}" type="presOf" srcId="{7F5CEA46-E84B-496F-A163-80EF2CA07B02}" destId="{0740DDC1-1E6B-4D24-ABD6-37FE3C0C1133}"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FE69F60F-35EB-4637-875C-4CE4D5A13070}" srcId="{28A22B07-732F-4BDA-9F2F-F00B578B79F1}" destId="{B2E337FD-7988-4DF2-A0CD-A919AD5FD514}" srcOrd="0" destOrd="0" parTransId="{715D5944-9260-473E-9614-8A5CA916FF23}" sibTransId="{2B1D81D5-BA25-464B-A458-89C8D5FD0EA0}"/>
    <dgm:cxn modelId="{BDF03B1D-0BBD-4C6E-BDF7-2EB9DE4F2503}" type="presOf" srcId="{C562688F-22BD-4968-A419-FBC59E6D660B}" destId="{0FA18613-01BB-4D61-971B-178C25E40A44}"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6FD73737-303D-4E64-A4A6-506D6E138413}" type="presOf" srcId="{3352C4D8-4A8B-405C-9A29-088129C9F564}" destId="{4BA158E5-CC92-4A75-919D-306E9183EA0C}" srcOrd="0" destOrd="0" presId="urn:microsoft.com/office/officeart/2005/8/layout/hierarchy6"/>
    <dgm:cxn modelId="{D361683F-0FEA-4136-82BD-AB70E5D72951}" srcId="{B2E337FD-7988-4DF2-A0CD-A919AD5FD514}" destId="{E83D3FDB-36B5-44DD-8CC2-1B446EEE8039}" srcOrd="0" destOrd="0" parTransId="{2C7D5C4D-DE40-474B-8AD0-61C6EEAFDB00}" sibTransId="{50CCD356-FE4F-4AE4-AA24-8446938CFBDF}"/>
    <dgm:cxn modelId="{B376325B-FB43-46E8-ADA3-BD5EE1FA4ACD}" type="presOf" srcId="{E83D3FDB-36B5-44DD-8CC2-1B446EEE8039}" destId="{AAE8041A-4044-49BA-8A8D-69CF09C171DE}" srcOrd="0" destOrd="0" presId="urn:microsoft.com/office/officeart/2005/8/layout/hierarchy6"/>
    <dgm:cxn modelId="{6E83C35B-2033-4E28-A573-7012AD97847C}" type="presOf" srcId="{715D5944-9260-473E-9614-8A5CA916FF23}" destId="{DFBCAA7D-1B8F-4D3E-9F25-D28383A2A347}" srcOrd="0" destOrd="0" presId="urn:microsoft.com/office/officeart/2005/8/layout/hierarchy6"/>
    <dgm:cxn modelId="{B92D2960-D9E5-4AA2-830B-4662C467059F}" type="presOf" srcId="{3B810F7A-8098-4D78-8A72-91C222895691}" destId="{85FC7D95-393F-4411-AA98-5FE1757BB78D}" srcOrd="0" destOrd="0" presId="urn:microsoft.com/office/officeart/2005/8/layout/hierarchy6"/>
    <dgm:cxn modelId="{B40E7747-0580-487B-83A6-9D9BF3FBAB0D}" type="presOf" srcId="{2C7D5C4D-DE40-474B-8AD0-61C6EEAFDB00}" destId="{29ACF867-E366-40E0-A47D-B3589ACBE873}" srcOrd="0" destOrd="0" presId="urn:microsoft.com/office/officeart/2005/8/layout/hierarchy6"/>
    <dgm:cxn modelId="{30A2C048-34A3-471B-9DA5-08EE062D7A6A}" type="presOf" srcId="{28A22B07-732F-4BDA-9F2F-F00B578B79F1}" destId="{5D9851E2-9D73-4100-A1A6-80683F03039D}" srcOrd="0" destOrd="0" presId="urn:microsoft.com/office/officeart/2005/8/layout/hierarchy6"/>
    <dgm:cxn modelId="{21653849-A4D6-4BF2-9931-E56467C6AE40}" srcId="{D5A4DE25-0FAA-48FC-BB0E-481406C0959D}" destId="{0405E2FA-3002-4B6C-AD65-B3DF39CC8CF8}" srcOrd="0" destOrd="0" parTransId="{5DEFA2DB-B6A2-4868-A10E-5FE89E83B76A}" sibTransId="{2F482290-6161-45CD-AEE6-A3C81EFE30E5}"/>
    <dgm:cxn modelId="{A5D98169-481C-4CEB-BA91-6EA2BD0ED53C}" type="presOf" srcId="{5DEFA2DB-B6A2-4868-A10E-5FE89E83B76A}" destId="{D78AA03F-6F70-47B9-B172-83E9BE27C764}" srcOrd="0" destOrd="0" presId="urn:microsoft.com/office/officeart/2005/8/layout/hierarchy6"/>
    <dgm:cxn modelId="{54D16C4A-BAEE-4C00-8571-D0FFA7D679EA}" type="presOf" srcId="{1E7D2C82-E8FF-4392-ABFD-1AF95E2AB9CB}" destId="{D0540C78-2819-43B6-A143-E07A72C0A53D}"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684B346B-178F-486D-9030-EB631B878EE2}" type="presOf" srcId="{B527AB5D-5A56-43E9-86CC-5FA013C45D2E}" destId="{D8E1EEC8-2AB5-4199-BC83-B3ADE03994FB}" srcOrd="0" destOrd="0" presId="urn:microsoft.com/office/officeart/2005/8/layout/hierarchy6"/>
    <dgm:cxn modelId="{5843B470-75A5-48CC-AF1A-4DC69F19A878}" type="presOf" srcId="{92FFE1C8-B738-4F7D-BA23-D717F6094153}" destId="{EBB7F02E-1D58-43A9-B7F2-B6E5009F70F7}"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8CFE247C-3CDF-4893-A504-1BF9D85B674B}" type="presOf" srcId="{D5A4DE25-0FAA-48FC-BB0E-481406C0959D}" destId="{3225B191-C63E-4B26-9AB8-CE1F80E37AF3}" srcOrd="0" destOrd="0" presId="urn:microsoft.com/office/officeart/2005/8/layout/hierarchy6"/>
    <dgm:cxn modelId="{07B5F17E-25D9-49AE-9EBB-BE921BB8A82E}" srcId="{BACF044F-E1CE-40C9-9BE0-009F55F572DD}" destId="{3B810F7A-8098-4D78-8A72-91C222895691}" srcOrd="0" destOrd="0" parTransId="{1E7D2C82-E8FF-4392-ABFD-1AF95E2AB9CB}" sibTransId="{226F3B4A-34EC-4A6E-A7C6-939529D3D94A}"/>
    <dgm:cxn modelId="{6F2C1492-49B3-4432-89BF-69268CC8CCB8}" type="presOf" srcId="{5701C85B-C327-40D3-BF4A-DEB2EE77B812}" destId="{72B8E9B7-E89F-4E8B-888B-74567016FD8B}" srcOrd="0" destOrd="0" presId="urn:microsoft.com/office/officeart/2005/8/layout/hierarchy6"/>
    <dgm:cxn modelId="{02081696-25C3-427E-9454-1F52D68359A4}" srcId="{44E4E32B-8984-476D-833B-8F26BB6D8269}" destId="{BACF044F-E1CE-40C9-9BE0-009F55F572DD}" srcOrd="0" destOrd="0" parTransId="{B527AB5D-5A56-43E9-86CC-5FA013C45D2E}" sibTransId="{E3793F3B-6A47-4E00-955F-A332FA114DBE}"/>
    <dgm:cxn modelId="{8793A8A2-1217-4C18-B67A-6936C0A4648E}" srcId="{88E8BFFC-4297-4ABC-8EAA-B2D4C39D4723}" destId="{C562688F-22BD-4968-A419-FBC59E6D660B}" srcOrd="3" destOrd="0" parTransId="{9A19E33C-DB24-4534-85AB-D4BFB083F191}" sibTransId="{F3492B23-5895-4359-BA9A-6865F625A657}"/>
    <dgm:cxn modelId="{F7C346B7-013F-4275-AB8B-BFB375F5A012}" srcId="{28A22B07-732F-4BDA-9F2F-F00B578B79F1}" destId="{D5A4DE25-0FAA-48FC-BB0E-481406C0959D}" srcOrd="1" destOrd="0" parTransId="{92FFE1C8-B738-4F7D-BA23-D717F6094153}" sibTransId="{1E3105CE-99EB-4AA7-94A0-15C0FE221E2E}"/>
    <dgm:cxn modelId="{927BD3B7-35AF-4CE6-ABEC-ED2D70CD4270}" type="presOf" srcId="{9A19E33C-DB24-4534-85AB-D4BFB083F191}" destId="{E6A74A99-2F62-49A6-BA14-C4D1ED8450C6}" srcOrd="0" destOrd="0" presId="urn:microsoft.com/office/officeart/2005/8/layout/hierarchy6"/>
    <dgm:cxn modelId="{481F1BB9-9943-43FB-8F53-8DEE3975DC13}" type="presOf" srcId="{0405E2FA-3002-4B6C-AD65-B3DF39CC8CF8}" destId="{FE6A362A-B9C5-40B2-857C-1E1DB1A81325}" srcOrd="0" destOrd="0" presId="urn:microsoft.com/office/officeart/2005/8/layout/hierarchy6"/>
    <dgm:cxn modelId="{DA56A6BF-B63A-4EB1-B6CA-D0C324F11C58}" type="presOf" srcId="{44E4E32B-8984-476D-833B-8F26BB6D8269}" destId="{724FE848-C4C9-4560-B27F-FC4B4EEAB15B}" srcOrd="0" destOrd="0" presId="urn:microsoft.com/office/officeart/2005/8/layout/hierarchy6"/>
    <dgm:cxn modelId="{8ECF1BC2-1EB1-4743-A833-1DB196CB4C54}" type="presOf" srcId="{B2E337FD-7988-4DF2-A0CD-A919AD5FD514}" destId="{3AE90310-82F1-4A37-B73B-F1881103A10F}" srcOrd="0" destOrd="0" presId="urn:microsoft.com/office/officeart/2005/8/layout/hierarchy6"/>
    <dgm:cxn modelId="{69552CC3-29A7-43D7-A16C-2DC22591449B}" type="presOf" srcId="{A1A14C63-2EA1-4CE4-ACBA-24C8435E0B71}" destId="{B581CE2A-0652-4327-9EB6-32BA8C2E3940}"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2C4826CB-75F5-45D3-A281-FD5C666A814C}" type="presOf" srcId="{BACF044F-E1CE-40C9-9BE0-009F55F572DD}" destId="{B2015F23-EE7A-4691-BC12-5CA44CE550EF}" srcOrd="0" destOrd="0" presId="urn:microsoft.com/office/officeart/2005/8/layout/hierarchy6"/>
    <dgm:cxn modelId="{BB2612DF-3C03-4D8F-9C5E-C7FBCF7F5192}" srcId="{88E8BFFC-4297-4ABC-8EAA-B2D4C39D4723}" destId="{44E4E32B-8984-476D-833B-8F26BB6D8269}" srcOrd="2" destOrd="0" parTransId="{3352C4D8-4A8B-405C-9A29-088129C9F564}" sibTransId="{12B4603C-F716-4CE5-93D1-E0BD969EE384}"/>
    <dgm:cxn modelId="{99D4E1F4-8667-4744-A7D0-CF0599C64E4F}" srcId="{88E8BFFC-4297-4ABC-8EAA-B2D4C39D4723}" destId="{28A22B07-732F-4BDA-9F2F-F00B578B79F1}" srcOrd="0" destOrd="0" parTransId="{5701C85B-C327-40D3-BF4A-DEB2EE77B812}" sibTransId="{6BD87AC4-85AF-4969-B677-7C0C70A55AE9}"/>
    <dgm:cxn modelId="{5FBD4FFA-D81E-46D5-9721-511FF742AA81}" srcId="{88E8BFFC-4297-4ABC-8EAA-B2D4C39D4723}" destId="{7F5CEA46-E84B-496F-A163-80EF2CA07B02}" srcOrd="1"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7C30E816-09B1-43DC-9008-F37C16F99726}" type="presParOf" srcId="{D3F0DF91-B026-4E7F-A8DC-5E55A7205DA7}" destId="{72B8E9B7-E89F-4E8B-888B-74567016FD8B}" srcOrd="0" destOrd="0" presId="urn:microsoft.com/office/officeart/2005/8/layout/hierarchy6"/>
    <dgm:cxn modelId="{6D3C0C59-A805-4433-9180-8C2B751E1560}" type="presParOf" srcId="{D3F0DF91-B026-4E7F-A8DC-5E55A7205DA7}" destId="{165A08F4-6949-4C6A-88E8-29141ED29990}" srcOrd="1" destOrd="0" presId="urn:microsoft.com/office/officeart/2005/8/layout/hierarchy6"/>
    <dgm:cxn modelId="{CED340AD-A7D1-4FA4-91F9-2B8E2B586A41}" type="presParOf" srcId="{165A08F4-6949-4C6A-88E8-29141ED29990}" destId="{5D9851E2-9D73-4100-A1A6-80683F03039D}" srcOrd="0" destOrd="0" presId="urn:microsoft.com/office/officeart/2005/8/layout/hierarchy6"/>
    <dgm:cxn modelId="{11B13073-F23C-472D-9AEA-9082AF98759E}" type="presParOf" srcId="{165A08F4-6949-4C6A-88E8-29141ED29990}" destId="{56245959-C01C-498C-9E71-2EA0DD4E41DB}" srcOrd="1" destOrd="0" presId="urn:microsoft.com/office/officeart/2005/8/layout/hierarchy6"/>
    <dgm:cxn modelId="{AB5B7FC5-E7AD-4BCE-9DC0-BC10C62C7D94}" type="presParOf" srcId="{56245959-C01C-498C-9E71-2EA0DD4E41DB}" destId="{DFBCAA7D-1B8F-4D3E-9F25-D28383A2A347}" srcOrd="0" destOrd="0" presId="urn:microsoft.com/office/officeart/2005/8/layout/hierarchy6"/>
    <dgm:cxn modelId="{3095097F-8F1B-4529-85E1-B12A2B334F26}" type="presParOf" srcId="{56245959-C01C-498C-9E71-2EA0DD4E41DB}" destId="{48070471-3942-4524-96B9-8CB4826F7423}" srcOrd="1" destOrd="0" presId="urn:microsoft.com/office/officeart/2005/8/layout/hierarchy6"/>
    <dgm:cxn modelId="{6A85A2DD-DDD2-472F-915D-50D2272A629A}" type="presParOf" srcId="{48070471-3942-4524-96B9-8CB4826F7423}" destId="{3AE90310-82F1-4A37-B73B-F1881103A10F}" srcOrd="0" destOrd="0" presId="urn:microsoft.com/office/officeart/2005/8/layout/hierarchy6"/>
    <dgm:cxn modelId="{F897C2AC-5E48-4715-83F7-9A5804208F72}" type="presParOf" srcId="{48070471-3942-4524-96B9-8CB4826F7423}" destId="{79601EDE-1BAB-4AD5-A9C6-8984EB84E54D}" srcOrd="1" destOrd="0" presId="urn:microsoft.com/office/officeart/2005/8/layout/hierarchy6"/>
    <dgm:cxn modelId="{61A8BE05-60E4-4C26-B880-486026AC6756}" type="presParOf" srcId="{79601EDE-1BAB-4AD5-A9C6-8984EB84E54D}" destId="{29ACF867-E366-40E0-A47D-B3589ACBE873}" srcOrd="0" destOrd="0" presId="urn:microsoft.com/office/officeart/2005/8/layout/hierarchy6"/>
    <dgm:cxn modelId="{649B47C5-31C0-4A62-8AD2-9A3B4CC1B6BE}" type="presParOf" srcId="{79601EDE-1BAB-4AD5-A9C6-8984EB84E54D}" destId="{F80CCDA1-6D41-44FF-9507-746DCBDCA4A1}" srcOrd="1" destOrd="0" presId="urn:microsoft.com/office/officeart/2005/8/layout/hierarchy6"/>
    <dgm:cxn modelId="{AC3331F3-D2C5-44CF-B9FE-40A861DCF369}" type="presParOf" srcId="{F80CCDA1-6D41-44FF-9507-746DCBDCA4A1}" destId="{AAE8041A-4044-49BA-8A8D-69CF09C171DE}" srcOrd="0" destOrd="0" presId="urn:microsoft.com/office/officeart/2005/8/layout/hierarchy6"/>
    <dgm:cxn modelId="{71B0297B-D7FD-42FF-BC79-836C20ECA648}" type="presParOf" srcId="{F80CCDA1-6D41-44FF-9507-746DCBDCA4A1}" destId="{B2B93C96-BF9E-4E22-A2C8-FC85A52F18DC}" srcOrd="1" destOrd="0" presId="urn:microsoft.com/office/officeart/2005/8/layout/hierarchy6"/>
    <dgm:cxn modelId="{9B1F3C20-2290-4DAE-9E20-31162FEFDD44}" type="presParOf" srcId="{56245959-C01C-498C-9E71-2EA0DD4E41DB}" destId="{EBB7F02E-1D58-43A9-B7F2-B6E5009F70F7}" srcOrd="2" destOrd="0" presId="urn:microsoft.com/office/officeart/2005/8/layout/hierarchy6"/>
    <dgm:cxn modelId="{BF5B164B-A3EC-451B-BC38-07E5FA526470}" type="presParOf" srcId="{56245959-C01C-498C-9E71-2EA0DD4E41DB}" destId="{4985255D-F38D-40E8-84F2-7959CA987CBD}" srcOrd="3" destOrd="0" presId="urn:microsoft.com/office/officeart/2005/8/layout/hierarchy6"/>
    <dgm:cxn modelId="{1DCD6833-AAB7-4FDD-B993-F46684353F3D}" type="presParOf" srcId="{4985255D-F38D-40E8-84F2-7959CA987CBD}" destId="{3225B191-C63E-4B26-9AB8-CE1F80E37AF3}" srcOrd="0" destOrd="0" presId="urn:microsoft.com/office/officeart/2005/8/layout/hierarchy6"/>
    <dgm:cxn modelId="{7A0A9E60-7C5B-4C8E-B861-4F558AE94691}" type="presParOf" srcId="{4985255D-F38D-40E8-84F2-7959CA987CBD}" destId="{F5272482-538A-468D-A13A-C41306D3A070}" srcOrd="1" destOrd="0" presId="urn:microsoft.com/office/officeart/2005/8/layout/hierarchy6"/>
    <dgm:cxn modelId="{305ABEF3-80C6-4A44-88B3-81D96B79399C}" type="presParOf" srcId="{F5272482-538A-468D-A13A-C41306D3A070}" destId="{D78AA03F-6F70-47B9-B172-83E9BE27C764}" srcOrd="0" destOrd="0" presId="urn:microsoft.com/office/officeart/2005/8/layout/hierarchy6"/>
    <dgm:cxn modelId="{A775B96C-F75E-467A-A7D3-85863AD0302E}" type="presParOf" srcId="{F5272482-538A-468D-A13A-C41306D3A070}" destId="{802CE0EA-B050-4A1E-ADE5-9CA6F60C7E08}" srcOrd="1" destOrd="0" presId="urn:microsoft.com/office/officeart/2005/8/layout/hierarchy6"/>
    <dgm:cxn modelId="{DF07CC26-F467-4CBD-B900-7A0E6766DC9D}" type="presParOf" srcId="{802CE0EA-B050-4A1E-ADE5-9CA6F60C7E08}" destId="{FE6A362A-B9C5-40B2-857C-1E1DB1A81325}" srcOrd="0" destOrd="0" presId="urn:microsoft.com/office/officeart/2005/8/layout/hierarchy6"/>
    <dgm:cxn modelId="{ABC2D974-C6DA-4FD2-9BA5-4C9EEC14DD96}" type="presParOf" srcId="{802CE0EA-B050-4A1E-ADE5-9CA6F60C7E08}" destId="{C05192D2-102E-49A0-B381-09980935E904}" srcOrd="1" destOrd="0" presId="urn:microsoft.com/office/officeart/2005/8/layout/hierarchy6"/>
    <dgm:cxn modelId="{6EB48A96-950A-45AF-8ECF-5434B9DFA99E}" type="presParOf" srcId="{D3F0DF91-B026-4E7F-A8DC-5E55A7205DA7}" destId="{B581CE2A-0652-4327-9EB6-32BA8C2E3940}" srcOrd="2" destOrd="0" presId="urn:microsoft.com/office/officeart/2005/8/layout/hierarchy6"/>
    <dgm:cxn modelId="{27549D20-849F-4AF3-A3E0-7DBFA045B55D}" type="presParOf" srcId="{D3F0DF91-B026-4E7F-A8DC-5E55A7205DA7}" destId="{9D0EFA38-F5C0-42E1-A643-977365BAA9B9}" srcOrd="3" destOrd="0" presId="urn:microsoft.com/office/officeart/2005/8/layout/hierarchy6"/>
    <dgm:cxn modelId="{747D9E2F-21F2-4116-8BA7-6C92D718A426}" type="presParOf" srcId="{9D0EFA38-F5C0-42E1-A643-977365BAA9B9}" destId="{0740DDC1-1E6B-4D24-ABD6-37FE3C0C1133}" srcOrd="0" destOrd="0" presId="urn:microsoft.com/office/officeart/2005/8/layout/hierarchy6"/>
    <dgm:cxn modelId="{63D4CE3F-377D-4B2C-B777-F26A068079A9}" type="presParOf" srcId="{9D0EFA38-F5C0-42E1-A643-977365BAA9B9}" destId="{542AE96A-E2F7-47FF-BAB6-C6A03A4814E3}" srcOrd="1" destOrd="0" presId="urn:microsoft.com/office/officeart/2005/8/layout/hierarchy6"/>
    <dgm:cxn modelId="{C1D85044-6FBD-4784-8077-F33336DC2595}" type="presParOf" srcId="{D3F0DF91-B026-4E7F-A8DC-5E55A7205DA7}" destId="{4BA158E5-CC92-4A75-919D-306E9183EA0C}" srcOrd="4" destOrd="0" presId="urn:microsoft.com/office/officeart/2005/8/layout/hierarchy6"/>
    <dgm:cxn modelId="{CC44568B-DFC8-47B6-B09A-5705EB3F85CA}" type="presParOf" srcId="{D3F0DF91-B026-4E7F-A8DC-5E55A7205DA7}" destId="{D6FB024F-0CF1-446E-ADD3-57065BF1A1CC}" srcOrd="5" destOrd="0" presId="urn:microsoft.com/office/officeart/2005/8/layout/hierarchy6"/>
    <dgm:cxn modelId="{B89E7863-24BE-40DD-9ED6-CB2F16C85ED1}" type="presParOf" srcId="{D6FB024F-0CF1-446E-ADD3-57065BF1A1CC}" destId="{724FE848-C4C9-4560-B27F-FC4B4EEAB15B}" srcOrd="0" destOrd="0" presId="urn:microsoft.com/office/officeart/2005/8/layout/hierarchy6"/>
    <dgm:cxn modelId="{52615200-7E73-4EB4-8D8E-EA67B78C6203}" type="presParOf" srcId="{D6FB024F-0CF1-446E-ADD3-57065BF1A1CC}" destId="{0C2E4652-6062-4B91-A6F2-BF56AD9EDE64}" srcOrd="1" destOrd="0" presId="urn:microsoft.com/office/officeart/2005/8/layout/hierarchy6"/>
    <dgm:cxn modelId="{35627336-4225-4346-B869-240B4B6DDC11}" type="presParOf" srcId="{0C2E4652-6062-4B91-A6F2-BF56AD9EDE64}" destId="{D8E1EEC8-2AB5-4199-BC83-B3ADE03994FB}" srcOrd="0" destOrd="0" presId="urn:microsoft.com/office/officeart/2005/8/layout/hierarchy6"/>
    <dgm:cxn modelId="{CB2C0FBC-8781-429E-BE68-D1A659177668}" type="presParOf" srcId="{0C2E4652-6062-4B91-A6F2-BF56AD9EDE64}" destId="{0F36A322-9D67-4531-88CA-85A713814E20}" srcOrd="1" destOrd="0" presId="urn:microsoft.com/office/officeart/2005/8/layout/hierarchy6"/>
    <dgm:cxn modelId="{6142C6F8-75FB-4B88-A76A-94E79DEE73B0}" type="presParOf" srcId="{0F36A322-9D67-4531-88CA-85A713814E20}" destId="{B2015F23-EE7A-4691-BC12-5CA44CE550EF}" srcOrd="0" destOrd="0" presId="urn:microsoft.com/office/officeart/2005/8/layout/hierarchy6"/>
    <dgm:cxn modelId="{26723078-6A78-4677-8E9D-DCD905E043B0}" type="presParOf" srcId="{0F36A322-9D67-4531-88CA-85A713814E20}" destId="{4AE14587-7C3F-4279-90CC-EFC4D2962546}" srcOrd="1" destOrd="0" presId="urn:microsoft.com/office/officeart/2005/8/layout/hierarchy6"/>
    <dgm:cxn modelId="{43897201-2CA8-4548-BC07-F7727C5D04DA}" type="presParOf" srcId="{4AE14587-7C3F-4279-90CC-EFC4D2962546}" destId="{D0540C78-2819-43B6-A143-E07A72C0A53D}" srcOrd="0" destOrd="0" presId="urn:microsoft.com/office/officeart/2005/8/layout/hierarchy6"/>
    <dgm:cxn modelId="{EACB5D13-BC3B-41D4-A997-DD1E25C9A2C7}" type="presParOf" srcId="{4AE14587-7C3F-4279-90CC-EFC4D2962546}" destId="{C20D785B-45F8-45BD-A2C6-26DE82B82E7F}" srcOrd="1" destOrd="0" presId="urn:microsoft.com/office/officeart/2005/8/layout/hierarchy6"/>
    <dgm:cxn modelId="{151F0529-3933-4F76-868A-805F66828C3D}" type="presParOf" srcId="{C20D785B-45F8-45BD-A2C6-26DE82B82E7F}" destId="{85FC7D95-393F-4411-AA98-5FE1757BB78D}" srcOrd="0" destOrd="0" presId="urn:microsoft.com/office/officeart/2005/8/layout/hierarchy6"/>
    <dgm:cxn modelId="{73283227-94C5-41C0-BEF2-E3558BBC37B1}" type="presParOf" srcId="{C20D785B-45F8-45BD-A2C6-26DE82B82E7F}" destId="{813D476C-9BD6-4544-AEB3-88B751DD722D}" srcOrd="1" destOrd="0" presId="urn:microsoft.com/office/officeart/2005/8/layout/hierarchy6"/>
    <dgm:cxn modelId="{F4AA55EE-04C0-4F02-ACE2-0157E4D3582C}" type="presParOf" srcId="{D3F0DF91-B026-4E7F-A8DC-5E55A7205DA7}" destId="{E6A74A99-2F62-49A6-BA14-C4D1ED8450C6}" srcOrd="6" destOrd="0" presId="urn:microsoft.com/office/officeart/2005/8/layout/hierarchy6"/>
    <dgm:cxn modelId="{AD65517F-97ED-4961-A4DD-2A9256EB9134}" type="presParOf" srcId="{D3F0DF91-B026-4E7F-A8DC-5E55A7205DA7}" destId="{662277A0-AED8-4C10-9E96-F8CC8F282BAE}" srcOrd="7" destOrd="0" presId="urn:microsoft.com/office/officeart/2005/8/layout/hierarchy6"/>
    <dgm:cxn modelId="{DBFA669D-4ECC-4FC4-B2EC-6C28F3B057B0}" type="presParOf" srcId="{662277A0-AED8-4C10-9E96-F8CC8F282BAE}" destId="{0FA18613-01BB-4D61-971B-178C25E40A44}" srcOrd="0" destOrd="0" presId="urn:microsoft.com/office/officeart/2005/8/layout/hierarchy6"/>
    <dgm:cxn modelId="{12413C36-99FA-4124-AD46-51FFFE6E3033}" type="presParOf" srcId="{662277A0-AED8-4C10-9E96-F8CC8F282BAE}" destId="{57C10C32-318A-4C39-B588-853081CF2564}"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S</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Comma</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RB</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&lt;</a:t>
          </a:r>
          <a:r>
            <a:rPr lang="en-US" altLang="ja-JP" dirty="0" err="1"/>
            <a:t>rst</a:t>
          </a:r>
          <a:r>
            <a:rPr lang="en-US" altLang="ja-JP" dirty="0"/>
            <a:t>&gt;</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557F0E9D-8740-4F94-91E8-CE02876C4CBB}">
      <dgm:prSet phldrT="[テキスト]"/>
      <dgm:spPr/>
      <dgm:t>
        <a:bodyPr/>
        <a:lstStyle/>
        <a:p>
          <a:r>
            <a:rPr lang="en-US" altLang="ja-JP" dirty="0"/>
            <a:t>ADVP</a:t>
          </a:r>
          <a:endParaRPr lang="ja-JP" altLang="en-US" dirty="0"/>
        </a:p>
      </dgm:t>
    </dgm:pt>
    <dgm:pt modelId="{CD1CD493-7CCB-4AB7-975E-54EF1226D39E}" type="parTrans" cxnId="{F3CBC84F-13BC-443E-830A-4C59FB5721D4}">
      <dgm:prSet/>
      <dgm:spPr/>
      <dgm:t>
        <a:bodyPr/>
        <a:lstStyle/>
        <a:p>
          <a:endParaRPr kumimoji="1" lang="ja-JP" altLang="en-US"/>
        </a:p>
      </dgm:t>
    </dgm:pt>
    <dgm:pt modelId="{CE61EF14-E904-4DEC-9602-BBBE5DF6FCD4}" type="sibTrans" cxnId="{F3CBC84F-13BC-443E-830A-4C59FB5721D4}">
      <dgm:prSet/>
      <dgm:spPr/>
      <dgm:t>
        <a:bodyPr/>
        <a:lstStyle/>
        <a:p>
          <a:endParaRPr kumimoji="1" lang="ja-JP" altLang="en-US"/>
        </a:p>
      </dgm:t>
    </dgm:pt>
    <dgm:pt modelId="{0834655E-613F-408F-B202-52C58126EAC4}">
      <dgm:prSet phldrT="[テキスト]"/>
      <dgm:spPr/>
      <dgm:t>
        <a:bodyPr/>
        <a:lstStyle/>
        <a:p>
          <a:r>
            <a:rPr lang="en-US" altLang="ja-JP" dirty="0"/>
            <a:t>otherwise</a:t>
          </a:r>
          <a:endParaRPr lang="ja-JP" altLang="en-US" dirty="0"/>
        </a:p>
      </dgm:t>
    </dgm:pt>
    <dgm:pt modelId="{73BE2D61-84EE-4F91-8A1D-BE074AA50AB9}" type="parTrans" cxnId="{526ED4BE-DD0D-427A-85B9-19AE41ACDF8E}">
      <dgm:prSet/>
      <dgm:spPr/>
      <dgm:t>
        <a:bodyPr/>
        <a:lstStyle/>
        <a:p>
          <a:endParaRPr kumimoji="1" lang="ja-JP" altLang="en-US"/>
        </a:p>
      </dgm:t>
    </dgm:pt>
    <dgm:pt modelId="{6820A98B-8ABA-42FA-A988-77673781CF02}" type="sibTrans" cxnId="{526ED4BE-DD0D-427A-85B9-19AE41ACDF8E}">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FA0ABB32-F8E9-4656-A585-C2F82C766E1D}" type="pres">
      <dgm:prSet presAssocID="{18FF8BCD-5B5C-481E-B04F-CBECDBB7BDCA}" presName="Name19" presStyleLbl="parChTrans1D2" presStyleIdx="0" presStyleCnt="1"/>
      <dgm:spPr/>
    </dgm:pt>
    <dgm:pt modelId="{D081D957-5C77-469F-8E6D-84192E0E1D00}" type="pres">
      <dgm:prSet presAssocID="{88E8BFFC-4297-4ABC-8EAA-B2D4C39D4723}" presName="Name21" presStyleCnt="0"/>
      <dgm:spPr/>
    </dgm:pt>
    <dgm:pt modelId="{C0532846-4379-44E0-9B8F-12B8D5F54A69}" type="pres">
      <dgm:prSet presAssocID="{88E8BFFC-4297-4ABC-8EAA-B2D4C39D4723}" presName="level2Shape" presStyleLbl="node2" presStyleIdx="0" presStyleCnt="1"/>
      <dgm:spPr/>
    </dgm:pt>
    <dgm:pt modelId="{00582451-CF97-43AD-834B-19579004EA71}" type="pres">
      <dgm:prSet presAssocID="{88E8BFFC-4297-4ABC-8EAA-B2D4C39D4723}" presName="hierChild3" presStyleCnt="0"/>
      <dgm:spPr/>
    </dgm:pt>
    <dgm:pt modelId="{D9F61FCC-1D73-4CA6-9209-47884E24F0D7}" type="pres">
      <dgm:prSet presAssocID="{CD1CD493-7CCB-4AB7-975E-54EF1226D39E}" presName="Name19" presStyleLbl="parChTrans1D3" presStyleIdx="0" presStyleCnt="3"/>
      <dgm:spPr/>
    </dgm:pt>
    <dgm:pt modelId="{AAD9A6AA-3370-491F-87CB-B377AB09A8BF}" type="pres">
      <dgm:prSet presAssocID="{557F0E9D-8740-4F94-91E8-CE02876C4CBB}" presName="Name21" presStyleCnt="0"/>
      <dgm:spPr/>
    </dgm:pt>
    <dgm:pt modelId="{8D1CD3BD-4A87-474A-81E0-BEA1C42F5B0B}" type="pres">
      <dgm:prSet presAssocID="{557F0E9D-8740-4F94-91E8-CE02876C4CBB}" presName="level2Shape" presStyleLbl="node3" presStyleIdx="0" presStyleCnt="3"/>
      <dgm:spPr/>
    </dgm:pt>
    <dgm:pt modelId="{22B515E0-36C8-479A-B996-4F5C69232FAD}" type="pres">
      <dgm:prSet presAssocID="{557F0E9D-8740-4F94-91E8-CE02876C4CBB}" presName="hierChild3" presStyleCnt="0"/>
      <dgm:spPr/>
    </dgm:pt>
    <dgm:pt modelId="{3FAFF9FD-0EBC-4672-AF1E-44B6108DC366}" type="pres">
      <dgm:prSet presAssocID="{0A15173E-AF9A-48F1-89EC-0B55A0890125}" presName="Name19" presStyleLbl="parChTrans1D4" presStyleIdx="0" presStyleCnt="2"/>
      <dgm:spPr/>
    </dgm:pt>
    <dgm:pt modelId="{4457F933-9A85-4365-8E64-1B221E77B301}" type="pres">
      <dgm:prSet presAssocID="{2636CCC2-9B62-4ED3-A5E3-6497719DB641}" presName="Name21" presStyleCnt="0"/>
      <dgm:spPr/>
    </dgm:pt>
    <dgm:pt modelId="{E97816D3-C939-4FE9-9266-783483EA1B4B}" type="pres">
      <dgm:prSet presAssocID="{2636CCC2-9B62-4ED3-A5E3-6497719DB641}" presName="level2Shape" presStyleLbl="node4" presStyleIdx="0" presStyleCnt="2"/>
      <dgm:spPr/>
    </dgm:pt>
    <dgm:pt modelId="{30D76F9D-F1EE-4B7C-9863-C1C9A941944A}" type="pres">
      <dgm:prSet presAssocID="{2636CCC2-9B62-4ED3-A5E3-6497719DB641}" presName="hierChild3" presStyleCnt="0"/>
      <dgm:spPr/>
    </dgm:pt>
    <dgm:pt modelId="{55B13A09-670F-4794-8E41-D7291F391032}" type="pres">
      <dgm:prSet presAssocID="{73BE2D61-84EE-4F91-8A1D-BE074AA50AB9}" presName="Name19" presStyleLbl="parChTrans1D4" presStyleIdx="1" presStyleCnt="2"/>
      <dgm:spPr/>
    </dgm:pt>
    <dgm:pt modelId="{723DC361-E763-4A50-BA2F-B8805822C9D0}" type="pres">
      <dgm:prSet presAssocID="{0834655E-613F-408F-B202-52C58126EAC4}" presName="Name21" presStyleCnt="0"/>
      <dgm:spPr/>
    </dgm:pt>
    <dgm:pt modelId="{13FF8F85-AE6B-4C45-8B9D-65C3FACFA864}" type="pres">
      <dgm:prSet presAssocID="{0834655E-613F-408F-B202-52C58126EAC4}" presName="level2Shape" presStyleLbl="node4" presStyleIdx="1" presStyleCnt="2"/>
      <dgm:spPr/>
    </dgm:pt>
    <dgm:pt modelId="{A01F6BE3-D8B4-450D-AC72-D2915E69977D}" type="pres">
      <dgm:prSet presAssocID="{0834655E-613F-408F-B202-52C58126EAC4}" presName="hierChild3" presStyleCnt="0"/>
      <dgm:spPr/>
    </dgm:pt>
    <dgm:pt modelId="{29B8FB17-1CC9-4D57-96FC-CEA214A37032}" type="pres">
      <dgm:prSet presAssocID="{A1A14C63-2EA1-4CE4-ACBA-24C8435E0B71}" presName="Name19" presStyleLbl="parChTrans1D3" presStyleIdx="1" presStyleCnt="3"/>
      <dgm:spPr/>
    </dgm:pt>
    <dgm:pt modelId="{F59913AA-A7F3-41F5-B019-57ECA288E5F4}" type="pres">
      <dgm:prSet presAssocID="{7F5CEA46-E84B-496F-A163-80EF2CA07B02}" presName="Name21" presStyleCnt="0"/>
      <dgm:spPr/>
    </dgm:pt>
    <dgm:pt modelId="{D3D54C5D-A9C2-49D1-B1C9-2A65C9E97C3A}" type="pres">
      <dgm:prSet presAssocID="{7F5CEA46-E84B-496F-A163-80EF2CA07B02}" presName="level2Shape" presStyleLbl="node3" presStyleIdx="1" presStyleCnt="3"/>
      <dgm:spPr/>
    </dgm:pt>
    <dgm:pt modelId="{090B4994-95A4-48DE-AF5C-EBD2F29BD11E}" type="pres">
      <dgm:prSet presAssocID="{7F5CEA46-E84B-496F-A163-80EF2CA07B02}" presName="hierChild3" presStyleCnt="0"/>
      <dgm:spPr/>
    </dgm:pt>
    <dgm:pt modelId="{C6A150C5-467B-4C0F-B6D0-04F8D9C52A5B}" type="pres">
      <dgm:prSet presAssocID="{3352C4D8-4A8B-405C-9A29-088129C9F564}" presName="Name19" presStyleLbl="parChTrans1D3" presStyleIdx="2" presStyleCnt="3"/>
      <dgm:spPr/>
    </dgm:pt>
    <dgm:pt modelId="{7ADB4D43-33AF-4ECE-9915-9266443CD769}" type="pres">
      <dgm:prSet presAssocID="{44E4E32B-8984-476D-833B-8F26BB6D8269}" presName="Name21" presStyleCnt="0"/>
      <dgm:spPr/>
    </dgm:pt>
    <dgm:pt modelId="{D8B75311-B5C9-4C2A-953D-F0BC33797E12}" type="pres">
      <dgm:prSet presAssocID="{44E4E32B-8984-476D-833B-8F26BB6D8269}" presName="level2Shape" presStyleLbl="node3" presStyleIdx="2" presStyleCnt="3"/>
      <dgm:spPr/>
    </dgm:pt>
    <dgm:pt modelId="{8D26DDB1-C799-49D6-86BA-E64251BEF82C}" type="pres">
      <dgm:prSet presAssocID="{44E4E32B-8984-476D-833B-8F26BB6D8269}" presName="hierChild3" presStyleCnt="0"/>
      <dgm:spPr/>
    </dgm:pt>
    <dgm:pt modelId="{14270C90-FCAC-40A6-916F-A964B786E3E4}" type="pres">
      <dgm:prSet presAssocID="{8C4C6753-083C-42DA-94DC-1AE3E2983FD8}" presName="bgShapesFlow" presStyleCnt="0"/>
      <dgm:spPr/>
    </dgm:pt>
  </dgm:ptLst>
  <dgm:cxnLst>
    <dgm:cxn modelId="{5E087D0C-584E-4516-B984-5317F22546B2}" type="presOf" srcId="{0A15173E-AF9A-48F1-89EC-0B55A0890125}" destId="{3FAFF9FD-0EBC-4672-AF1E-44B6108DC366}"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F3CBC84F-13BC-443E-830A-4C59FB5721D4}" srcId="{88E8BFFC-4297-4ABC-8EAA-B2D4C39D4723}" destId="{557F0E9D-8740-4F94-91E8-CE02876C4CBB}" srcOrd="0" destOrd="0" parTransId="{CD1CD493-7CCB-4AB7-975E-54EF1226D39E}" sibTransId="{CE61EF14-E904-4DEC-9602-BBBE5DF6FCD4}"/>
    <dgm:cxn modelId="{50446576-E6BD-4247-AE4D-17AC5DCA353A}" srcId="{6DB4507B-EA8C-443A-9FD3-3391728E0B53}" destId="{88E8BFFC-4297-4ABC-8EAA-B2D4C39D4723}" srcOrd="0" destOrd="0" parTransId="{18FF8BCD-5B5C-481E-B04F-CBECDBB7BDCA}" sibTransId="{8050FADC-17C6-4EF6-A6F6-D735329A34CE}"/>
    <dgm:cxn modelId="{E0207556-B88C-4384-BD83-0DD0D6E97C32}" type="presOf" srcId="{73BE2D61-84EE-4F91-8A1D-BE074AA50AB9}" destId="{55B13A09-670F-4794-8E41-D7291F391032}" srcOrd="0" destOrd="0" presId="urn:microsoft.com/office/officeart/2005/8/layout/hierarchy6"/>
    <dgm:cxn modelId="{E0262E78-9BD1-488E-BF4B-175A54023ED6}" type="presOf" srcId="{A1A14C63-2EA1-4CE4-ACBA-24C8435E0B71}" destId="{29B8FB17-1CC9-4D57-96FC-CEA214A37032}" srcOrd="0" destOrd="0" presId="urn:microsoft.com/office/officeart/2005/8/layout/hierarchy6"/>
    <dgm:cxn modelId="{722BC67C-A3F9-41DA-90B8-4639C198D570}" type="presOf" srcId="{0834655E-613F-408F-B202-52C58126EAC4}" destId="{13FF8F85-AE6B-4C45-8B9D-65C3FACFA864}" srcOrd="0" destOrd="0" presId="urn:microsoft.com/office/officeart/2005/8/layout/hierarchy6"/>
    <dgm:cxn modelId="{164D1F83-5C19-4E1E-AB47-F96679D5104C}" srcId="{557F0E9D-8740-4F94-91E8-CE02876C4CBB}" destId="{2636CCC2-9B62-4ED3-A5E3-6497719DB641}" srcOrd="0" destOrd="0" parTransId="{0A15173E-AF9A-48F1-89EC-0B55A0890125}" sibTransId="{4E589FA3-2E53-417C-9C08-D063B05508ED}"/>
    <dgm:cxn modelId="{F6CEEDA0-A4D9-47CC-A335-60EB297779E3}" type="presOf" srcId="{7F5CEA46-E84B-496F-A163-80EF2CA07B02}" destId="{D3D54C5D-A9C2-49D1-B1C9-2A65C9E97C3A}" srcOrd="0" destOrd="0" presId="urn:microsoft.com/office/officeart/2005/8/layout/hierarchy6"/>
    <dgm:cxn modelId="{F77A5FA2-955E-404F-8EB1-0BD7B65721E9}" type="presOf" srcId="{557F0E9D-8740-4F94-91E8-CE02876C4CBB}" destId="{8D1CD3BD-4A87-474A-81E0-BEA1C42F5B0B}" srcOrd="0" destOrd="0" presId="urn:microsoft.com/office/officeart/2005/8/layout/hierarchy6"/>
    <dgm:cxn modelId="{AF9FE5AF-6201-4B33-A1C3-F5905FD34F8E}" type="presOf" srcId="{2636CCC2-9B62-4ED3-A5E3-6497719DB641}" destId="{E97816D3-C939-4FE9-9266-783483EA1B4B}" srcOrd="0" destOrd="0" presId="urn:microsoft.com/office/officeart/2005/8/layout/hierarchy6"/>
    <dgm:cxn modelId="{526ED4BE-DD0D-427A-85B9-19AE41ACDF8E}" srcId="{2636CCC2-9B62-4ED3-A5E3-6497719DB641}" destId="{0834655E-613F-408F-B202-52C58126EAC4}" srcOrd="0" destOrd="0" parTransId="{73BE2D61-84EE-4F91-8A1D-BE074AA50AB9}" sibTransId="{6820A98B-8ABA-42FA-A988-77673781CF02}"/>
    <dgm:cxn modelId="{C68D50C7-8855-49F4-B4FB-890A0D66D8F9}" type="presOf" srcId="{44E4E32B-8984-476D-833B-8F26BB6D8269}" destId="{D8B75311-B5C9-4C2A-953D-F0BC33797E12}"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9CE151CF-6A2C-4C55-BCFD-3FF9FB2C00B0}" type="presOf" srcId="{3352C4D8-4A8B-405C-9A29-088129C9F564}" destId="{C6A150C5-467B-4C0F-B6D0-04F8D9C52A5B}" srcOrd="0" destOrd="0" presId="urn:microsoft.com/office/officeart/2005/8/layout/hierarchy6"/>
    <dgm:cxn modelId="{476DFCDA-FE2A-413D-811D-4B0540429ACF}" type="presOf" srcId="{18FF8BCD-5B5C-481E-B04F-CBECDBB7BDCA}" destId="{FA0ABB32-F8E9-4656-A585-C2F82C766E1D}" srcOrd="0" destOrd="0" presId="urn:microsoft.com/office/officeart/2005/8/layout/hierarchy6"/>
    <dgm:cxn modelId="{BB2612DF-3C03-4D8F-9C5E-C7FBCF7F5192}" srcId="{88E8BFFC-4297-4ABC-8EAA-B2D4C39D4723}" destId="{44E4E32B-8984-476D-833B-8F26BB6D8269}" srcOrd="2" destOrd="0" parTransId="{3352C4D8-4A8B-405C-9A29-088129C9F564}" sibTransId="{12B4603C-F716-4CE5-93D1-E0BD969EE384}"/>
    <dgm:cxn modelId="{79580FE9-0DAC-4196-A339-093CF2518FD4}" type="presOf" srcId="{CD1CD493-7CCB-4AB7-975E-54EF1226D39E}" destId="{D9F61FCC-1D73-4CA6-9209-47884E24F0D7}"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09F589FE-D50B-4736-8965-9D203B92EA13}" type="presOf" srcId="{88E8BFFC-4297-4ABC-8EAA-B2D4C39D4723}" destId="{C0532846-4379-44E0-9B8F-12B8D5F54A69}"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DAF9C5CB-37A0-4542-95B3-3F5C2B29A3FB}" type="presParOf" srcId="{A8EACAB6-CF92-47FA-A71E-C14383A77C37}" destId="{FA0ABB32-F8E9-4656-A585-C2F82C766E1D}" srcOrd="0" destOrd="0" presId="urn:microsoft.com/office/officeart/2005/8/layout/hierarchy6"/>
    <dgm:cxn modelId="{2A9313D9-E584-4FBD-891E-C480D14F3795}" type="presParOf" srcId="{A8EACAB6-CF92-47FA-A71E-C14383A77C37}" destId="{D081D957-5C77-469F-8E6D-84192E0E1D00}" srcOrd="1" destOrd="0" presId="urn:microsoft.com/office/officeart/2005/8/layout/hierarchy6"/>
    <dgm:cxn modelId="{FF2E6042-E886-4755-ACD4-8A742A00D56D}" type="presParOf" srcId="{D081D957-5C77-469F-8E6D-84192E0E1D00}" destId="{C0532846-4379-44E0-9B8F-12B8D5F54A69}" srcOrd="0" destOrd="0" presId="urn:microsoft.com/office/officeart/2005/8/layout/hierarchy6"/>
    <dgm:cxn modelId="{5A70038B-DE93-49EC-9170-325E74EFAAF6}" type="presParOf" srcId="{D081D957-5C77-469F-8E6D-84192E0E1D00}" destId="{00582451-CF97-43AD-834B-19579004EA71}" srcOrd="1" destOrd="0" presId="urn:microsoft.com/office/officeart/2005/8/layout/hierarchy6"/>
    <dgm:cxn modelId="{9421DAFC-D47E-4706-A96A-B8E06EEFEDB7}" type="presParOf" srcId="{00582451-CF97-43AD-834B-19579004EA71}" destId="{D9F61FCC-1D73-4CA6-9209-47884E24F0D7}" srcOrd="0" destOrd="0" presId="urn:microsoft.com/office/officeart/2005/8/layout/hierarchy6"/>
    <dgm:cxn modelId="{B6BCEC58-5E28-460A-AD2A-2479CDA99A75}" type="presParOf" srcId="{00582451-CF97-43AD-834B-19579004EA71}" destId="{AAD9A6AA-3370-491F-87CB-B377AB09A8BF}" srcOrd="1" destOrd="0" presId="urn:microsoft.com/office/officeart/2005/8/layout/hierarchy6"/>
    <dgm:cxn modelId="{4771E2F4-EF38-4A7D-98B9-18606074B707}" type="presParOf" srcId="{AAD9A6AA-3370-491F-87CB-B377AB09A8BF}" destId="{8D1CD3BD-4A87-474A-81E0-BEA1C42F5B0B}" srcOrd="0" destOrd="0" presId="urn:microsoft.com/office/officeart/2005/8/layout/hierarchy6"/>
    <dgm:cxn modelId="{B0C0910E-F313-4413-BB59-76A27F026AA8}" type="presParOf" srcId="{AAD9A6AA-3370-491F-87CB-B377AB09A8BF}" destId="{22B515E0-36C8-479A-B996-4F5C69232FAD}" srcOrd="1" destOrd="0" presId="urn:microsoft.com/office/officeart/2005/8/layout/hierarchy6"/>
    <dgm:cxn modelId="{B15CE1DA-6E43-4F3B-941F-A4E7B52E59BD}" type="presParOf" srcId="{22B515E0-36C8-479A-B996-4F5C69232FAD}" destId="{3FAFF9FD-0EBC-4672-AF1E-44B6108DC366}" srcOrd="0" destOrd="0" presId="urn:microsoft.com/office/officeart/2005/8/layout/hierarchy6"/>
    <dgm:cxn modelId="{95F91997-BF5E-4608-B932-CDD6E1E842A3}" type="presParOf" srcId="{22B515E0-36C8-479A-B996-4F5C69232FAD}" destId="{4457F933-9A85-4365-8E64-1B221E77B301}" srcOrd="1" destOrd="0" presId="urn:microsoft.com/office/officeart/2005/8/layout/hierarchy6"/>
    <dgm:cxn modelId="{1EE810CF-7C1E-40B0-8C5B-9581ED97ED54}" type="presParOf" srcId="{4457F933-9A85-4365-8E64-1B221E77B301}" destId="{E97816D3-C939-4FE9-9266-783483EA1B4B}" srcOrd="0" destOrd="0" presId="urn:microsoft.com/office/officeart/2005/8/layout/hierarchy6"/>
    <dgm:cxn modelId="{DC930D48-63AF-4AFB-BD81-17C972210F00}" type="presParOf" srcId="{4457F933-9A85-4365-8E64-1B221E77B301}" destId="{30D76F9D-F1EE-4B7C-9863-C1C9A941944A}" srcOrd="1" destOrd="0" presId="urn:microsoft.com/office/officeart/2005/8/layout/hierarchy6"/>
    <dgm:cxn modelId="{D736EC4C-4DB0-4B64-A064-F002920CAD13}" type="presParOf" srcId="{30D76F9D-F1EE-4B7C-9863-C1C9A941944A}" destId="{55B13A09-670F-4794-8E41-D7291F391032}" srcOrd="0" destOrd="0" presId="urn:microsoft.com/office/officeart/2005/8/layout/hierarchy6"/>
    <dgm:cxn modelId="{11EC01EC-9B56-4E7F-8DD1-9D73D4E1C0A1}" type="presParOf" srcId="{30D76F9D-F1EE-4B7C-9863-C1C9A941944A}" destId="{723DC361-E763-4A50-BA2F-B8805822C9D0}" srcOrd="1" destOrd="0" presId="urn:microsoft.com/office/officeart/2005/8/layout/hierarchy6"/>
    <dgm:cxn modelId="{86C5AC3E-4A09-4886-AA3E-C45227A85259}" type="presParOf" srcId="{723DC361-E763-4A50-BA2F-B8805822C9D0}" destId="{13FF8F85-AE6B-4C45-8B9D-65C3FACFA864}" srcOrd="0" destOrd="0" presId="urn:microsoft.com/office/officeart/2005/8/layout/hierarchy6"/>
    <dgm:cxn modelId="{3A05B28D-4550-49A8-9F14-AC4EDB9B8CFE}" type="presParOf" srcId="{723DC361-E763-4A50-BA2F-B8805822C9D0}" destId="{A01F6BE3-D8B4-450D-AC72-D2915E69977D}" srcOrd="1" destOrd="0" presId="urn:microsoft.com/office/officeart/2005/8/layout/hierarchy6"/>
    <dgm:cxn modelId="{1195B990-AB68-481D-BA91-91EDA6BFB569}" type="presParOf" srcId="{00582451-CF97-43AD-834B-19579004EA71}" destId="{29B8FB17-1CC9-4D57-96FC-CEA214A37032}" srcOrd="2" destOrd="0" presId="urn:microsoft.com/office/officeart/2005/8/layout/hierarchy6"/>
    <dgm:cxn modelId="{BC6ECBFE-CCE4-45E8-9208-96AFB478CE01}" type="presParOf" srcId="{00582451-CF97-43AD-834B-19579004EA71}" destId="{F59913AA-A7F3-41F5-B019-57ECA288E5F4}" srcOrd="3" destOrd="0" presId="urn:microsoft.com/office/officeart/2005/8/layout/hierarchy6"/>
    <dgm:cxn modelId="{E075960C-EE9D-401A-8FFF-B7F1549DDDE5}" type="presParOf" srcId="{F59913AA-A7F3-41F5-B019-57ECA288E5F4}" destId="{D3D54C5D-A9C2-49D1-B1C9-2A65C9E97C3A}" srcOrd="0" destOrd="0" presId="urn:microsoft.com/office/officeart/2005/8/layout/hierarchy6"/>
    <dgm:cxn modelId="{7338C7C1-18EB-4083-A09C-66592F80D67C}" type="presParOf" srcId="{F59913AA-A7F3-41F5-B019-57ECA288E5F4}" destId="{090B4994-95A4-48DE-AF5C-EBD2F29BD11E}" srcOrd="1" destOrd="0" presId="urn:microsoft.com/office/officeart/2005/8/layout/hierarchy6"/>
    <dgm:cxn modelId="{5B465792-F9ED-49E5-B890-2BC653613889}" type="presParOf" srcId="{00582451-CF97-43AD-834B-19579004EA71}" destId="{C6A150C5-467B-4C0F-B6D0-04F8D9C52A5B}" srcOrd="4" destOrd="0" presId="urn:microsoft.com/office/officeart/2005/8/layout/hierarchy6"/>
    <dgm:cxn modelId="{1744B1B8-8694-45E3-A1DF-17BE6617A3DB}" type="presParOf" srcId="{00582451-CF97-43AD-834B-19579004EA71}" destId="{7ADB4D43-33AF-4ECE-9915-9266443CD769}" srcOrd="5" destOrd="0" presId="urn:microsoft.com/office/officeart/2005/8/layout/hierarchy6"/>
    <dgm:cxn modelId="{FEA021A2-68DE-45CB-9901-4B6AC1EE5475}" type="presParOf" srcId="{7ADB4D43-33AF-4ECE-9915-9266443CD769}" destId="{D8B75311-B5C9-4C2A-953D-F0BC33797E12}" srcOrd="0" destOrd="0" presId="urn:microsoft.com/office/officeart/2005/8/layout/hierarchy6"/>
    <dgm:cxn modelId="{2130656D-52C4-4FC9-911D-DE750BC11BDA}" type="presParOf" srcId="{7ADB4D43-33AF-4ECE-9915-9266443CD769}" destId="{8D26DDB1-C799-49D6-86BA-E64251BEF82C}"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S</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VP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8A22B07-732F-4BDA-9F2F-F00B578B79F1}">
      <dgm:prSet phldrT="[テキスト]"/>
      <dgm:spPr/>
      <dgm:t>
        <a:bodyPr/>
        <a:lstStyle/>
        <a:p>
          <a:r>
            <a:rPr lang="en-US" altLang="ja-JP" dirty="0"/>
            <a:t>NP</a:t>
          </a:r>
          <a:endParaRPr lang="ja-JP" altLang="en-US" dirty="0"/>
        </a:p>
      </dgm:t>
    </dgm:pt>
    <dgm:pt modelId="{5701C85B-C327-40D3-BF4A-DEB2EE77B812}" type="parTrans" cxnId="{99D4E1F4-8667-4744-A7D0-CF0599C64E4F}">
      <dgm:prSet/>
      <dgm:spPr/>
      <dgm:t>
        <a:bodyPr/>
        <a:lstStyle/>
        <a:p>
          <a:endParaRPr kumimoji="1" lang="ja-JP" altLang="en-US"/>
        </a:p>
      </dgm:t>
    </dgm:pt>
    <dgm:pt modelId="{6BD87AC4-85AF-4969-B677-7C0C70A55AE9}" type="sibTrans" cxnId="{99D4E1F4-8667-4744-A7D0-CF0599C64E4F}">
      <dgm:prSet/>
      <dgm:spPr/>
      <dgm:t>
        <a:bodyPr/>
        <a:lstStyle/>
        <a:p>
          <a:endParaRPr kumimoji="1" lang="ja-JP" altLang="en-US"/>
        </a:p>
      </dgm:t>
    </dgm:pt>
    <dgm:pt modelId="{83706749-792B-4CE3-AC7A-4559F6F4A656}">
      <dgm:prSet phldrT="[テキスト]"/>
      <dgm:spPr/>
      <dgm:t>
        <a:bodyPr/>
        <a:lstStyle/>
        <a:p>
          <a:r>
            <a:rPr lang="en-US" altLang="ja-JP" dirty="0"/>
            <a:t>DT</a:t>
          </a:r>
          <a:endParaRPr lang="ja-JP" altLang="en-US" dirty="0"/>
        </a:p>
      </dgm:t>
    </dgm:pt>
    <dgm:pt modelId="{BBE88004-32C8-400E-9300-EEB21FDB6C6A}" type="parTrans" cxnId="{1C7FF087-F368-4640-B387-2997333FB573}">
      <dgm:prSet/>
      <dgm:spPr/>
      <dgm:t>
        <a:bodyPr/>
        <a:lstStyle/>
        <a:p>
          <a:endParaRPr kumimoji="1" lang="ja-JP" altLang="en-US"/>
        </a:p>
      </dgm:t>
    </dgm:pt>
    <dgm:pt modelId="{A7BE4ACF-2B61-4DEB-B13C-BA29BF2D0342}" type="sibTrans" cxnId="{1C7FF087-F368-4640-B387-2997333FB573}">
      <dgm:prSet/>
      <dgm:spPr/>
      <dgm:t>
        <a:bodyPr/>
        <a:lstStyle/>
        <a:p>
          <a:endParaRPr kumimoji="1" lang="ja-JP" altLang="en-US"/>
        </a:p>
      </dgm:t>
    </dgm:pt>
    <dgm:pt modelId="{920B7C6B-1622-4CDC-8007-A9E66292B6A5}">
      <dgm:prSet phldrT="[テキスト]"/>
      <dgm:spPr/>
      <dgm:t>
        <a:bodyPr/>
        <a:lstStyle/>
        <a:p>
          <a:r>
            <a:rPr lang="en-US" altLang="ja-JP" dirty="0"/>
            <a:t>this</a:t>
          </a:r>
          <a:endParaRPr lang="ja-JP" altLang="en-US" dirty="0"/>
        </a:p>
      </dgm:t>
    </dgm:pt>
    <dgm:pt modelId="{4AC9BAC5-B0F9-42C2-A2CE-B0A1537782F9}" type="parTrans" cxnId="{50A102BA-D699-4217-8F3C-B3006C526505}">
      <dgm:prSet/>
      <dgm:spPr/>
      <dgm:t>
        <a:bodyPr/>
        <a:lstStyle/>
        <a:p>
          <a:endParaRPr kumimoji="1" lang="ja-JP" altLang="en-US"/>
        </a:p>
      </dgm:t>
    </dgm:pt>
    <dgm:pt modelId="{A40E2056-B706-4149-90DB-923C1C3A08F3}" type="sibTrans" cxnId="{50A102BA-D699-4217-8F3C-B3006C526505}">
      <dgm:prSet/>
      <dgm:spPr/>
      <dgm:t>
        <a:bodyPr/>
        <a:lstStyle/>
        <a:p>
          <a:endParaRPr kumimoji="1" lang="ja-JP" altLang="en-US"/>
        </a:p>
      </dgm:t>
    </dgm:pt>
    <dgm:pt modelId="{9FA00708-BCFF-45AD-9E64-6B42E27EA9A9}">
      <dgm:prSet phldrT="[テキスト]"/>
      <dgm:spPr/>
      <dgm:t>
        <a:bodyPr/>
        <a:lstStyle/>
        <a:p>
          <a:r>
            <a:rPr lang="en-US" altLang="ja-JP" dirty="0"/>
            <a:t>*</a:t>
          </a:r>
          <a:endParaRPr lang="ja-JP" altLang="en-US" dirty="0"/>
        </a:p>
      </dgm:t>
    </dgm:pt>
    <dgm:pt modelId="{C3BA4DB9-BFBF-4A88-9CC9-53D92C0B7AFC}" type="parTrans" cxnId="{77AC8031-468A-48C9-9501-CAA9FC0B12A4}">
      <dgm:prSet/>
      <dgm:spPr/>
      <dgm:t>
        <a:bodyPr/>
        <a:lstStyle/>
        <a:p>
          <a:endParaRPr kumimoji="1" lang="ja-JP" altLang="en-US"/>
        </a:p>
      </dgm:t>
    </dgm:pt>
    <dgm:pt modelId="{89D21ADB-5B95-40FE-8E3F-75BD170FA211}" type="sibTrans" cxnId="{77AC8031-468A-48C9-9501-CAA9FC0B12A4}">
      <dgm:prSet/>
      <dgm:spPr/>
      <dgm:t>
        <a:bodyPr/>
        <a:lstStyle/>
        <a:p>
          <a:endParaRPr kumimoji="1" lang="ja-JP" altLang="en-US"/>
        </a:p>
      </dgm:t>
    </dgm:pt>
    <dgm:pt modelId="{B4FEDA8A-18C9-4A4D-A554-1E17E67D7FB4}">
      <dgm:prSet phldrT="[テキスト]"/>
      <dgm:spPr/>
      <dgm:t>
        <a:bodyPr/>
        <a:lstStyle/>
        <a:p>
          <a:r>
            <a:rPr lang="en-US" altLang="ja-JP" dirty="0"/>
            <a:t>be</a:t>
          </a:r>
          <a:endParaRPr lang="ja-JP" altLang="en-US" dirty="0"/>
        </a:p>
      </dgm:t>
    </dgm:pt>
    <dgm:pt modelId="{92480BC1-C4D3-4F9C-A7F7-B1FA44560E26}" type="parTrans" cxnId="{68DC62A9-9718-4DEB-B4AA-53F4B95AF839}">
      <dgm:prSet/>
      <dgm:spPr/>
      <dgm:t>
        <a:bodyPr/>
        <a:lstStyle/>
        <a:p>
          <a:endParaRPr kumimoji="1" lang="ja-JP" altLang="en-US"/>
        </a:p>
      </dgm:t>
    </dgm:pt>
    <dgm:pt modelId="{E0198BDD-155F-4E1D-BA32-E0F3B144DAEA}" type="sibTrans" cxnId="{68DC62A9-9718-4DEB-B4AA-53F4B95AF839}">
      <dgm:prSet/>
      <dgm:spPr/>
      <dgm:t>
        <a:bodyPr/>
        <a:lstStyle/>
        <a:p>
          <a:endParaRPr kumimoji="1" lang="ja-JP" altLang="en-US"/>
        </a:p>
      </dgm:t>
    </dgm:pt>
    <dgm:pt modelId="{E37E24E6-CA8D-4729-A417-09F312939EF8}">
      <dgm:prSet phldrT="[テキスト]"/>
      <dgm:spPr/>
      <dgm:t>
        <a:bodyPr/>
        <a:lstStyle/>
        <a:p>
          <a:r>
            <a:rPr lang="en-US" altLang="ja-JP" dirty="0"/>
            <a:t>NP</a:t>
          </a:r>
          <a:endParaRPr lang="ja-JP" altLang="en-US" dirty="0"/>
        </a:p>
      </dgm:t>
    </dgm:pt>
    <dgm:pt modelId="{B7E6E1E4-E299-4CAF-8364-29009F1E8177}" type="parTrans" cxnId="{C167DB1D-78E3-4CAA-897E-BCA2C319CF1F}">
      <dgm:prSet/>
      <dgm:spPr/>
      <dgm:t>
        <a:bodyPr/>
        <a:lstStyle/>
        <a:p>
          <a:endParaRPr kumimoji="1" lang="ja-JP" altLang="en-US"/>
        </a:p>
      </dgm:t>
    </dgm:pt>
    <dgm:pt modelId="{08E80D0D-06AA-41F4-BEAD-5CCDEA363202}" type="sibTrans" cxnId="{C167DB1D-78E3-4CAA-897E-BCA2C319CF1F}">
      <dgm:prSet/>
      <dgm:spPr/>
      <dgm:t>
        <a:bodyPr/>
        <a:lstStyle/>
        <a:p>
          <a:endParaRPr kumimoji="1" lang="ja-JP" altLang="en-US"/>
        </a:p>
      </dgm:t>
    </dgm:pt>
    <dgm:pt modelId="{23756336-3D99-4DAF-844B-D8753AF7C9D7}">
      <dgm:prSet phldrT="[テキスト]"/>
      <dgm:spPr/>
      <dgm:t>
        <a:bodyPr/>
        <a:lstStyle/>
        <a:p>
          <a:r>
            <a:rPr lang="en-US" altLang="ja-JP" dirty="0"/>
            <a:t>&lt;A&gt;</a:t>
          </a:r>
          <a:endParaRPr lang="ja-JP" altLang="en-US" dirty="0"/>
        </a:p>
      </dgm:t>
    </dgm:pt>
    <dgm:pt modelId="{A228934E-6874-4254-9340-BDA3AEDA690F}" type="parTrans" cxnId="{E7B97E61-C71E-482D-A434-B1DF38AE0A5D}">
      <dgm:prSet/>
      <dgm:spPr/>
      <dgm:t>
        <a:bodyPr/>
        <a:lstStyle/>
        <a:p>
          <a:endParaRPr kumimoji="1" lang="ja-JP" altLang="en-US"/>
        </a:p>
      </dgm:t>
    </dgm:pt>
    <dgm:pt modelId="{162EE900-35F4-4CA9-A15D-1BE06C2004E8}" type="sibTrans" cxnId="{E7B97E61-C71E-482D-A434-B1DF38AE0A5D}">
      <dgm:prSet/>
      <dgm:spPr/>
      <dgm:t>
        <a:bodyPr/>
        <a:lstStyle/>
        <a:p>
          <a:endParaRPr kumimoji="1" lang="ja-JP" altLang="en-US"/>
        </a:p>
      </dgm:t>
    </dgm:pt>
    <dgm:pt modelId="{0AAFA9EA-B0B0-40ED-B58B-6FDFFCA9E215}">
      <dgm:prSet phldrT="[テキスト]"/>
      <dgm:spPr/>
      <dgm:t>
        <a:bodyPr/>
        <a:lstStyle/>
        <a:p>
          <a:r>
            <a:rPr lang="en-US" altLang="ja-JP" dirty="0"/>
            <a:t>(Dot)</a:t>
          </a:r>
          <a:endParaRPr lang="ja-JP" altLang="en-US" dirty="0"/>
        </a:p>
      </dgm:t>
    </dgm:pt>
    <dgm:pt modelId="{07117316-BBC1-45FC-8D0F-245AEC1F404D}" type="parTrans" cxnId="{41D9DDD5-8539-48EF-85FD-517080A28147}">
      <dgm:prSet/>
      <dgm:spPr/>
      <dgm:t>
        <a:bodyPr/>
        <a:lstStyle/>
        <a:p>
          <a:endParaRPr kumimoji="1" lang="ja-JP" altLang="en-US"/>
        </a:p>
      </dgm:t>
    </dgm:pt>
    <dgm:pt modelId="{8C69FF8A-9617-47D0-AC9C-4D1341E632CB}" type="sibTrans" cxnId="{41D9DDD5-8539-48EF-85FD-517080A28147}">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72B8E9B7-E89F-4E8B-888B-74567016FD8B}" type="pres">
      <dgm:prSet presAssocID="{5701C85B-C327-40D3-BF4A-DEB2EE77B812}" presName="Name19" presStyleLbl="parChTrans1D3" presStyleIdx="0" presStyleCnt="3"/>
      <dgm:spPr/>
    </dgm:pt>
    <dgm:pt modelId="{165A08F4-6949-4C6A-88E8-29141ED29990}" type="pres">
      <dgm:prSet presAssocID="{28A22B07-732F-4BDA-9F2F-F00B578B79F1}" presName="Name21" presStyleCnt="0"/>
      <dgm:spPr/>
    </dgm:pt>
    <dgm:pt modelId="{5D9851E2-9D73-4100-A1A6-80683F03039D}" type="pres">
      <dgm:prSet presAssocID="{28A22B07-732F-4BDA-9F2F-F00B578B79F1}" presName="level2Shape" presStyleLbl="node3" presStyleIdx="0" presStyleCnt="3"/>
      <dgm:spPr/>
    </dgm:pt>
    <dgm:pt modelId="{56245959-C01C-498C-9E71-2EA0DD4E41DB}" type="pres">
      <dgm:prSet presAssocID="{28A22B07-732F-4BDA-9F2F-F00B578B79F1}" presName="hierChild3" presStyleCnt="0"/>
      <dgm:spPr/>
    </dgm:pt>
    <dgm:pt modelId="{BD83942D-2153-401C-B819-FA4EE4B87174}" type="pres">
      <dgm:prSet presAssocID="{BBE88004-32C8-400E-9300-EEB21FDB6C6A}" presName="Name19" presStyleLbl="parChTrans1D4" presStyleIdx="0" presStyleCnt="6"/>
      <dgm:spPr/>
    </dgm:pt>
    <dgm:pt modelId="{6F1B2214-1AA8-49E5-B3B1-9A3A1289970E}" type="pres">
      <dgm:prSet presAssocID="{83706749-792B-4CE3-AC7A-4559F6F4A656}" presName="Name21" presStyleCnt="0"/>
      <dgm:spPr/>
    </dgm:pt>
    <dgm:pt modelId="{ADD34E0D-4B0D-4D34-A9FB-EBDD8125F902}" type="pres">
      <dgm:prSet presAssocID="{83706749-792B-4CE3-AC7A-4559F6F4A656}" presName="level2Shape" presStyleLbl="node4" presStyleIdx="0" presStyleCnt="6"/>
      <dgm:spPr/>
    </dgm:pt>
    <dgm:pt modelId="{B0FEC9B4-A56D-4AE1-A3C6-F4D05122B48D}" type="pres">
      <dgm:prSet presAssocID="{83706749-792B-4CE3-AC7A-4559F6F4A656}" presName="hierChild3" presStyleCnt="0"/>
      <dgm:spPr/>
    </dgm:pt>
    <dgm:pt modelId="{E9FBA5F1-22F1-4C9F-8068-EAF0BCBD7463}" type="pres">
      <dgm:prSet presAssocID="{4AC9BAC5-B0F9-42C2-A2CE-B0A1537782F9}" presName="Name19" presStyleLbl="parChTrans1D4" presStyleIdx="1" presStyleCnt="6"/>
      <dgm:spPr/>
    </dgm:pt>
    <dgm:pt modelId="{7430A3F4-A74D-453A-BB14-8A63EF3D7AA7}" type="pres">
      <dgm:prSet presAssocID="{920B7C6B-1622-4CDC-8007-A9E66292B6A5}" presName="Name21" presStyleCnt="0"/>
      <dgm:spPr/>
    </dgm:pt>
    <dgm:pt modelId="{FFF86EB1-C3EF-4A5D-A7F7-D6695D2D083C}" type="pres">
      <dgm:prSet presAssocID="{920B7C6B-1622-4CDC-8007-A9E66292B6A5}" presName="level2Shape" presStyleLbl="node4" presStyleIdx="1" presStyleCnt="6"/>
      <dgm:spPr/>
    </dgm:pt>
    <dgm:pt modelId="{ECC04138-911B-4A52-918A-BC7A9469DC13}" type="pres">
      <dgm:prSet presAssocID="{920B7C6B-1622-4CDC-8007-A9E66292B6A5}" presName="hierChild3" presStyleCnt="0"/>
      <dgm:spPr/>
    </dgm:pt>
    <dgm:pt modelId="{B581CE2A-0652-4327-9EB6-32BA8C2E3940}" type="pres">
      <dgm:prSet presAssocID="{A1A14C63-2EA1-4CE4-ACBA-24C8435E0B71}" presName="Name19" presStyleLbl="parChTrans1D3" presStyleIdx="1" presStyleCnt="3"/>
      <dgm:spPr/>
    </dgm:pt>
    <dgm:pt modelId="{9D0EFA38-F5C0-42E1-A643-977365BAA9B9}" type="pres">
      <dgm:prSet presAssocID="{7F5CEA46-E84B-496F-A163-80EF2CA07B02}" presName="Name21" presStyleCnt="0"/>
      <dgm:spPr/>
    </dgm:pt>
    <dgm:pt modelId="{0740DDC1-1E6B-4D24-ABD6-37FE3C0C1133}" type="pres">
      <dgm:prSet presAssocID="{7F5CEA46-E84B-496F-A163-80EF2CA07B02}" presName="level2Shape" presStyleLbl="node3" presStyleIdx="1" presStyleCnt="3"/>
      <dgm:spPr/>
    </dgm:pt>
    <dgm:pt modelId="{542AE96A-E2F7-47FF-BAB6-C6A03A4814E3}" type="pres">
      <dgm:prSet presAssocID="{7F5CEA46-E84B-496F-A163-80EF2CA07B02}" presName="hierChild3" presStyleCnt="0"/>
      <dgm:spPr/>
    </dgm:pt>
    <dgm:pt modelId="{0D2EC77E-83C3-462E-9169-336909BE4A75}" type="pres">
      <dgm:prSet presAssocID="{C3BA4DB9-BFBF-4A88-9CC9-53D92C0B7AFC}" presName="Name19" presStyleLbl="parChTrans1D4" presStyleIdx="2" presStyleCnt="6"/>
      <dgm:spPr/>
    </dgm:pt>
    <dgm:pt modelId="{05BA0D6C-E28E-4D9B-A56C-57467CEDC0DC}" type="pres">
      <dgm:prSet presAssocID="{9FA00708-BCFF-45AD-9E64-6B42E27EA9A9}" presName="Name21" presStyleCnt="0"/>
      <dgm:spPr/>
    </dgm:pt>
    <dgm:pt modelId="{FF8E96A0-6746-4B33-9761-B5F91744B453}" type="pres">
      <dgm:prSet presAssocID="{9FA00708-BCFF-45AD-9E64-6B42E27EA9A9}" presName="level2Shape" presStyleLbl="node4" presStyleIdx="2" presStyleCnt="6"/>
      <dgm:spPr/>
    </dgm:pt>
    <dgm:pt modelId="{7FEA57A5-911A-45FF-B208-98751497E398}" type="pres">
      <dgm:prSet presAssocID="{9FA00708-BCFF-45AD-9E64-6B42E27EA9A9}" presName="hierChild3" presStyleCnt="0"/>
      <dgm:spPr/>
    </dgm:pt>
    <dgm:pt modelId="{5078369E-DC2D-4161-8220-123844F08BEC}" type="pres">
      <dgm:prSet presAssocID="{92480BC1-C4D3-4F9C-A7F7-B1FA44560E26}" presName="Name19" presStyleLbl="parChTrans1D4" presStyleIdx="3" presStyleCnt="6"/>
      <dgm:spPr/>
    </dgm:pt>
    <dgm:pt modelId="{EAE02A77-600F-42F4-9806-9CB9AB7BD9EA}" type="pres">
      <dgm:prSet presAssocID="{B4FEDA8A-18C9-4A4D-A554-1E17E67D7FB4}" presName="Name21" presStyleCnt="0"/>
      <dgm:spPr/>
    </dgm:pt>
    <dgm:pt modelId="{8EECA34A-D438-4D04-BF10-C1931C20F56E}" type="pres">
      <dgm:prSet presAssocID="{B4FEDA8A-18C9-4A4D-A554-1E17E67D7FB4}" presName="level2Shape" presStyleLbl="node4" presStyleIdx="3" presStyleCnt="6"/>
      <dgm:spPr/>
    </dgm:pt>
    <dgm:pt modelId="{C595A57F-61A4-4E3A-AF52-80C51571652B}" type="pres">
      <dgm:prSet presAssocID="{B4FEDA8A-18C9-4A4D-A554-1E17E67D7FB4}" presName="hierChild3" presStyleCnt="0"/>
      <dgm:spPr/>
    </dgm:pt>
    <dgm:pt modelId="{4EF32AF9-1FE6-4069-88E9-AB367957CA05}" type="pres">
      <dgm:prSet presAssocID="{B7E6E1E4-E299-4CAF-8364-29009F1E8177}" presName="Name19" presStyleLbl="parChTrans1D4" presStyleIdx="4" presStyleCnt="6"/>
      <dgm:spPr/>
    </dgm:pt>
    <dgm:pt modelId="{A21B2F60-B3C9-489C-A6F9-D713E7647537}" type="pres">
      <dgm:prSet presAssocID="{E37E24E6-CA8D-4729-A417-09F312939EF8}" presName="Name21" presStyleCnt="0"/>
      <dgm:spPr/>
    </dgm:pt>
    <dgm:pt modelId="{60D3E709-C6F0-4822-8513-78BF549D8505}" type="pres">
      <dgm:prSet presAssocID="{E37E24E6-CA8D-4729-A417-09F312939EF8}" presName="level2Shape" presStyleLbl="node4" presStyleIdx="4" presStyleCnt="6"/>
      <dgm:spPr/>
    </dgm:pt>
    <dgm:pt modelId="{C1A06ADE-8D08-45DE-BF5F-2EF02B9D5605}" type="pres">
      <dgm:prSet presAssocID="{E37E24E6-CA8D-4729-A417-09F312939EF8}" presName="hierChild3" presStyleCnt="0"/>
      <dgm:spPr/>
    </dgm:pt>
    <dgm:pt modelId="{0155037A-02AD-4B08-B583-DD023AD3A5EE}" type="pres">
      <dgm:prSet presAssocID="{A228934E-6874-4254-9340-BDA3AEDA690F}" presName="Name19" presStyleLbl="parChTrans1D4" presStyleIdx="5" presStyleCnt="6"/>
      <dgm:spPr/>
    </dgm:pt>
    <dgm:pt modelId="{F90D1579-B607-4A56-9379-52902A4CB782}" type="pres">
      <dgm:prSet presAssocID="{23756336-3D99-4DAF-844B-D8753AF7C9D7}" presName="Name21" presStyleCnt="0"/>
      <dgm:spPr/>
    </dgm:pt>
    <dgm:pt modelId="{CA9ABC84-DF2A-415C-97BD-6DBA367CCEFA}" type="pres">
      <dgm:prSet presAssocID="{23756336-3D99-4DAF-844B-D8753AF7C9D7}" presName="level2Shape" presStyleLbl="node4" presStyleIdx="5" presStyleCnt="6"/>
      <dgm:spPr/>
    </dgm:pt>
    <dgm:pt modelId="{4C7AE701-21D5-4DD9-8958-E1D12599C9DB}" type="pres">
      <dgm:prSet presAssocID="{23756336-3D99-4DAF-844B-D8753AF7C9D7}" presName="hierChild3" presStyleCnt="0"/>
      <dgm:spPr/>
    </dgm:pt>
    <dgm:pt modelId="{260DDCF0-B29A-4814-8D00-3166B782DB3E}" type="pres">
      <dgm:prSet presAssocID="{07117316-BBC1-45FC-8D0F-245AEC1F404D}" presName="Name19" presStyleLbl="parChTrans1D3" presStyleIdx="2" presStyleCnt="3"/>
      <dgm:spPr/>
    </dgm:pt>
    <dgm:pt modelId="{3F996E5C-C81A-467E-9927-049571A7F92E}" type="pres">
      <dgm:prSet presAssocID="{0AAFA9EA-B0B0-40ED-B58B-6FDFFCA9E215}" presName="Name21" presStyleCnt="0"/>
      <dgm:spPr/>
    </dgm:pt>
    <dgm:pt modelId="{48D4A5B0-8FC2-4718-AFD4-0FE8F2E27C6E}" type="pres">
      <dgm:prSet presAssocID="{0AAFA9EA-B0B0-40ED-B58B-6FDFFCA9E215}" presName="level2Shape" presStyleLbl="node3" presStyleIdx="2" presStyleCnt="3"/>
      <dgm:spPr/>
    </dgm:pt>
    <dgm:pt modelId="{722C5B20-A843-43C7-8284-B974CF7F2C78}" type="pres">
      <dgm:prSet presAssocID="{0AAFA9EA-B0B0-40ED-B58B-6FDFFCA9E215}" presName="hierChild3" presStyleCnt="0"/>
      <dgm:spPr/>
    </dgm:pt>
    <dgm:pt modelId="{14270C90-FCAC-40A6-916F-A964B786E3E4}" type="pres">
      <dgm:prSet presAssocID="{8C4C6753-083C-42DA-94DC-1AE3E2983FD8}" presName="bgShapesFlow" presStyleCnt="0"/>
      <dgm:spPr/>
    </dgm:pt>
  </dgm:ptLst>
  <dgm:cxnLst>
    <dgm:cxn modelId="{B81BFF01-8AEF-4C07-9CA3-7F19ED421BD1}" type="presOf" srcId="{07117316-BBC1-45FC-8D0F-245AEC1F404D}" destId="{260DDCF0-B29A-4814-8D00-3166B782DB3E}" srcOrd="0" destOrd="0" presId="urn:microsoft.com/office/officeart/2005/8/layout/hierarchy6"/>
    <dgm:cxn modelId="{040BAC03-6A75-47E1-8F9D-F33921B597A2}" type="presOf" srcId="{7F5CEA46-E84B-496F-A163-80EF2CA07B02}" destId="{0740DDC1-1E6B-4D24-ABD6-37FE3C0C1133}" srcOrd="0" destOrd="0" presId="urn:microsoft.com/office/officeart/2005/8/layout/hierarchy6"/>
    <dgm:cxn modelId="{CBC0CF05-8809-4D67-8500-F471C53D6CF4}" type="presOf" srcId="{B7E6E1E4-E299-4CAF-8364-29009F1E8177}" destId="{4EF32AF9-1FE6-4069-88E9-AB367957CA05}"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9B14CE0C-602B-4C7F-B6D2-DEF054506269}" type="presOf" srcId="{23756336-3D99-4DAF-844B-D8753AF7C9D7}" destId="{CA9ABC84-DF2A-415C-97BD-6DBA367CCEFA}" srcOrd="0" destOrd="0" presId="urn:microsoft.com/office/officeart/2005/8/layout/hierarchy6"/>
    <dgm:cxn modelId="{C167DB1D-78E3-4CAA-897E-BCA2C319CF1F}" srcId="{7F5CEA46-E84B-496F-A163-80EF2CA07B02}" destId="{E37E24E6-CA8D-4729-A417-09F312939EF8}" srcOrd="1" destOrd="0" parTransId="{B7E6E1E4-E299-4CAF-8364-29009F1E8177}" sibTransId="{08E80D0D-06AA-41F4-BEAD-5CCDEA363202}"/>
    <dgm:cxn modelId="{04EB3F2A-22D9-4E60-A9AB-25D9B94CD633}" type="presOf" srcId="{6DB4507B-EA8C-443A-9FD3-3391728E0B53}" destId="{B50376B2-661C-444C-8867-4A90C54657CC}" srcOrd="0" destOrd="0" presId="urn:microsoft.com/office/officeart/2005/8/layout/hierarchy6"/>
    <dgm:cxn modelId="{D96AB42D-0F2F-4EFB-8FF7-AAE2B39631C2}" type="presOf" srcId="{83706749-792B-4CE3-AC7A-4559F6F4A656}" destId="{ADD34E0D-4B0D-4D34-A9FB-EBDD8125F902}" srcOrd="0" destOrd="0" presId="urn:microsoft.com/office/officeart/2005/8/layout/hierarchy6"/>
    <dgm:cxn modelId="{77AC8031-468A-48C9-9501-CAA9FC0B12A4}" srcId="{7F5CEA46-E84B-496F-A163-80EF2CA07B02}" destId="{9FA00708-BCFF-45AD-9E64-6B42E27EA9A9}" srcOrd="0" destOrd="0" parTransId="{C3BA4DB9-BFBF-4A88-9CC9-53D92C0B7AFC}" sibTransId="{89D21ADB-5B95-40FE-8E3F-75BD170FA211}"/>
    <dgm:cxn modelId="{308CD137-6FC5-4A74-8F08-7C362C556E10}" type="presOf" srcId="{9FA00708-BCFF-45AD-9E64-6B42E27EA9A9}" destId="{FF8E96A0-6746-4B33-9761-B5F91744B453}" srcOrd="0" destOrd="0" presId="urn:microsoft.com/office/officeart/2005/8/layout/hierarchy6"/>
    <dgm:cxn modelId="{E7B97E61-C71E-482D-A434-B1DF38AE0A5D}" srcId="{E37E24E6-CA8D-4729-A417-09F312939EF8}" destId="{23756336-3D99-4DAF-844B-D8753AF7C9D7}" srcOrd="0" destOrd="0" parTransId="{A228934E-6874-4254-9340-BDA3AEDA690F}" sibTransId="{162EE900-35F4-4CA9-A15D-1BE06C2004E8}"/>
    <dgm:cxn modelId="{1E668263-6C64-4FC3-AA09-821D2385472A}" type="presOf" srcId="{4AC9BAC5-B0F9-42C2-A2CE-B0A1537782F9}" destId="{E9FBA5F1-22F1-4C9F-8068-EAF0BCBD7463}" srcOrd="0" destOrd="0" presId="urn:microsoft.com/office/officeart/2005/8/layout/hierarchy6"/>
    <dgm:cxn modelId="{1E132C45-1C7C-421A-9DF6-E4BF3F043570}" type="presOf" srcId="{BBE88004-32C8-400E-9300-EEB21FDB6C6A}" destId="{BD83942D-2153-401C-B819-FA4EE4B87174}" srcOrd="0" destOrd="0" presId="urn:microsoft.com/office/officeart/2005/8/layout/hierarchy6"/>
    <dgm:cxn modelId="{9B22BC48-A6EB-4BED-9747-46A1CD08DB1D}" type="presOf" srcId="{0AAFA9EA-B0B0-40ED-B58B-6FDFFCA9E215}" destId="{48D4A5B0-8FC2-4718-AFD4-0FE8F2E27C6E}" srcOrd="0" destOrd="0" presId="urn:microsoft.com/office/officeart/2005/8/layout/hierarchy6"/>
    <dgm:cxn modelId="{30A2C048-34A3-471B-9DA5-08EE062D7A6A}" type="presOf" srcId="{28A22B07-732F-4BDA-9F2F-F00B578B79F1}" destId="{5D9851E2-9D73-4100-A1A6-80683F03039D}"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84AA4958-6FDB-43B6-B091-37FF2B77D156}" type="presOf" srcId="{B4FEDA8A-18C9-4A4D-A554-1E17E67D7FB4}" destId="{8EECA34A-D438-4D04-BF10-C1931C20F56E}" srcOrd="0" destOrd="0" presId="urn:microsoft.com/office/officeart/2005/8/layout/hierarchy6"/>
    <dgm:cxn modelId="{1C7FF087-F368-4640-B387-2997333FB573}" srcId="{28A22B07-732F-4BDA-9F2F-F00B578B79F1}" destId="{83706749-792B-4CE3-AC7A-4559F6F4A656}" srcOrd="0" destOrd="0" parTransId="{BBE88004-32C8-400E-9300-EEB21FDB6C6A}" sibTransId="{A7BE4ACF-2B61-4DEB-B13C-BA29BF2D0342}"/>
    <dgm:cxn modelId="{6F2C1492-49B3-4432-89BF-69268CC8CCB8}" type="presOf" srcId="{5701C85B-C327-40D3-BF4A-DEB2EE77B812}" destId="{72B8E9B7-E89F-4E8B-888B-74567016FD8B}" srcOrd="0" destOrd="0" presId="urn:microsoft.com/office/officeart/2005/8/layout/hierarchy6"/>
    <dgm:cxn modelId="{19F5BE9B-B67E-4B75-8D25-225BF1A3BC99}" type="presOf" srcId="{E37E24E6-CA8D-4729-A417-09F312939EF8}" destId="{60D3E709-C6F0-4822-8513-78BF549D8505}" srcOrd="0" destOrd="0" presId="urn:microsoft.com/office/officeart/2005/8/layout/hierarchy6"/>
    <dgm:cxn modelId="{68DC62A9-9718-4DEB-B4AA-53F4B95AF839}" srcId="{9FA00708-BCFF-45AD-9E64-6B42E27EA9A9}" destId="{B4FEDA8A-18C9-4A4D-A554-1E17E67D7FB4}" srcOrd="0" destOrd="0" parTransId="{92480BC1-C4D3-4F9C-A7F7-B1FA44560E26}" sibTransId="{E0198BDD-155F-4E1D-BA32-E0F3B144DAEA}"/>
    <dgm:cxn modelId="{CBF3ADB4-17CE-4AEE-977B-A26B0164669F}" type="presOf" srcId="{A228934E-6874-4254-9340-BDA3AEDA690F}" destId="{0155037A-02AD-4B08-B583-DD023AD3A5EE}" srcOrd="0" destOrd="0" presId="urn:microsoft.com/office/officeart/2005/8/layout/hierarchy6"/>
    <dgm:cxn modelId="{50A102BA-D699-4217-8F3C-B3006C526505}" srcId="{83706749-792B-4CE3-AC7A-4559F6F4A656}" destId="{920B7C6B-1622-4CDC-8007-A9E66292B6A5}" srcOrd="0" destOrd="0" parTransId="{4AC9BAC5-B0F9-42C2-A2CE-B0A1537782F9}" sibTransId="{A40E2056-B706-4149-90DB-923C1C3A08F3}"/>
    <dgm:cxn modelId="{69552CC3-29A7-43D7-A16C-2DC22591449B}" type="presOf" srcId="{A1A14C63-2EA1-4CE4-ACBA-24C8435E0B71}" destId="{B581CE2A-0652-4327-9EB6-32BA8C2E3940}" srcOrd="0" destOrd="0" presId="urn:microsoft.com/office/officeart/2005/8/layout/hierarchy6"/>
    <dgm:cxn modelId="{FBD20DC4-B017-4D45-AED4-7E1F6D24CBAA}" type="presOf" srcId="{C3BA4DB9-BFBF-4A88-9CC9-53D92C0B7AFC}" destId="{0D2EC77E-83C3-462E-9169-336909BE4A75}"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9DF6BDCF-710C-4494-AFBB-D71E70A8D096}" type="presOf" srcId="{92480BC1-C4D3-4F9C-A7F7-B1FA44560E26}" destId="{5078369E-DC2D-4161-8220-123844F08BEC}" srcOrd="0" destOrd="0" presId="urn:microsoft.com/office/officeart/2005/8/layout/hierarchy6"/>
    <dgm:cxn modelId="{41D9DDD5-8539-48EF-85FD-517080A28147}" srcId="{88E8BFFC-4297-4ABC-8EAA-B2D4C39D4723}" destId="{0AAFA9EA-B0B0-40ED-B58B-6FDFFCA9E215}" srcOrd="2" destOrd="0" parTransId="{07117316-BBC1-45FC-8D0F-245AEC1F404D}" sibTransId="{8C69FF8A-9617-47D0-AC9C-4D1341E632CB}"/>
    <dgm:cxn modelId="{99D4E1F4-8667-4744-A7D0-CF0599C64E4F}" srcId="{88E8BFFC-4297-4ABC-8EAA-B2D4C39D4723}" destId="{28A22B07-732F-4BDA-9F2F-F00B578B79F1}" srcOrd="0" destOrd="0" parTransId="{5701C85B-C327-40D3-BF4A-DEB2EE77B812}" sibTransId="{6BD87AC4-85AF-4969-B677-7C0C70A55AE9}"/>
    <dgm:cxn modelId="{5FBD4FFA-D81E-46D5-9721-511FF742AA81}" srcId="{88E8BFFC-4297-4ABC-8EAA-B2D4C39D4723}" destId="{7F5CEA46-E84B-496F-A163-80EF2CA07B02}" srcOrd="1" destOrd="0" parTransId="{A1A14C63-2EA1-4CE4-ACBA-24C8435E0B71}" sibTransId="{7AB16C70-6680-49E2-B197-23777573ACCB}"/>
    <dgm:cxn modelId="{5D8E72FA-C51E-4238-A4C2-351EB8270580}" type="presOf" srcId="{920B7C6B-1622-4CDC-8007-A9E66292B6A5}" destId="{FFF86EB1-C3EF-4A5D-A7F7-D6695D2D083C}"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7C30E816-09B1-43DC-9008-F37C16F99726}" type="presParOf" srcId="{D3F0DF91-B026-4E7F-A8DC-5E55A7205DA7}" destId="{72B8E9B7-E89F-4E8B-888B-74567016FD8B}" srcOrd="0" destOrd="0" presId="urn:microsoft.com/office/officeart/2005/8/layout/hierarchy6"/>
    <dgm:cxn modelId="{6D3C0C59-A805-4433-9180-8C2B751E1560}" type="presParOf" srcId="{D3F0DF91-B026-4E7F-A8DC-5E55A7205DA7}" destId="{165A08F4-6949-4C6A-88E8-29141ED29990}" srcOrd="1" destOrd="0" presId="urn:microsoft.com/office/officeart/2005/8/layout/hierarchy6"/>
    <dgm:cxn modelId="{CED340AD-A7D1-4FA4-91F9-2B8E2B586A41}" type="presParOf" srcId="{165A08F4-6949-4C6A-88E8-29141ED29990}" destId="{5D9851E2-9D73-4100-A1A6-80683F03039D}" srcOrd="0" destOrd="0" presId="urn:microsoft.com/office/officeart/2005/8/layout/hierarchy6"/>
    <dgm:cxn modelId="{11B13073-F23C-472D-9AEA-9082AF98759E}" type="presParOf" srcId="{165A08F4-6949-4C6A-88E8-29141ED29990}" destId="{56245959-C01C-498C-9E71-2EA0DD4E41DB}" srcOrd="1" destOrd="0" presId="urn:microsoft.com/office/officeart/2005/8/layout/hierarchy6"/>
    <dgm:cxn modelId="{BC03C156-89DA-4421-B855-F580E9E3064A}" type="presParOf" srcId="{56245959-C01C-498C-9E71-2EA0DD4E41DB}" destId="{BD83942D-2153-401C-B819-FA4EE4B87174}" srcOrd="0" destOrd="0" presId="urn:microsoft.com/office/officeart/2005/8/layout/hierarchy6"/>
    <dgm:cxn modelId="{9EAF0421-5E3B-449F-895E-DBA32A4E4588}" type="presParOf" srcId="{56245959-C01C-498C-9E71-2EA0DD4E41DB}" destId="{6F1B2214-1AA8-49E5-B3B1-9A3A1289970E}" srcOrd="1" destOrd="0" presId="urn:microsoft.com/office/officeart/2005/8/layout/hierarchy6"/>
    <dgm:cxn modelId="{34E18DDC-956D-4ADF-A6AC-8A3C5C4B0EC3}" type="presParOf" srcId="{6F1B2214-1AA8-49E5-B3B1-9A3A1289970E}" destId="{ADD34E0D-4B0D-4D34-A9FB-EBDD8125F902}" srcOrd="0" destOrd="0" presId="urn:microsoft.com/office/officeart/2005/8/layout/hierarchy6"/>
    <dgm:cxn modelId="{61D708C0-5024-4421-A5C6-A224A490F0AF}" type="presParOf" srcId="{6F1B2214-1AA8-49E5-B3B1-9A3A1289970E}" destId="{B0FEC9B4-A56D-4AE1-A3C6-F4D05122B48D}" srcOrd="1" destOrd="0" presId="urn:microsoft.com/office/officeart/2005/8/layout/hierarchy6"/>
    <dgm:cxn modelId="{65ED8958-D33E-4B07-B846-8A9E3F53CB67}" type="presParOf" srcId="{B0FEC9B4-A56D-4AE1-A3C6-F4D05122B48D}" destId="{E9FBA5F1-22F1-4C9F-8068-EAF0BCBD7463}" srcOrd="0" destOrd="0" presId="urn:microsoft.com/office/officeart/2005/8/layout/hierarchy6"/>
    <dgm:cxn modelId="{A9330C98-BDDB-49D2-9EF9-002C89F93803}" type="presParOf" srcId="{B0FEC9B4-A56D-4AE1-A3C6-F4D05122B48D}" destId="{7430A3F4-A74D-453A-BB14-8A63EF3D7AA7}" srcOrd="1" destOrd="0" presId="urn:microsoft.com/office/officeart/2005/8/layout/hierarchy6"/>
    <dgm:cxn modelId="{EB309C22-D81B-439B-B447-959804DCC892}" type="presParOf" srcId="{7430A3F4-A74D-453A-BB14-8A63EF3D7AA7}" destId="{FFF86EB1-C3EF-4A5D-A7F7-D6695D2D083C}" srcOrd="0" destOrd="0" presId="urn:microsoft.com/office/officeart/2005/8/layout/hierarchy6"/>
    <dgm:cxn modelId="{950A3C3D-81F0-422D-BA9D-0E4EEB757615}" type="presParOf" srcId="{7430A3F4-A74D-453A-BB14-8A63EF3D7AA7}" destId="{ECC04138-911B-4A52-918A-BC7A9469DC13}" srcOrd="1" destOrd="0" presId="urn:microsoft.com/office/officeart/2005/8/layout/hierarchy6"/>
    <dgm:cxn modelId="{6EB48A96-950A-45AF-8ECF-5434B9DFA99E}" type="presParOf" srcId="{D3F0DF91-B026-4E7F-A8DC-5E55A7205DA7}" destId="{B581CE2A-0652-4327-9EB6-32BA8C2E3940}" srcOrd="2" destOrd="0" presId="urn:microsoft.com/office/officeart/2005/8/layout/hierarchy6"/>
    <dgm:cxn modelId="{27549D20-849F-4AF3-A3E0-7DBFA045B55D}" type="presParOf" srcId="{D3F0DF91-B026-4E7F-A8DC-5E55A7205DA7}" destId="{9D0EFA38-F5C0-42E1-A643-977365BAA9B9}" srcOrd="3" destOrd="0" presId="urn:microsoft.com/office/officeart/2005/8/layout/hierarchy6"/>
    <dgm:cxn modelId="{747D9E2F-21F2-4116-8BA7-6C92D718A426}" type="presParOf" srcId="{9D0EFA38-F5C0-42E1-A643-977365BAA9B9}" destId="{0740DDC1-1E6B-4D24-ABD6-37FE3C0C1133}" srcOrd="0" destOrd="0" presId="urn:microsoft.com/office/officeart/2005/8/layout/hierarchy6"/>
    <dgm:cxn modelId="{63D4CE3F-377D-4B2C-B777-F26A068079A9}" type="presParOf" srcId="{9D0EFA38-F5C0-42E1-A643-977365BAA9B9}" destId="{542AE96A-E2F7-47FF-BAB6-C6A03A4814E3}" srcOrd="1" destOrd="0" presId="urn:microsoft.com/office/officeart/2005/8/layout/hierarchy6"/>
    <dgm:cxn modelId="{74801BAC-B914-4526-AA8D-9EE2DA2C76D9}" type="presParOf" srcId="{542AE96A-E2F7-47FF-BAB6-C6A03A4814E3}" destId="{0D2EC77E-83C3-462E-9169-336909BE4A75}" srcOrd="0" destOrd="0" presId="urn:microsoft.com/office/officeart/2005/8/layout/hierarchy6"/>
    <dgm:cxn modelId="{479926B9-E21D-405D-9627-73F5CB5A3688}" type="presParOf" srcId="{542AE96A-E2F7-47FF-BAB6-C6A03A4814E3}" destId="{05BA0D6C-E28E-4D9B-A56C-57467CEDC0DC}" srcOrd="1" destOrd="0" presId="urn:microsoft.com/office/officeart/2005/8/layout/hierarchy6"/>
    <dgm:cxn modelId="{A1149079-7F90-4A72-86F6-86F0A76C4F0B}" type="presParOf" srcId="{05BA0D6C-E28E-4D9B-A56C-57467CEDC0DC}" destId="{FF8E96A0-6746-4B33-9761-B5F91744B453}" srcOrd="0" destOrd="0" presId="urn:microsoft.com/office/officeart/2005/8/layout/hierarchy6"/>
    <dgm:cxn modelId="{328CCD20-440F-4D77-99AC-5FB6D35D80FE}" type="presParOf" srcId="{05BA0D6C-E28E-4D9B-A56C-57467CEDC0DC}" destId="{7FEA57A5-911A-45FF-B208-98751497E398}" srcOrd="1" destOrd="0" presId="urn:microsoft.com/office/officeart/2005/8/layout/hierarchy6"/>
    <dgm:cxn modelId="{FCF1E075-9677-4DCA-A84F-718EC93409CE}" type="presParOf" srcId="{7FEA57A5-911A-45FF-B208-98751497E398}" destId="{5078369E-DC2D-4161-8220-123844F08BEC}" srcOrd="0" destOrd="0" presId="urn:microsoft.com/office/officeart/2005/8/layout/hierarchy6"/>
    <dgm:cxn modelId="{F74355D3-90AF-40E1-9501-6ED212B38274}" type="presParOf" srcId="{7FEA57A5-911A-45FF-B208-98751497E398}" destId="{EAE02A77-600F-42F4-9806-9CB9AB7BD9EA}" srcOrd="1" destOrd="0" presId="urn:microsoft.com/office/officeart/2005/8/layout/hierarchy6"/>
    <dgm:cxn modelId="{53D9D321-729E-402B-B190-A285CFE3104D}" type="presParOf" srcId="{EAE02A77-600F-42F4-9806-9CB9AB7BD9EA}" destId="{8EECA34A-D438-4D04-BF10-C1931C20F56E}" srcOrd="0" destOrd="0" presId="urn:microsoft.com/office/officeart/2005/8/layout/hierarchy6"/>
    <dgm:cxn modelId="{8D456907-6083-4494-A06A-C689D81272DF}" type="presParOf" srcId="{EAE02A77-600F-42F4-9806-9CB9AB7BD9EA}" destId="{C595A57F-61A4-4E3A-AF52-80C51571652B}" srcOrd="1" destOrd="0" presId="urn:microsoft.com/office/officeart/2005/8/layout/hierarchy6"/>
    <dgm:cxn modelId="{443E9C93-142A-47AF-828E-661A68BF805F}" type="presParOf" srcId="{542AE96A-E2F7-47FF-BAB6-C6A03A4814E3}" destId="{4EF32AF9-1FE6-4069-88E9-AB367957CA05}" srcOrd="2" destOrd="0" presId="urn:microsoft.com/office/officeart/2005/8/layout/hierarchy6"/>
    <dgm:cxn modelId="{A287695F-C4EB-438C-A070-DB513D668494}" type="presParOf" srcId="{542AE96A-E2F7-47FF-BAB6-C6A03A4814E3}" destId="{A21B2F60-B3C9-489C-A6F9-D713E7647537}" srcOrd="3" destOrd="0" presId="urn:microsoft.com/office/officeart/2005/8/layout/hierarchy6"/>
    <dgm:cxn modelId="{66D73AEF-14BF-4A2A-97C2-4A47BB2FE430}" type="presParOf" srcId="{A21B2F60-B3C9-489C-A6F9-D713E7647537}" destId="{60D3E709-C6F0-4822-8513-78BF549D8505}" srcOrd="0" destOrd="0" presId="urn:microsoft.com/office/officeart/2005/8/layout/hierarchy6"/>
    <dgm:cxn modelId="{02B727DE-0B6A-4DE8-88A1-E06981A6AE1C}" type="presParOf" srcId="{A21B2F60-B3C9-489C-A6F9-D713E7647537}" destId="{C1A06ADE-8D08-45DE-BF5F-2EF02B9D5605}" srcOrd="1" destOrd="0" presId="urn:microsoft.com/office/officeart/2005/8/layout/hierarchy6"/>
    <dgm:cxn modelId="{50000485-99B2-4264-B7AD-B6C687166886}" type="presParOf" srcId="{C1A06ADE-8D08-45DE-BF5F-2EF02B9D5605}" destId="{0155037A-02AD-4B08-B583-DD023AD3A5EE}" srcOrd="0" destOrd="0" presId="urn:microsoft.com/office/officeart/2005/8/layout/hierarchy6"/>
    <dgm:cxn modelId="{BCBFA9B5-FA42-456D-9220-BEB15C6D6DD7}" type="presParOf" srcId="{C1A06ADE-8D08-45DE-BF5F-2EF02B9D5605}" destId="{F90D1579-B607-4A56-9379-52902A4CB782}" srcOrd="1" destOrd="0" presId="urn:microsoft.com/office/officeart/2005/8/layout/hierarchy6"/>
    <dgm:cxn modelId="{6F82A9B2-4AC9-44C3-B0F2-F9E77E553D0A}" type="presParOf" srcId="{F90D1579-B607-4A56-9379-52902A4CB782}" destId="{CA9ABC84-DF2A-415C-97BD-6DBA367CCEFA}" srcOrd="0" destOrd="0" presId="urn:microsoft.com/office/officeart/2005/8/layout/hierarchy6"/>
    <dgm:cxn modelId="{9DB92BC4-3263-43A3-9114-7ACA24868D0E}" type="presParOf" srcId="{F90D1579-B607-4A56-9379-52902A4CB782}" destId="{4C7AE701-21D5-4DD9-8958-E1D12599C9DB}" srcOrd="1" destOrd="0" presId="urn:microsoft.com/office/officeart/2005/8/layout/hierarchy6"/>
    <dgm:cxn modelId="{BA918B50-D691-4D95-8658-3EE30952E3A7}" type="presParOf" srcId="{D3F0DF91-B026-4E7F-A8DC-5E55A7205DA7}" destId="{260DDCF0-B29A-4814-8D00-3166B782DB3E}" srcOrd="4" destOrd="0" presId="urn:microsoft.com/office/officeart/2005/8/layout/hierarchy6"/>
    <dgm:cxn modelId="{EE6B4AD2-EAAA-4611-8F2F-2E2BFD2F54DF}" type="presParOf" srcId="{D3F0DF91-B026-4E7F-A8DC-5E55A7205DA7}" destId="{3F996E5C-C81A-467E-9927-049571A7F92E}" srcOrd="5" destOrd="0" presId="urn:microsoft.com/office/officeart/2005/8/layout/hierarchy6"/>
    <dgm:cxn modelId="{675F266A-42A8-42AF-B94F-CE32A5CF451C}" type="presParOf" srcId="{3F996E5C-C81A-467E-9927-049571A7F92E}" destId="{48D4A5B0-8FC2-4718-AFD4-0FE8F2E27C6E}" srcOrd="0" destOrd="0" presId="urn:microsoft.com/office/officeart/2005/8/layout/hierarchy6"/>
    <dgm:cxn modelId="{A926711E-3F87-4841-9A95-55B7AD098D8A}" type="presParOf" srcId="{3F996E5C-C81A-467E-9927-049571A7F92E}" destId="{722C5B20-A843-43C7-8284-B974CF7F2C78}"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S</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VP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0AAFA9EA-B0B0-40ED-B58B-6FDFFCA9E215}">
      <dgm:prSet phldrT="[テキスト]"/>
      <dgm:spPr/>
      <dgm:t>
        <a:bodyPr/>
        <a:lstStyle/>
        <a:p>
          <a:r>
            <a:rPr lang="en-US" altLang="ja-JP" dirty="0"/>
            <a:t>(Dot)</a:t>
          </a:r>
          <a:endParaRPr lang="ja-JP" altLang="en-US" dirty="0"/>
        </a:p>
      </dgm:t>
    </dgm:pt>
    <dgm:pt modelId="{07117316-BBC1-45FC-8D0F-245AEC1F404D}" type="parTrans" cxnId="{41D9DDD5-8539-48EF-85FD-517080A28147}">
      <dgm:prSet/>
      <dgm:spPr/>
      <dgm:t>
        <a:bodyPr/>
        <a:lstStyle/>
        <a:p>
          <a:endParaRPr kumimoji="1" lang="ja-JP" altLang="en-US"/>
        </a:p>
      </dgm:t>
    </dgm:pt>
    <dgm:pt modelId="{8C69FF8A-9617-47D0-AC9C-4D1341E632CB}" type="sibTrans" cxnId="{41D9DDD5-8539-48EF-85FD-517080A28147}">
      <dgm:prSet/>
      <dgm:spPr/>
      <dgm:t>
        <a:bodyPr/>
        <a:lstStyle/>
        <a:p>
          <a:endParaRPr kumimoji="1" lang="ja-JP" altLang="en-US"/>
        </a:p>
      </dgm:t>
    </dgm:pt>
    <dgm:pt modelId="{0F5C0CF3-9D5A-44FC-978E-D3BA819996AD}">
      <dgm:prSet phldrT="[テキスト]"/>
      <dgm:spPr/>
      <dgm:t>
        <a:bodyPr/>
        <a:lstStyle/>
        <a:p>
          <a:r>
            <a:rPr lang="en-US" altLang="ja-JP" dirty="0"/>
            <a:t>…</a:t>
          </a:r>
          <a:endParaRPr lang="ja-JP" altLang="en-US" dirty="0"/>
        </a:p>
      </dgm:t>
    </dgm:pt>
    <dgm:pt modelId="{4A06DB09-BDEF-49AE-8509-F2C18EB7E6B5}" type="parTrans" cxnId="{8F60A047-9C97-49BA-B069-CF462C4482F5}">
      <dgm:prSet/>
      <dgm:spPr/>
      <dgm:t>
        <a:bodyPr/>
        <a:lstStyle/>
        <a:p>
          <a:endParaRPr kumimoji="1" lang="ja-JP" altLang="en-US"/>
        </a:p>
      </dgm:t>
    </dgm:pt>
    <dgm:pt modelId="{81233203-5D1A-4296-8EEB-FBF9C181A362}" type="sibTrans" cxnId="{8F60A047-9C97-49BA-B069-CF462C4482F5}">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B581CE2A-0652-4327-9EB6-32BA8C2E3940}" type="pres">
      <dgm:prSet presAssocID="{A1A14C63-2EA1-4CE4-ACBA-24C8435E0B71}" presName="Name19" presStyleLbl="parChTrans1D3" presStyleIdx="0" presStyleCnt="2"/>
      <dgm:spPr/>
    </dgm:pt>
    <dgm:pt modelId="{9D0EFA38-F5C0-42E1-A643-977365BAA9B9}" type="pres">
      <dgm:prSet presAssocID="{7F5CEA46-E84B-496F-A163-80EF2CA07B02}" presName="Name21" presStyleCnt="0"/>
      <dgm:spPr/>
    </dgm:pt>
    <dgm:pt modelId="{0740DDC1-1E6B-4D24-ABD6-37FE3C0C1133}" type="pres">
      <dgm:prSet presAssocID="{7F5CEA46-E84B-496F-A163-80EF2CA07B02}" presName="level2Shape" presStyleLbl="node3" presStyleIdx="0" presStyleCnt="2"/>
      <dgm:spPr/>
    </dgm:pt>
    <dgm:pt modelId="{542AE96A-E2F7-47FF-BAB6-C6A03A4814E3}" type="pres">
      <dgm:prSet presAssocID="{7F5CEA46-E84B-496F-A163-80EF2CA07B02}" presName="hierChild3" presStyleCnt="0"/>
      <dgm:spPr/>
    </dgm:pt>
    <dgm:pt modelId="{DDFC3CC1-B8A9-4035-A268-1450CD0CFC37}" type="pres">
      <dgm:prSet presAssocID="{4A06DB09-BDEF-49AE-8509-F2C18EB7E6B5}" presName="Name19" presStyleLbl="parChTrans1D4" presStyleIdx="0" presStyleCnt="1"/>
      <dgm:spPr/>
    </dgm:pt>
    <dgm:pt modelId="{0D637F47-04B4-4905-92CE-E992CFA49F8A}" type="pres">
      <dgm:prSet presAssocID="{0F5C0CF3-9D5A-44FC-978E-D3BA819996AD}" presName="Name21" presStyleCnt="0"/>
      <dgm:spPr/>
    </dgm:pt>
    <dgm:pt modelId="{CC5E1F24-7BC1-46E5-9333-8EBA8DB6ADAE}" type="pres">
      <dgm:prSet presAssocID="{0F5C0CF3-9D5A-44FC-978E-D3BA819996AD}" presName="level2Shape" presStyleLbl="node4" presStyleIdx="0" presStyleCnt="1"/>
      <dgm:spPr/>
    </dgm:pt>
    <dgm:pt modelId="{2691471D-6FB9-4DC3-A4D9-8316FB9E7E48}" type="pres">
      <dgm:prSet presAssocID="{0F5C0CF3-9D5A-44FC-978E-D3BA819996AD}" presName="hierChild3" presStyleCnt="0"/>
      <dgm:spPr/>
    </dgm:pt>
    <dgm:pt modelId="{260DDCF0-B29A-4814-8D00-3166B782DB3E}" type="pres">
      <dgm:prSet presAssocID="{07117316-BBC1-45FC-8D0F-245AEC1F404D}" presName="Name19" presStyleLbl="parChTrans1D3" presStyleIdx="1" presStyleCnt="2"/>
      <dgm:spPr/>
    </dgm:pt>
    <dgm:pt modelId="{3F996E5C-C81A-467E-9927-049571A7F92E}" type="pres">
      <dgm:prSet presAssocID="{0AAFA9EA-B0B0-40ED-B58B-6FDFFCA9E215}" presName="Name21" presStyleCnt="0"/>
      <dgm:spPr/>
    </dgm:pt>
    <dgm:pt modelId="{48D4A5B0-8FC2-4718-AFD4-0FE8F2E27C6E}" type="pres">
      <dgm:prSet presAssocID="{0AAFA9EA-B0B0-40ED-B58B-6FDFFCA9E215}" presName="level2Shape" presStyleLbl="node3" presStyleIdx="1" presStyleCnt="2"/>
      <dgm:spPr/>
    </dgm:pt>
    <dgm:pt modelId="{722C5B20-A843-43C7-8284-B974CF7F2C78}" type="pres">
      <dgm:prSet presAssocID="{0AAFA9EA-B0B0-40ED-B58B-6FDFFCA9E215}" presName="hierChild3" presStyleCnt="0"/>
      <dgm:spPr/>
    </dgm:pt>
    <dgm:pt modelId="{14270C90-FCAC-40A6-916F-A964B786E3E4}" type="pres">
      <dgm:prSet presAssocID="{8C4C6753-083C-42DA-94DC-1AE3E2983FD8}" presName="bgShapesFlow" presStyleCnt="0"/>
      <dgm:spPr/>
    </dgm:pt>
  </dgm:ptLst>
  <dgm:cxnLst>
    <dgm:cxn modelId="{B81BFF01-8AEF-4C07-9CA3-7F19ED421BD1}" type="presOf" srcId="{07117316-BBC1-45FC-8D0F-245AEC1F404D}" destId="{260DDCF0-B29A-4814-8D00-3166B782DB3E}" srcOrd="0" destOrd="0" presId="urn:microsoft.com/office/officeart/2005/8/layout/hierarchy6"/>
    <dgm:cxn modelId="{040BAC03-6A75-47E1-8F9D-F33921B597A2}" type="presOf" srcId="{7F5CEA46-E84B-496F-A163-80EF2CA07B02}" destId="{0740DDC1-1E6B-4D24-ABD6-37FE3C0C1133}"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E9A9C543-F6FC-460E-B3C8-223C77BC95DC}" type="presOf" srcId="{4A06DB09-BDEF-49AE-8509-F2C18EB7E6B5}" destId="{DDFC3CC1-B8A9-4035-A268-1450CD0CFC37}" srcOrd="0" destOrd="0" presId="urn:microsoft.com/office/officeart/2005/8/layout/hierarchy6"/>
    <dgm:cxn modelId="{8F60A047-9C97-49BA-B069-CF462C4482F5}" srcId="{7F5CEA46-E84B-496F-A163-80EF2CA07B02}" destId="{0F5C0CF3-9D5A-44FC-978E-D3BA819996AD}" srcOrd="0" destOrd="0" parTransId="{4A06DB09-BDEF-49AE-8509-F2C18EB7E6B5}" sibTransId="{81233203-5D1A-4296-8EEB-FBF9C181A362}"/>
    <dgm:cxn modelId="{9B22BC48-A6EB-4BED-9747-46A1CD08DB1D}" type="presOf" srcId="{0AAFA9EA-B0B0-40ED-B58B-6FDFFCA9E215}" destId="{48D4A5B0-8FC2-4718-AFD4-0FE8F2E27C6E}"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6F934655-1C9B-4198-B3CE-37572D2D25A8}" type="presOf" srcId="{0F5C0CF3-9D5A-44FC-978E-D3BA819996AD}" destId="{CC5E1F24-7BC1-46E5-9333-8EBA8DB6ADAE}"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69552CC3-29A7-43D7-A16C-2DC22591449B}" type="presOf" srcId="{A1A14C63-2EA1-4CE4-ACBA-24C8435E0B71}" destId="{B581CE2A-0652-4327-9EB6-32BA8C2E3940}"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41D9DDD5-8539-48EF-85FD-517080A28147}" srcId="{88E8BFFC-4297-4ABC-8EAA-B2D4C39D4723}" destId="{0AAFA9EA-B0B0-40ED-B58B-6FDFFCA9E215}" srcOrd="1" destOrd="0" parTransId="{07117316-BBC1-45FC-8D0F-245AEC1F404D}" sibTransId="{8C69FF8A-9617-47D0-AC9C-4D1341E632CB}"/>
    <dgm:cxn modelId="{5FBD4FFA-D81E-46D5-9721-511FF742AA81}" srcId="{88E8BFFC-4297-4ABC-8EAA-B2D4C39D4723}" destId="{7F5CEA46-E84B-496F-A163-80EF2CA07B02}" srcOrd="0"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6EB48A96-950A-45AF-8ECF-5434B9DFA99E}" type="presParOf" srcId="{D3F0DF91-B026-4E7F-A8DC-5E55A7205DA7}" destId="{B581CE2A-0652-4327-9EB6-32BA8C2E3940}" srcOrd="0" destOrd="0" presId="urn:microsoft.com/office/officeart/2005/8/layout/hierarchy6"/>
    <dgm:cxn modelId="{27549D20-849F-4AF3-A3E0-7DBFA045B55D}" type="presParOf" srcId="{D3F0DF91-B026-4E7F-A8DC-5E55A7205DA7}" destId="{9D0EFA38-F5C0-42E1-A643-977365BAA9B9}" srcOrd="1" destOrd="0" presId="urn:microsoft.com/office/officeart/2005/8/layout/hierarchy6"/>
    <dgm:cxn modelId="{747D9E2F-21F2-4116-8BA7-6C92D718A426}" type="presParOf" srcId="{9D0EFA38-F5C0-42E1-A643-977365BAA9B9}" destId="{0740DDC1-1E6B-4D24-ABD6-37FE3C0C1133}" srcOrd="0" destOrd="0" presId="urn:microsoft.com/office/officeart/2005/8/layout/hierarchy6"/>
    <dgm:cxn modelId="{63D4CE3F-377D-4B2C-B777-F26A068079A9}" type="presParOf" srcId="{9D0EFA38-F5C0-42E1-A643-977365BAA9B9}" destId="{542AE96A-E2F7-47FF-BAB6-C6A03A4814E3}" srcOrd="1" destOrd="0" presId="urn:microsoft.com/office/officeart/2005/8/layout/hierarchy6"/>
    <dgm:cxn modelId="{E5935307-7C39-48CA-9BEF-F4CB899DED92}" type="presParOf" srcId="{542AE96A-E2F7-47FF-BAB6-C6A03A4814E3}" destId="{DDFC3CC1-B8A9-4035-A268-1450CD0CFC37}" srcOrd="0" destOrd="0" presId="urn:microsoft.com/office/officeart/2005/8/layout/hierarchy6"/>
    <dgm:cxn modelId="{12EF5217-8AEE-44A0-BA1D-98DCC81D7008}" type="presParOf" srcId="{542AE96A-E2F7-47FF-BAB6-C6A03A4814E3}" destId="{0D637F47-04B4-4905-92CE-E992CFA49F8A}" srcOrd="1" destOrd="0" presId="urn:microsoft.com/office/officeart/2005/8/layout/hierarchy6"/>
    <dgm:cxn modelId="{9B568696-3E43-464E-98D6-E1222331F51F}" type="presParOf" srcId="{0D637F47-04B4-4905-92CE-E992CFA49F8A}" destId="{CC5E1F24-7BC1-46E5-9333-8EBA8DB6ADAE}" srcOrd="0" destOrd="0" presId="urn:microsoft.com/office/officeart/2005/8/layout/hierarchy6"/>
    <dgm:cxn modelId="{950496F9-A67B-4357-97DF-9BDBCF9FDF85}" type="presParOf" srcId="{0D637F47-04B4-4905-92CE-E992CFA49F8A}" destId="{2691471D-6FB9-4DC3-A4D9-8316FB9E7E48}" srcOrd="1" destOrd="0" presId="urn:microsoft.com/office/officeart/2005/8/layout/hierarchy6"/>
    <dgm:cxn modelId="{BA918B50-D691-4D95-8658-3EE30952E3A7}" type="presParOf" srcId="{D3F0DF91-B026-4E7F-A8DC-5E55A7205DA7}" destId="{260DDCF0-B29A-4814-8D00-3166B782DB3E}" srcOrd="2" destOrd="0" presId="urn:microsoft.com/office/officeart/2005/8/layout/hierarchy6"/>
    <dgm:cxn modelId="{EE6B4AD2-EAAA-4611-8F2F-2E2BFD2F54DF}" type="presParOf" srcId="{D3F0DF91-B026-4E7F-A8DC-5E55A7205DA7}" destId="{3F996E5C-C81A-467E-9927-049571A7F92E}" srcOrd="3" destOrd="0" presId="urn:microsoft.com/office/officeart/2005/8/layout/hierarchy6"/>
    <dgm:cxn modelId="{675F266A-42A8-42AF-B94F-CE32A5CF451C}" type="presParOf" srcId="{3F996E5C-C81A-467E-9927-049571A7F92E}" destId="{48D4A5B0-8FC2-4718-AFD4-0FE8F2E27C6E}" srcOrd="0" destOrd="0" presId="urn:microsoft.com/office/officeart/2005/8/layout/hierarchy6"/>
    <dgm:cxn modelId="{A926711E-3F87-4841-9A95-55B7AD098D8A}" type="presParOf" srcId="{3F996E5C-C81A-467E-9927-049571A7F92E}" destId="{722C5B20-A843-43C7-8284-B974CF7F2C78}"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Comma</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557F0E9D-8740-4F94-91E8-CE02876C4CBB}">
      <dgm:prSet phldrT="[テキスト]"/>
      <dgm:spPr/>
      <dgm:t>
        <a:bodyPr/>
        <a:lstStyle/>
        <a:p>
          <a:r>
            <a:rPr lang="en-US" altLang="ja-JP" dirty="0"/>
            <a:t>VP</a:t>
          </a:r>
          <a:endParaRPr lang="ja-JP" altLang="en-US" dirty="0"/>
        </a:p>
      </dgm:t>
    </dgm:pt>
    <dgm:pt modelId="{CD1CD493-7CCB-4AB7-975E-54EF1226D39E}" type="parTrans" cxnId="{F3CBC84F-13BC-443E-830A-4C59FB5721D4}">
      <dgm:prSet/>
      <dgm:spPr/>
      <dgm:t>
        <a:bodyPr/>
        <a:lstStyle/>
        <a:p>
          <a:endParaRPr kumimoji="1" lang="ja-JP" altLang="en-US"/>
        </a:p>
      </dgm:t>
    </dgm:pt>
    <dgm:pt modelId="{CE61EF14-E904-4DEC-9602-BBBE5DF6FCD4}" type="sibTrans" cxnId="{F3CBC84F-13BC-443E-830A-4C59FB5721D4}">
      <dgm:prSet/>
      <dgm:spPr/>
      <dgm:t>
        <a:bodyPr/>
        <a:lstStyle/>
        <a:p>
          <a:endParaRPr kumimoji="1" lang="ja-JP" altLang="en-US"/>
        </a:p>
      </dgm:t>
    </dgm:pt>
    <dgm:pt modelId="{C7567906-C607-4D54-9C2A-CADF98978DBC}">
      <dgm:prSet phldrT="[テキスト]"/>
      <dgm:spPr/>
      <dgm:t>
        <a:bodyPr/>
        <a:lstStyle/>
        <a:p>
          <a:r>
            <a:rPr lang="en-US" altLang="ja-JP" dirty="0"/>
            <a:t>&lt;</a:t>
          </a:r>
          <a:r>
            <a:rPr lang="en-US" altLang="ja-JP" dirty="0" err="1"/>
            <a:t>rst</a:t>
          </a:r>
          <a:r>
            <a:rPr lang="en-US" altLang="ja-JP" dirty="0"/>
            <a:t>&gt;</a:t>
          </a:r>
          <a:endParaRPr lang="ja-JP" altLang="en-US" dirty="0"/>
        </a:p>
      </dgm:t>
    </dgm:pt>
    <dgm:pt modelId="{9D2518FA-9B1D-472B-AD6B-3F0BB1620774}" type="parTrans" cxnId="{DDA532E6-A987-41A7-B96B-B28E3A34DA2A}">
      <dgm:prSet/>
      <dgm:spPr/>
      <dgm:t>
        <a:bodyPr/>
        <a:lstStyle/>
        <a:p>
          <a:endParaRPr kumimoji="1" lang="ja-JP" altLang="en-US"/>
        </a:p>
      </dgm:t>
    </dgm:pt>
    <dgm:pt modelId="{D39A40BD-492F-4B8E-A505-5B2078AF7D85}" type="sibTrans" cxnId="{DDA532E6-A987-41A7-B96B-B28E3A34DA2A}">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FA0ABB32-F8E9-4656-A585-C2F82C766E1D}" type="pres">
      <dgm:prSet presAssocID="{18FF8BCD-5B5C-481E-B04F-CBECDBB7BDCA}" presName="Name19" presStyleLbl="parChTrans1D2" presStyleIdx="0" presStyleCnt="1"/>
      <dgm:spPr/>
    </dgm:pt>
    <dgm:pt modelId="{D081D957-5C77-469F-8E6D-84192E0E1D00}" type="pres">
      <dgm:prSet presAssocID="{88E8BFFC-4297-4ABC-8EAA-B2D4C39D4723}" presName="Name21" presStyleCnt="0"/>
      <dgm:spPr/>
    </dgm:pt>
    <dgm:pt modelId="{C0532846-4379-44E0-9B8F-12B8D5F54A69}" type="pres">
      <dgm:prSet presAssocID="{88E8BFFC-4297-4ABC-8EAA-B2D4C39D4723}" presName="level2Shape" presStyleLbl="node2" presStyleIdx="0" presStyleCnt="1"/>
      <dgm:spPr/>
    </dgm:pt>
    <dgm:pt modelId="{00582451-CF97-43AD-834B-19579004EA71}" type="pres">
      <dgm:prSet presAssocID="{88E8BFFC-4297-4ABC-8EAA-B2D4C39D4723}" presName="hierChild3" presStyleCnt="0"/>
      <dgm:spPr/>
    </dgm:pt>
    <dgm:pt modelId="{D9F61FCC-1D73-4CA6-9209-47884E24F0D7}" type="pres">
      <dgm:prSet presAssocID="{CD1CD493-7CCB-4AB7-975E-54EF1226D39E}" presName="Name19" presStyleLbl="parChTrans1D3" presStyleIdx="0" presStyleCnt="3"/>
      <dgm:spPr/>
    </dgm:pt>
    <dgm:pt modelId="{AAD9A6AA-3370-491F-87CB-B377AB09A8BF}" type="pres">
      <dgm:prSet presAssocID="{557F0E9D-8740-4F94-91E8-CE02876C4CBB}" presName="Name21" presStyleCnt="0"/>
      <dgm:spPr/>
    </dgm:pt>
    <dgm:pt modelId="{8D1CD3BD-4A87-474A-81E0-BEA1C42F5B0B}" type="pres">
      <dgm:prSet presAssocID="{557F0E9D-8740-4F94-91E8-CE02876C4CBB}" presName="level2Shape" presStyleLbl="node3" presStyleIdx="0" presStyleCnt="3"/>
      <dgm:spPr/>
    </dgm:pt>
    <dgm:pt modelId="{22B515E0-36C8-479A-B996-4F5C69232FAD}" type="pres">
      <dgm:prSet presAssocID="{557F0E9D-8740-4F94-91E8-CE02876C4CBB}" presName="hierChild3" presStyleCnt="0"/>
      <dgm:spPr/>
    </dgm:pt>
    <dgm:pt modelId="{3FAFF9FD-0EBC-4672-AF1E-44B6108DC366}" type="pres">
      <dgm:prSet presAssocID="{0A15173E-AF9A-48F1-89EC-0B55A0890125}" presName="Name19" presStyleLbl="parChTrans1D4" presStyleIdx="0" presStyleCnt="1"/>
      <dgm:spPr/>
    </dgm:pt>
    <dgm:pt modelId="{4457F933-9A85-4365-8E64-1B221E77B301}" type="pres">
      <dgm:prSet presAssocID="{2636CCC2-9B62-4ED3-A5E3-6497719DB641}" presName="Name21" presStyleCnt="0"/>
      <dgm:spPr/>
    </dgm:pt>
    <dgm:pt modelId="{E97816D3-C939-4FE9-9266-783483EA1B4B}" type="pres">
      <dgm:prSet presAssocID="{2636CCC2-9B62-4ED3-A5E3-6497719DB641}" presName="level2Shape" presStyleLbl="node4" presStyleIdx="0" presStyleCnt="1"/>
      <dgm:spPr/>
    </dgm:pt>
    <dgm:pt modelId="{30D76F9D-F1EE-4B7C-9863-C1C9A941944A}" type="pres">
      <dgm:prSet presAssocID="{2636CCC2-9B62-4ED3-A5E3-6497719DB641}" presName="hierChild3" presStyleCnt="0"/>
      <dgm:spPr/>
    </dgm:pt>
    <dgm:pt modelId="{29B8FB17-1CC9-4D57-96FC-CEA214A37032}" type="pres">
      <dgm:prSet presAssocID="{A1A14C63-2EA1-4CE4-ACBA-24C8435E0B71}" presName="Name19" presStyleLbl="parChTrans1D3" presStyleIdx="1" presStyleCnt="3"/>
      <dgm:spPr/>
    </dgm:pt>
    <dgm:pt modelId="{F59913AA-A7F3-41F5-B019-57ECA288E5F4}" type="pres">
      <dgm:prSet presAssocID="{7F5CEA46-E84B-496F-A163-80EF2CA07B02}" presName="Name21" presStyleCnt="0"/>
      <dgm:spPr/>
    </dgm:pt>
    <dgm:pt modelId="{D3D54C5D-A9C2-49D1-B1C9-2A65C9E97C3A}" type="pres">
      <dgm:prSet presAssocID="{7F5CEA46-E84B-496F-A163-80EF2CA07B02}" presName="level2Shape" presStyleLbl="node3" presStyleIdx="1" presStyleCnt="3"/>
      <dgm:spPr/>
    </dgm:pt>
    <dgm:pt modelId="{090B4994-95A4-48DE-AF5C-EBD2F29BD11E}" type="pres">
      <dgm:prSet presAssocID="{7F5CEA46-E84B-496F-A163-80EF2CA07B02}" presName="hierChild3" presStyleCnt="0"/>
      <dgm:spPr/>
    </dgm:pt>
    <dgm:pt modelId="{E9DAD0B3-51BF-4F37-BE23-9A69907745D5}" type="pres">
      <dgm:prSet presAssocID="{9D2518FA-9B1D-472B-AD6B-3F0BB1620774}" presName="Name19" presStyleLbl="parChTrans1D3" presStyleIdx="2" presStyleCnt="3"/>
      <dgm:spPr/>
    </dgm:pt>
    <dgm:pt modelId="{B563B955-CBC2-4114-8835-15535206463D}" type="pres">
      <dgm:prSet presAssocID="{C7567906-C607-4D54-9C2A-CADF98978DBC}" presName="Name21" presStyleCnt="0"/>
      <dgm:spPr/>
    </dgm:pt>
    <dgm:pt modelId="{D8C8EDE2-43A5-4A4C-85E8-8C7EF66809D2}" type="pres">
      <dgm:prSet presAssocID="{C7567906-C607-4D54-9C2A-CADF98978DBC}" presName="level2Shape" presStyleLbl="node3" presStyleIdx="2" presStyleCnt="3"/>
      <dgm:spPr/>
    </dgm:pt>
    <dgm:pt modelId="{F14E98BB-F0CA-4832-AC1D-155645CB2D0E}" type="pres">
      <dgm:prSet presAssocID="{C7567906-C607-4D54-9C2A-CADF98978DBC}" presName="hierChild3" presStyleCnt="0"/>
      <dgm:spPr/>
    </dgm:pt>
    <dgm:pt modelId="{14270C90-FCAC-40A6-916F-A964B786E3E4}" type="pres">
      <dgm:prSet presAssocID="{8C4C6753-083C-42DA-94DC-1AE3E2983FD8}" presName="bgShapesFlow" presStyleCnt="0"/>
      <dgm:spPr/>
    </dgm:pt>
  </dgm:ptLst>
  <dgm:cxnLst>
    <dgm:cxn modelId="{5E087D0C-584E-4516-B984-5317F22546B2}" type="presOf" srcId="{0A15173E-AF9A-48F1-89EC-0B55A0890125}" destId="{3FAFF9FD-0EBC-4672-AF1E-44B6108DC366}" srcOrd="0" destOrd="0" presId="urn:microsoft.com/office/officeart/2005/8/layout/hierarchy6"/>
    <dgm:cxn modelId="{0B407925-E9E4-4EFF-A8B6-9666D84049ED}" type="presOf" srcId="{C7567906-C607-4D54-9C2A-CADF98978DBC}" destId="{D8C8EDE2-43A5-4A4C-85E8-8C7EF66809D2}"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F3CBC84F-13BC-443E-830A-4C59FB5721D4}" srcId="{88E8BFFC-4297-4ABC-8EAA-B2D4C39D4723}" destId="{557F0E9D-8740-4F94-91E8-CE02876C4CBB}" srcOrd="0" destOrd="0" parTransId="{CD1CD493-7CCB-4AB7-975E-54EF1226D39E}" sibTransId="{CE61EF14-E904-4DEC-9602-BBBE5DF6FCD4}"/>
    <dgm:cxn modelId="{50446576-E6BD-4247-AE4D-17AC5DCA353A}" srcId="{6DB4507B-EA8C-443A-9FD3-3391728E0B53}" destId="{88E8BFFC-4297-4ABC-8EAA-B2D4C39D4723}" srcOrd="0" destOrd="0" parTransId="{18FF8BCD-5B5C-481E-B04F-CBECDBB7BDCA}" sibTransId="{8050FADC-17C6-4EF6-A6F6-D735329A34CE}"/>
    <dgm:cxn modelId="{E0262E78-9BD1-488E-BF4B-175A54023ED6}" type="presOf" srcId="{A1A14C63-2EA1-4CE4-ACBA-24C8435E0B71}" destId="{29B8FB17-1CC9-4D57-96FC-CEA214A37032}" srcOrd="0" destOrd="0" presId="urn:microsoft.com/office/officeart/2005/8/layout/hierarchy6"/>
    <dgm:cxn modelId="{9FC2237C-A8B7-437D-994C-69F2EE3F6218}" type="presOf" srcId="{9D2518FA-9B1D-472B-AD6B-3F0BB1620774}" destId="{E9DAD0B3-51BF-4F37-BE23-9A69907745D5}" srcOrd="0" destOrd="0" presId="urn:microsoft.com/office/officeart/2005/8/layout/hierarchy6"/>
    <dgm:cxn modelId="{164D1F83-5C19-4E1E-AB47-F96679D5104C}" srcId="{557F0E9D-8740-4F94-91E8-CE02876C4CBB}" destId="{2636CCC2-9B62-4ED3-A5E3-6497719DB641}" srcOrd="0" destOrd="0" parTransId="{0A15173E-AF9A-48F1-89EC-0B55A0890125}" sibTransId="{4E589FA3-2E53-417C-9C08-D063B05508ED}"/>
    <dgm:cxn modelId="{F6CEEDA0-A4D9-47CC-A335-60EB297779E3}" type="presOf" srcId="{7F5CEA46-E84B-496F-A163-80EF2CA07B02}" destId="{D3D54C5D-A9C2-49D1-B1C9-2A65C9E97C3A}" srcOrd="0" destOrd="0" presId="urn:microsoft.com/office/officeart/2005/8/layout/hierarchy6"/>
    <dgm:cxn modelId="{F77A5FA2-955E-404F-8EB1-0BD7B65721E9}" type="presOf" srcId="{557F0E9D-8740-4F94-91E8-CE02876C4CBB}" destId="{8D1CD3BD-4A87-474A-81E0-BEA1C42F5B0B}" srcOrd="0" destOrd="0" presId="urn:microsoft.com/office/officeart/2005/8/layout/hierarchy6"/>
    <dgm:cxn modelId="{AF9FE5AF-6201-4B33-A1C3-F5905FD34F8E}" type="presOf" srcId="{2636CCC2-9B62-4ED3-A5E3-6497719DB641}" destId="{E97816D3-C939-4FE9-9266-783483EA1B4B}"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476DFCDA-FE2A-413D-811D-4B0540429ACF}" type="presOf" srcId="{18FF8BCD-5B5C-481E-B04F-CBECDBB7BDCA}" destId="{FA0ABB32-F8E9-4656-A585-C2F82C766E1D}" srcOrd="0" destOrd="0" presId="urn:microsoft.com/office/officeart/2005/8/layout/hierarchy6"/>
    <dgm:cxn modelId="{DDA532E6-A987-41A7-B96B-B28E3A34DA2A}" srcId="{88E8BFFC-4297-4ABC-8EAA-B2D4C39D4723}" destId="{C7567906-C607-4D54-9C2A-CADF98978DBC}" srcOrd="2" destOrd="0" parTransId="{9D2518FA-9B1D-472B-AD6B-3F0BB1620774}" sibTransId="{D39A40BD-492F-4B8E-A505-5B2078AF7D85}"/>
    <dgm:cxn modelId="{79580FE9-0DAC-4196-A339-093CF2518FD4}" type="presOf" srcId="{CD1CD493-7CCB-4AB7-975E-54EF1226D39E}" destId="{D9F61FCC-1D73-4CA6-9209-47884E24F0D7}"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09F589FE-D50B-4736-8965-9D203B92EA13}" type="presOf" srcId="{88E8BFFC-4297-4ABC-8EAA-B2D4C39D4723}" destId="{C0532846-4379-44E0-9B8F-12B8D5F54A69}"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DAF9C5CB-37A0-4542-95B3-3F5C2B29A3FB}" type="presParOf" srcId="{A8EACAB6-CF92-47FA-A71E-C14383A77C37}" destId="{FA0ABB32-F8E9-4656-A585-C2F82C766E1D}" srcOrd="0" destOrd="0" presId="urn:microsoft.com/office/officeart/2005/8/layout/hierarchy6"/>
    <dgm:cxn modelId="{2A9313D9-E584-4FBD-891E-C480D14F3795}" type="presParOf" srcId="{A8EACAB6-CF92-47FA-A71E-C14383A77C37}" destId="{D081D957-5C77-469F-8E6D-84192E0E1D00}" srcOrd="1" destOrd="0" presId="urn:microsoft.com/office/officeart/2005/8/layout/hierarchy6"/>
    <dgm:cxn modelId="{FF2E6042-E886-4755-ACD4-8A742A00D56D}" type="presParOf" srcId="{D081D957-5C77-469F-8E6D-84192E0E1D00}" destId="{C0532846-4379-44E0-9B8F-12B8D5F54A69}" srcOrd="0" destOrd="0" presId="urn:microsoft.com/office/officeart/2005/8/layout/hierarchy6"/>
    <dgm:cxn modelId="{5A70038B-DE93-49EC-9170-325E74EFAAF6}" type="presParOf" srcId="{D081D957-5C77-469F-8E6D-84192E0E1D00}" destId="{00582451-CF97-43AD-834B-19579004EA71}" srcOrd="1" destOrd="0" presId="urn:microsoft.com/office/officeart/2005/8/layout/hierarchy6"/>
    <dgm:cxn modelId="{9421DAFC-D47E-4706-A96A-B8E06EEFEDB7}" type="presParOf" srcId="{00582451-CF97-43AD-834B-19579004EA71}" destId="{D9F61FCC-1D73-4CA6-9209-47884E24F0D7}" srcOrd="0" destOrd="0" presId="urn:microsoft.com/office/officeart/2005/8/layout/hierarchy6"/>
    <dgm:cxn modelId="{B6BCEC58-5E28-460A-AD2A-2479CDA99A75}" type="presParOf" srcId="{00582451-CF97-43AD-834B-19579004EA71}" destId="{AAD9A6AA-3370-491F-87CB-B377AB09A8BF}" srcOrd="1" destOrd="0" presId="urn:microsoft.com/office/officeart/2005/8/layout/hierarchy6"/>
    <dgm:cxn modelId="{4771E2F4-EF38-4A7D-98B9-18606074B707}" type="presParOf" srcId="{AAD9A6AA-3370-491F-87CB-B377AB09A8BF}" destId="{8D1CD3BD-4A87-474A-81E0-BEA1C42F5B0B}" srcOrd="0" destOrd="0" presId="urn:microsoft.com/office/officeart/2005/8/layout/hierarchy6"/>
    <dgm:cxn modelId="{B0C0910E-F313-4413-BB59-76A27F026AA8}" type="presParOf" srcId="{AAD9A6AA-3370-491F-87CB-B377AB09A8BF}" destId="{22B515E0-36C8-479A-B996-4F5C69232FAD}" srcOrd="1" destOrd="0" presId="urn:microsoft.com/office/officeart/2005/8/layout/hierarchy6"/>
    <dgm:cxn modelId="{B15CE1DA-6E43-4F3B-941F-A4E7B52E59BD}" type="presParOf" srcId="{22B515E0-36C8-479A-B996-4F5C69232FAD}" destId="{3FAFF9FD-0EBC-4672-AF1E-44B6108DC366}" srcOrd="0" destOrd="0" presId="urn:microsoft.com/office/officeart/2005/8/layout/hierarchy6"/>
    <dgm:cxn modelId="{95F91997-BF5E-4608-B932-CDD6E1E842A3}" type="presParOf" srcId="{22B515E0-36C8-479A-B996-4F5C69232FAD}" destId="{4457F933-9A85-4365-8E64-1B221E77B301}" srcOrd="1" destOrd="0" presId="urn:microsoft.com/office/officeart/2005/8/layout/hierarchy6"/>
    <dgm:cxn modelId="{1EE810CF-7C1E-40B0-8C5B-9581ED97ED54}" type="presParOf" srcId="{4457F933-9A85-4365-8E64-1B221E77B301}" destId="{E97816D3-C939-4FE9-9266-783483EA1B4B}" srcOrd="0" destOrd="0" presId="urn:microsoft.com/office/officeart/2005/8/layout/hierarchy6"/>
    <dgm:cxn modelId="{DC930D48-63AF-4AFB-BD81-17C972210F00}" type="presParOf" srcId="{4457F933-9A85-4365-8E64-1B221E77B301}" destId="{30D76F9D-F1EE-4B7C-9863-C1C9A941944A}" srcOrd="1" destOrd="0" presId="urn:microsoft.com/office/officeart/2005/8/layout/hierarchy6"/>
    <dgm:cxn modelId="{1195B990-AB68-481D-BA91-91EDA6BFB569}" type="presParOf" srcId="{00582451-CF97-43AD-834B-19579004EA71}" destId="{29B8FB17-1CC9-4D57-96FC-CEA214A37032}" srcOrd="2" destOrd="0" presId="urn:microsoft.com/office/officeart/2005/8/layout/hierarchy6"/>
    <dgm:cxn modelId="{BC6ECBFE-CCE4-45E8-9208-96AFB478CE01}" type="presParOf" srcId="{00582451-CF97-43AD-834B-19579004EA71}" destId="{F59913AA-A7F3-41F5-B019-57ECA288E5F4}" srcOrd="3" destOrd="0" presId="urn:microsoft.com/office/officeart/2005/8/layout/hierarchy6"/>
    <dgm:cxn modelId="{E075960C-EE9D-401A-8FFF-B7F1549DDDE5}" type="presParOf" srcId="{F59913AA-A7F3-41F5-B019-57ECA288E5F4}" destId="{D3D54C5D-A9C2-49D1-B1C9-2A65C9E97C3A}" srcOrd="0" destOrd="0" presId="urn:microsoft.com/office/officeart/2005/8/layout/hierarchy6"/>
    <dgm:cxn modelId="{7338C7C1-18EB-4083-A09C-66592F80D67C}" type="presParOf" srcId="{F59913AA-A7F3-41F5-B019-57ECA288E5F4}" destId="{090B4994-95A4-48DE-AF5C-EBD2F29BD11E}" srcOrd="1" destOrd="0" presId="urn:microsoft.com/office/officeart/2005/8/layout/hierarchy6"/>
    <dgm:cxn modelId="{809BB680-041D-4164-B226-F6EAA19DA976}" type="presParOf" srcId="{00582451-CF97-43AD-834B-19579004EA71}" destId="{E9DAD0B3-51BF-4F37-BE23-9A69907745D5}" srcOrd="4" destOrd="0" presId="urn:microsoft.com/office/officeart/2005/8/layout/hierarchy6"/>
    <dgm:cxn modelId="{28F46A14-CA9C-4362-911B-819FED65ED56}" type="presParOf" srcId="{00582451-CF97-43AD-834B-19579004EA71}" destId="{B563B955-CBC2-4114-8835-15535206463D}" srcOrd="5" destOrd="0" presId="urn:microsoft.com/office/officeart/2005/8/layout/hierarchy6"/>
    <dgm:cxn modelId="{FAD86DE2-E718-4309-996D-748FBB0895D1}" type="presParOf" srcId="{B563B955-CBC2-4114-8835-15535206463D}" destId="{D8C8EDE2-43A5-4A4C-85E8-8C7EF66809D2}" srcOrd="0" destOrd="0" presId="urn:microsoft.com/office/officeart/2005/8/layout/hierarchy6"/>
    <dgm:cxn modelId="{9918FEDC-CF7D-4D9B-929D-A1E2AC8D65AF}" type="presParOf" srcId="{B563B955-CBC2-4114-8835-15535206463D}" destId="{F14E98BB-F0CA-4832-AC1D-155645CB2D0E}"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switch</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NP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(to)</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&lt;A&gt;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28A22B07-732F-4BDA-9F2F-F00B578B79F1}">
      <dgm:prSet phldrT="[テキスト]"/>
      <dgm:spPr/>
      <dgm:t>
        <a:bodyPr/>
        <a:lstStyle/>
        <a:p>
          <a:r>
            <a:rPr lang="en-US" altLang="ja-JP" dirty="0"/>
            <a:t>VB</a:t>
          </a:r>
          <a:endParaRPr lang="ja-JP" altLang="en-US" dirty="0"/>
        </a:p>
      </dgm:t>
    </dgm:pt>
    <dgm:pt modelId="{5701C85B-C327-40D3-BF4A-DEB2EE77B812}" type="parTrans" cxnId="{99D4E1F4-8667-4744-A7D0-CF0599C64E4F}">
      <dgm:prSet/>
      <dgm:spPr/>
      <dgm:t>
        <a:bodyPr/>
        <a:lstStyle/>
        <a:p>
          <a:endParaRPr kumimoji="1" lang="ja-JP" altLang="en-US"/>
        </a:p>
      </dgm:t>
    </dgm:pt>
    <dgm:pt modelId="{6BD87AC4-85AF-4969-B677-7C0C70A55AE9}" type="sibTrans" cxnId="{99D4E1F4-8667-4744-A7D0-CF0599C64E4F}">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2B347BD4-5AF7-4A91-B6A9-585E1CCC2FBE}" type="pres">
      <dgm:prSet presAssocID="{18FF8BCD-5B5C-481E-B04F-CBECDBB7BDCA}" presName="Name19" presStyleLbl="parChTrans1D2" presStyleIdx="0" presStyleCnt="1"/>
      <dgm:spPr/>
    </dgm:pt>
    <dgm:pt modelId="{076E8470-4DA4-4E08-8205-BB332E51ACC5}" type="pres">
      <dgm:prSet presAssocID="{88E8BFFC-4297-4ABC-8EAA-B2D4C39D4723}" presName="Name21" presStyleCnt="0"/>
      <dgm:spPr/>
    </dgm:pt>
    <dgm:pt modelId="{CB20572A-33F7-470A-A32C-CEDD0C249443}" type="pres">
      <dgm:prSet presAssocID="{88E8BFFC-4297-4ABC-8EAA-B2D4C39D4723}" presName="level2Shape" presStyleLbl="node2" presStyleIdx="0" presStyleCnt="1"/>
      <dgm:spPr/>
    </dgm:pt>
    <dgm:pt modelId="{D3F0DF91-B026-4E7F-A8DC-5E55A7205DA7}" type="pres">
      <dgm:prSet presAssocID="{88E8BFFC-4297-4ABC-8EAA-B2D4C39D4723}" presName="hierChild3" presStyleCnt="0"/>
      <dgm:spPr/>
    </dgm:pt>
    <dgm:pt modelId="{72B8E9B7-E89F-4E8B-888B-74567016FD8B}" type="pres">
      <dgm:prSet presAssocID="{5701C85B-C327-40D3-BF4A-DEB2EE77B812}" presName="Name19" presStyleLbl="parChTrans1D3" presStyleIdx="0" presStyleCnt="2"/>
      <dgm:spPr/>
    </dgm:pt>
    <dgm:pt modelId="{165A08F4-6949-4C6A-88E8-29141ED29990}" type="pres">
      <dgm:prSet presAssocID="{28A22B07-732F-4BDA-9F2F-F00B578B79F1}" presName="Name21" presStyleCnt="0"/>
      <dgm:spPr/>
    </dgm:pt>
    <dgm:pt modelId="{5D9851E2-9D73-4100-A1A6-80683F03039D}" type="pres">
      <dgm:prSet presAssocID="{28A22B07-732F-4BDA-9F2F-F00B578B79F1}" presName="level2Shape" presStyleLbl="node3" presStyleIdx="0" presStyleCnt="2"/>
      <dgm:spPr/>
    </dgm:pt>
    <dgm:pt modelId="{56245959-C01C-498C-9E71-2EA0DD4E41DB}" type="pres">
      <dgm:prSet presAssocID="{28A22B07-732F-4BDA-9F2F-F00B578B79F1}" presName="hierChild3" presStyleCnt="0"/>
      <dgm:spPr/>
    </dgm:pt>
    <dgm:pt modelId="{D09CDC63-259E-4A0F-89E4-4881FE341A9D}" type="pres">
      <dgm:prSet presAssocID="{0A15173E-AF9A-48F1-89EC-0B55A0890125}" presName="Name19" presStyleLbl="parChTrans1D4" presStyleIdx="0" presStyleCnt="5"/>
      <dgm:spPr/>
    </dgm:pt>
    <dgm:pt modelId="{7F53296C-C04B-4A31-98F6-BB318FB1D5E4}" type="pres">
      <dgm:prSet presAssocID="{2636CCC2-9B62-4ED3-A5E3-6497719DB641}" presName="Name21" presStyleCnt="0"/>
      <dgm:spPr/>
    </dgm:pt>
    <dgm:pt modelId="{447F547D-5DC8-484F-B84D-29CEBBE7C2B6}" type="pres">
      <dgm:prSet presAssocID="{2636CCC2-9B62-4ED3-A5E3-6497719DB641}" presName="level2Shape" presStyleLbl="node4" presStyleIdx="0" presStyleCnt="5"/>
      <dgm:spPr/>
    </dgm:pt>
    <dgm:pt modelId="{E3ABEE37-A8E4-43FF-81F1-065705DFB324}" type="pres">
      <dgm:prSet presAssocID="{2636CCC2-9B62-4ED3-A5E3-6497719DB641}" presName="hierChild3" presStyleCnt="0"/>
      <dgm:spPr/>
    </dgm:pt>
    <dgm:pt modelId="{4EF338D3-EE56-4635-B68A-F3E0C3EA91C1}" type="pres">
      <dgm:prSet presAssocID="{A1A14C63-2EA1-4CE4-ACBA-24C8435E0B71}" presName="Name19" presStyleLbl="parChTrans1D3" presStyleIdx="1" presStyleCnt="2"/>
      <dgm:spPr/>
    </dgm:pt>
    <dgm:pt modelId="{3EB38CAD-27E6-48D2-8C24-B24EEB2AC368}" type="pres">
      <dgm:prSet presAssocID="{7F5CEA46-E84B-496F-A163-80EF2CA07B02}" presName="Name21" presStyleCnt="0"/>
      <dgm:spPr/>
    </dgm:pt>
    <dgm:pt modelId="{D788264E-0D4E-4880-804D-861C9DB05997}" type="pres">
      <dgm:prSet presAssocID="{7F5CEA46-E84B-496F-A163-80EF2CA07B02}" presName="level2Shape" presStyleLbl="node3" presStyleIdx="1" presStyleCnt="2"/>
      <dgm:spPr/>
    </dgm:pt>
    <dgm:pt modelId="{8652F6C7-F3AC-4155-BBBE-6FCC84C7B0A7}" type="pres">
      <dgm:prSet presAssocID="{7F5CEA46-E84B-496F-A163-80EF2CA07B02}" presName="hierChild3" presStyleCnt="0"/>
      <dgm:spPr/>
    </dgm:pt>
    <dgm:pt modelId="{4A41FD65-6113-4FF0-9F56-3C6A08452187}" type="pres">
      <dgm:prSet presAssocID="{3352C4D8-4A8B-405C-9A29-088129C9F564}" presName="Name19" presStyleLbl="parChTrans1D4" presStyleIdx="1" presStyleCnt="5"/>
      <dgm:spPr/>
    </dgm:pt>
    <dgm:pt modelId="{695CBE42-44B8-4C74-99E0-C96B435CBD2D}" type="pres">
      <dgm:prSet presAssocID="{44E4E32B-8984-476D-833B-8F26BB6D8269}" presName="Name21" presStyleCnt="0"/>
      <dgm:spPr/>
    </dgm:pt>
    <dgm:pt modelId="{5780DB8D-7EEE-4EDE-89E6-2A7D7BA339F8}" type="pres">
      <dgm:prSet presAssocID="{44E4E32B-8984-476D-833B-8F26BB6D8269}" presName="level2Shape" presStyleLbl="node4" presStyleIdx="1" presStyleCnt="5"/>
      <dgm:spPr/>
    </dgm:pt>
    <dgm:pt modelId="{72207362-09CD-4B81-A79B-50F2F069333A}" type="pres">
      <dgm:prSet presAssocID="{44E4E32B-8984-476D-833B-8F26BB6D8269}" presName="hierChild3" presStyleCnt="0"/>
      <dgm:spPr/>
    </dgm:pt>
    <dgm:pt modelId="{DB1365B3-A19F-42FD-90E0-69AC0F9BD3FA}" type="pres">
      <dgm:prSet presAssocID="{B527AB5D-5A56-43E9-86CC-5FA013C45D2E}" presName="Name19" presStyleLbl="parChTrans1D4" presStyleIdx="2" presStyleCnt="5"/>
      <dgm:spPr/>
    </dgm:pt>
    <dgm:pt modelId="{5227A044-4833-4574-88BB-3619E7647D23}" type="pres">
      <dgm:prSet presAssocID="{BACF044F-E1CE-40C9-9BE0-009F55F572DD}" presName="Name21" presStyleCnt="0"/>
      <dgm:spPr/>
    </dgm:pt>
    <dgm:pt modelId="{D5A7CE1E-9BFF-4430-8C7A-3552333065AB}" type="pres">
      <dgm:prSet presAssocID="{BACF044F-E1CE-40C9-9BE0-009F55F572DD}" presName="level2Shape" presStyleLbl="node4" presStyleIdx="2" presStyleCnt="5"/>
      <dgm:spPr/>
    </dgm:pt>
    <dgm:pt modelId="{4AD75C3B-AAD0-4519-8582-B3DE5947C128}" type="pres">
      <dgm:prSet presAssocID="{BACF044F-E1CE-40C9-9BE0-009F55F572DD}" presName="hierChild3" presStyleCnt="0"/>
      <dgm:spPr/>
    </dgm:pt>
    <dgm:pt modelId="{8C0F8FA1-91D1-4E63-8BAF-8F6E5E1545CA}" type="pres">
      <dgm:prSet presAssocID="{5FDD63B1-9083-42E8-BA5C-E3BD8A306D07}" presName="Name19" presStyleLbl="parChTrans1D4" presStyleIdx="3" presStyleCnt="5"/>
      <dgm:spPr/>
    </dgm:pt>
    <dgm:pt modelId="{84726FBE-DD6D-4C45-AE8A-03443C2220F2}" type="pres">
      <dgm:prSet presAssocID="{25819FEF-FDA8-48B0-85FA-342768A2C865}" presName="Name21" presStyleCnt="0"/>
      <dgm:spPr/>
    </dgm:pt>
    <dgm:pt modelId="{EB8E68EF-F3A6-42F5-B0B0-6EC9C6AF2003}" type="pres">
      <dgm:prSet presAssocID="{25819FEF-FDA8-48B0-85FA-342768A2C865}" presName="level2Shape" presStyleLbl="node4" presStyleIdx="3" presStyleCnt="5"/>
      <dgm:spPr/>
    </dgm:pt>
    <dgm:pt modelId="{2C1EE9A1-8ECE-4E3F-A75B-FA547BF39A65}" type="pres">
      <dgm:prSet presAssocID="{25819FEF-FDA8-48B0-85FA-342768A2C865}" presName="hierChild3" presStyleCnt="0"/>
      <dgm:spPr/>
    </dgm:pt>
    <dgm:pt modelId="{AFB3F9B4-6F6F-4F6E-A492-8FBA82520DDB}" type="pres">
      <dgm:prSet presAssocID="{BB23E967-4092-4ED1-9132-822643D41F00}" presName="Name19" presStyleLbl="parChTrans1D4" presStyleIdx="4" presStyleCnt="5"/>
      <dgm:spPr/>
    </dgm:pt>
    <dgm:pt modelId="{6EA17623-07B6-41D9-A190-4ADDD68F0539}" type="pres">
      <dgm:prSet presAssocID="{0373D8CE-1CC7-4369-9BC0-569612B38BD9}" presName="Name21" presStyleCnt="0"/>
      <dgm:spPr/>
    </dgm:pt>
    <dgm:pt modelId="{A67ABABE-17BD-48FF-B173-56FD6622F7F8}" type="pres">
      <dgm:prSet presAssocID="{0373D8CE-1CC7-4369-9BC0-569612B38BD9}" presName="level2Shape" presStyleLbl="node4" presStyleIdx="4" presStyleCnt="5"/>
      <dgm:spPr/>
    </dgm:pt>
    <dgm:pt modelId="{3CAD50F8-9E1D-4915-A2B2-800B970BA059}"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99DF6D0A-787A-479A-875C-CAD6475A4E6C}" type="presOf" srcId="{A1A14C63-2EA1-4CE4-ACBA-24C8435E0B71}" destId="{4EF338D3-EE56-4635-B68A-F3E0C3EA91C1}" srcOrd="0" destOrd="0" presId="urn:microsoft.com/office/officeart/2005/8/layout/hierarchy6"/>
    <dgm:cxn modelId="{A60C130B-F66E-4E58-A548-CACF34F2478D}" type="presOf" srcId="{18FF8BCD-5B5C-481E-B04F-CBECDBB7BDCA}" destId="{2B347BD4-5AF7-4A91-B6A9-585E1CCC2FBE}"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75387F40-D3CE-4ECA-A09D-94F9F9120E2A}" type="presOf" srcId="{44E4E32B-8984-476D-833B-8F26BB6D8269}" destId="{5780DB8D-7EEE-4EDE-89E6-2A7D7BA339F8}" srcOrd="0" destOrd="0" presId="urn:microsoft.com/office/officeart/2005/8/layout/hierarchy6"/>
    <dgm:cxn modelId="{4FB89A62-1641-4A1F-9613-A039BC337128}" type="presOf" srcId="{5FDD63B1-9083-42E8-BA5C-E3BD8A306D07}" destId="{8C0F8FA1-91D1-4E63-8BAF-8F6E5E1545CA}" srcOrd="0" destOrd="0" presId="urn:microsoft.com/office/officeart/2005/8/layout/hierarchy6"/>
    <dgm:cxn modelId="{1BDD1645-786D-4939-8EB0-087C4796AC8C}" type="presOf" srcId="{B527AB5D-5A56-43E9-86CC-5FA013C45D2E}" destId="{DB1365B3-A19F-42FD-90E0-69AC0F9BD3FA}" srcOrd="0" destOrd="0" presId="urn:microsoft.com/office/officeart/2005/8/layout/hierarchy6"/>
    <dgm:cxn modelId="{30A2C048-34A3-471B-9DA5-08EE062D7A6A}" type="presOf" srcId="{28A22B07-732F-4BDA-9F2F-F00B578B79F1}" destId="{5D9851E2-9D73-4100-A1A6-80683F03039D}"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E484C754-6308-4D29-99C1-87848F21182F}" type="presOf" srcId="{88E8BFFC-4297-4ABC-8EAA-B2D4C39D4723}" destId="{CB20572A-33F7-470A-A32C-CEDD0C249443}"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54E3C382-839B-4A48-8C54-A8227CB2E286}" type="presOf" srcId="{7F5CEA46-E84B-496F-A163-80EF2CA07B02}" destId="{D788264E-0D4E-4880-804D-861C9DB05997}" srcOrd="0" destOrd="0" presId="urn:microsoft.com/office/officeart/2005/8/layout/hierarchy6"/>
    <dgm:cxn modelId="{164D1F83-5C19-4E1E-AB47-F96679D5104C}" srcId="{28A22B07-732F-4BDA-9F2F-F00B578B79F1}" destId="{2636CCC2-9B62-4ED3-A5E3-6497719DB641}" srcOrd="0" destOrd="0" parTransId="{0A15173E-AF9A-48F1-89EC-0B55A0890125}" sibTransId="{4E589FA3-2E53-417C-9C08-D063B05508ED}"/>
    <dgm:cxn modelId="{7BB6CE85-527A-49E1-9118-77545859E7AA}" type="presOf" srcId="{BB23E967-4092-4ED1-9132-822643D41F00}" destId="{AFB3F9B4-6F6F-4F6E-A492-8FBA82520DDB}" srcOrd="0" destOrd="0" presId="urn:microsoft.com/office/officeart/2005/8/layout/hierarchy6"/>
    <dgm:cxn modelId="{7AF69F89-7C5D-42D3-8E20-25D237A52896}" type="presOf" srcId="{2636CCC2-9B62-4ED3-A5E3-6497719DB641}" destId="{447F547D-5DC8-484F-B84D-29CEBBE7C2B6}" srcOrd="0" destOrd="0" presId="urn:microsoft.com/office/officeart/2005/8/layout/hierarchy6"/>
    <dgm:cxn modelId="{6F2C1492-49B3-4432-89BF-69268CC8CCB8}" type="presOf" srcId="{5701C85B-C327-40D3-BF4A-DEB2EE77B812}" destId="{72B8E9B7-E89F-4E8B-888B-74567016FD8B}" srcOrd="0" destOrd="0" presId="urn:microsoft.com/office/officeart/2005/8/layout/hierarchy6"/>
    <dgm:cxn modelId="{02081696-25C3-427E-9454-1F52D68359A4}" srcId="{44E4E32B-8984-476D-833B-8F26BB6D8269}" destId="{BACF044F-E1CE-40C9-9BE0-009F55F572DD}" srcOrd="0" destOrd="0" parTransId="{B527AB5D-5A56-43E9-86CC-5FA013C45D2E}" sibTransId="{E3793F3B-6A47-4E00-955F-A332FA114DBE}"/>
    <dgm:cxn modelId="{0961859E-BAC0-4A8F-81DA-F4C86CD988A5}" type="presOf" srcId="{0A15173E-AF9A-48F1-89EC-0B55A0890125}" destId="{D09CDC63-259E-4A0F-89E4-4881FE341A9D}" srcOrd="0" destOrd="0" presId="urn:microsoft.com/office/officeart/2005/8/layout/hierarchy6"/>
    <dgm:cxn modelId="{11EDF4A4-B2DA-4AE2-BF75-92FAAB8F6C8D}" type="presOf" srcId="{BACF044F-E1CE-40C9-9BE0-009F55F572DD}" destId="{D5A7CE1E-9BFF-4430-8C7A-3552333065AB}" srcOrd="0" destOrd="0" presId="urn:microsoft.com/office/officeart/2005/8/layout/hierarchy6"/>
    <dgm:cxn modelId="{5D22DFA5-00FB-4EF9-AA4E-41728ECAF1C5}" srcId="{25819FEF-FDA8-48B0-85FA-342768A2C865}" destId="{0373D8CE-1CC7-4369-9BC0-569612B38BD9}" srcOrd="0" destOrd="0" parTransId="{BB23E967-4092-4ED1-9132-822643D41F00}" sibTransId="{2DEC215F-168B-4EF0-8E8D-BC4F75B6DE20}"/>
    <dgm:cxn modelId="{17A3BAB2-3E36-4A78-8840-D6498EB0FD3B}" type="presOf" srcId="{25819FEF-FDA8-48B0-85FA-342768A2C865}" destId="{EB8E68EF-F3A6-42F5-B0B0-6EC9C6AF2003}"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00A7B7D4-8C71-4626-B6E6-30D2999682E6}" type="presOf" srcId="{3352C4D8-4A8B-405C-9A29-088129C9F564}" destId="{4A41FD65-6113-4FF0-9F56-3C6A08452187}"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F45843E9-4D25-4E26-8FC4-FF92FF783300}" srcId="{7F5CEA46-E84B-496F-A163-80EF2CA07B02}" destId="{25819FEF-FDA8-48B0-85FA-342768A2C865}" srcOrd="1" destOrd="0" parTransId="{5FDD63B1-9083-42E8-BA5C-E3BD8A306D07}" sibTransId="{95B00A8D-9AFF-45BF-8939-9910E380EDBD}"/>
    <dgm:cxn modelId="{307930F3-21B5-461F-8926-9B76A91C1391}" type="presOf" srcId="{0373D8CE-1CC7-4369-9BC0-569612B38BD9}" destId="{A67ABABE-17BD-48FF-B173-56FD6622F7F8}" srcOrd="0" destOrd="0" presId="urn:microsoft.com/office/officeart/2005/8/layout/hierarchy6"/>
    <dgm:cxn modelId="{99D4E1F4-8667-4744-A7D0-CF0599C64E4F}" srcId="{88E8BFFC-4297-4ABC-8EAA-B2D4C39D4723}" destId="{28A22B07-732F-4BDA-9F2F-F00B578B79F1}" srcOrd="0" destOrd="0" parTransId="{5701C85B-C327-40D3-BF4A-DEB2EE77B812}" sibTransId="{6BD87AC4-85AF-4969-B677-7C0C70A55AE9}"/>
    <dgm:cxn modelId="{5FBD4FFA-D81E-46D5-9721-511FF742AA81}" srcId="{88E8BFFC-4297-4ABC-8EAA-B2D4C39D4723}" destId="{7F5CEA46-E84B-496F-A163-80EF2CA07B02}" srcOrd="1"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B32A1815-D0AF-482C-A9C1-32A05847BF52}" type="presParOf" srcId="{A8EACAB6-CF92-47FA-A71E-C14383A77C37}" destId="{2B347BD4-5AF7-4A91-B6A9-585E1CCC2FBE}" srcOrd="0" destOrd="0" presId="urn:microsoft.com/office/officeart/2005/8/layout/hierarchy6"/>
    <dgm:cxn modelId="{CD146740-8C7D-48E9-99AB-F08A60BE2DE8}" type="presParOf" srcId="{A8EACAB6-CF92-47FA-A71E-C14383A77C37}" destId="{076E8470-4DA4-4E08-8205-BB332E51ACC5}" srcOrd="1" destOrd="0" presId="urn:microsoft.com/office/officeart/2005/8/layout/hierarchy6"/>
    <dgm:cxn modelId="{DA779EB0-8C75-478A-815D-BE02FC468A49}" type="presParOf" srcId="{076E8470-4DA4-4E08-8205-BB332E51ACC5}" destId="{CB20572A-33F7-470A-A32C-CEDD0C249443}" srcOrd="0" destOrd="0" presId="urn:microsoft.com/office/officeart/2005/8/layout/hierarchy6"/>
    <dgm:cxn modelId="{61BB60B8-B9D1-4151-8663-AB25CD75AE5F}" type="presParOf" srcId="{076E8470-4DA4-4E08-8205-BB332E51ACC5}" destId="{D3F0DF91-B026-4E7F-A8DC-5E55A7205DA7}" srcOrd="1" destOrd="0" presId="urn:microsoft.com/office/officeart/2005/8/layout/hierarchy6"/>
    <dgm:cxn modelId="{7C30E816-09B1-43DC-9008-F37C16F99726}" type="presParOf" srcId="{D3F0DF91-B026-4E7F-A8DC-5E55A7205DA7}" destId="{72B8E9B7-E89F-4E8B-888B-74567016FD8B}" srcOrd="0" destOrd="0" presId="urn:microsoft.com/office/officeart/2005/8/layout/hierarchy6"/>
    <dgm:cxn modelId="{6D3C0C59-A805-4433-9180-8C2B751E1560}" type="presParOf" srcId="{D3F0DF91-B026-4E7F-A8DC-5E55A7205DA7}" destId="{165A08F4-6949-4C6A-88E8-29141ED29990}" srcOrd="1" destOrd="0" presId="urn:microsoft.com/office/officeart/2005/8/layout/hierarchy6"/>
    <dgm:cxn modelId="{CED340AD-A7D1-4FA4-91F9-2B8E2B586A41}" type="presParOf" srcId="{165A08F4-6949-4C6A-88E8-29141ED29990}" destId="{5D9851E2-9D73-4100-A1A6-80683F03039D}" srcOrd="0" destOrd="0" presId="urn:microsoft.com/office/officeart/2005/8/layout/hierarchy6"/>
    <dgm:cxn modelId="{11B13073-F23C-472D-9AEA-9082AF98759E}" type="presParOf" srcId="{165A08F4-6949-4C6A-88E8-29141ED29990}" destId="{56245959-C01C-498C-9E71-2EA0DD4E41DB}" srcOrd="1" destOrd="0" presId="urn:microsoft.com/office/officeart/2005/8/layout/hierarchy6"/>
    <dgm:cxn modelId="{CE99F5E9-AE85-47C4-9A0C-D55FBDD4F168}" type="presParOf" srcId="{56245959-C01C-498C-9E71-2EA0DD4E41DB}" destId="{D09CDC63-259E-4A0F-89E4-4881FE341A9D}" srcOrd="0" destOrd="0" presId="urn:microsoft.com/office/officeart/2005/8/layout/hierarchy6"/>
    <dgm:cxn modelId="{7B979916-3154-491B-A610-2FA5CC7A03A7}" type="presParOf" srcId="{56245959-C01C-498C-9E71-2EA0DD4E41DB}" destId="{7F53296C-C04B-4A31-98F6-BB318FB1D5E4}" srcOrd="1" destOrd="0" presId="urn:microsoft.com/office/officeart/2005/8/layout/hierarchy6"/>
    <dgm:cxn modelId="{D757F59A-F829-4E4F-9E0D-14BDD3A2CFD3}" type="presParOf" srcId="{7F53296C-C04B-4A31-98F6-BB318FB1D5E4}" destId="{447F547D-5DC8-484F-B84D-29CEBBE7C2B6}" srcOrd="0" destOrd="0" presId="urn:microsoft.com/office/officeart/2005/8/layout/hierarchy6"/>
    <dgm:cxn modelId="{DC018199-FA30-4978-B31E-368E1F88FB3D}" type="presParOf" srcId="{7F53296C-C04B-4A31-98F6-BB318FB1D5E4}" destId="{E3ABEE37-A8E4-43FF-81F1-065705DFB324}" srcOrd="1" destOrd="0" presId="urn:microsoft.com/office/officeart/2005/8/layout/hierarchy6"/>
    <dgm:cxn modelId="{FDC2FAA5-90CD-4520-9E24-2AA4B960E199}" type="presParOf" srcId="{D3F0DF91-B026-4E7F-A8DC-5E55A7205DA7}" destId="{4EF338D3-EE56-4635-B68A-F3E0C3EA91C1}" srcOrd="2" destOrd="0" presId="urn:microsoft.com/office/officeart/2005/8/layout/hierarchy6"/>
    <dgm:cxn modelId="{2124E098-EEC9-4297-83AA-3987E2424C1D}" type="presParOf" srcId="{D3F0DF91-B026-4E7F-A8DC-5E55A7205DA7}" destId="{3EB38CAD-27E6-48D2-8C24-B24EEB2AC368}" srcOrd="3" destOrd="0" presId="urn:microsoft.com/office/officeart/2005/8/layout/hierarchy6"/>
    <dgm:cxn modelId="{4E31C5AE-26A8-4415-8E2A-C4909C7A633D}" type="presParOf" srcId="{3EB38CAD-27E6-48D2-8C24-B24EEB2AC368}" destId="{D788264E-0D4E-4880-804D-861C9DB05997}" srcOrd="0" destOrd="0" presId="urn:microsoft.com/office/officeart/2005/8/layout/hierarchy6"/>
    <dgm:cxn modelId="{362CC99E-3087-434E-9445-AFE425464F9D}" type="presParOf" srcId="{3EB38CAD-27E6-48D2-8C24-B24EEB2AC368}" destId="{8652F6C7-F3AC-4155-BBBE-6FCC84C7B0A7}" srcOrd="1" destOrd="0" presId="urn:microsoft.com/office/officeart/2005/8/layout/hierarchy6"/>
    <dgm:cxn modelId="{ECCFD395-1F95-46B1-A0C5-35748D37FB8D}" type="presParOf" srcId="{8652F6C7-F3AC-4155-BBBE-6FCC84C7B0A7}" destId="{4A41FD65-6113-4FF0-9F56-3C6A08452187}" srcOrd="0" destOrd="0" presId="urn:microsoft.com/office/officeart/2005/8/layout/hierarchy6"/>
    <dgm:cxn modelId="{147D5D20-DA35-47E5-A761-90AFF299304E}" type="presParOf" srcId="{8652F6C7-F3AC-4155-BBBE-6FCC84C7B0A7}" destId="{695CBE42-44B8-4C74-99E0-C96B435CBD2D}" srcOrd="1" destOrd="0" presId="urn:microsoft.com/office/officeart/2005/8/layout/hierarchy6"/>
    <dgm:cxn modelId="{CC00EC58-000E-4657-94F9-32E7C859DBC7}" type="presParOf" srcId="{695CBE42-44B8-4C74-99E0-C96B435CBD2D}" destId="{5780DB8D-7EEE-4EDE-89E6-2A7D7BA339F8}" srcOrd="0" destOrd="0" presId="urn:microsoft.com/office/officeart/2005/8/layout/hierarchy6"/>
    <dgm:cxn modelId="{94AD51B0-7D99-4A74-ACBF-08FC425C27BA}" type="presParOf" srcId="{695CBE42-44B8-4C74-99E0-C96B435CBD2D}" destId="{72207362-09CD-4B81-A79B-50F2F069333A}" srcOrd="1" destOrd="0" presId="urn:microsoft.com/office/officeart/2005/8/layout/hierarchy6"/>
    <dgm:cxn modelId="{545AF292-D91D-4C08-B96B-9EB248B7E035}" type="presParOf" srcId="{72207362-09CD-4B81-A79B-50F2F069333A}" destId="{DB1365B3-A19F-42FD-90E0-69AC0F9BD3FA}" srcOrd="0" destOrd="0" presId="urn:microsoft.com/office/officeart/2005/8/layout/hierarchy6"/>
    <dgm:cxn modelId="{1BAB7C08-A4DB-4CAE-B7D3-F8F3C9718DB2}" type="presParOf" srcId="{72207362-09CD-4B81-A79B-50F2F069333A}" destId="{5227A044-4833-4574-88BB-3619E7647D23}" srcOrd="1" destOrd="0" presId="urn:microsoft.com/office/officeart/2005/8/layout/hierarchy6"/>
    <dgm:cxn modelId="{9AB2938F-32B2-4FF6-894A-6DB18D35532C}" type="presParOf" srcId="{5227A044-4833-4574-88BB-3619E7647D23}" destId="{D5A7CE1E-9BFF-4430-8C7A-3552333065AB}" srcOrd="0" destOrd="0" presId="urn:microsoft.com/office/officeart/2005/8/layout/hierarchy6"/>
    <dgm:cxn modelId="{2D661CB5-E00F-4425-9A48-6998DBB92684}" type="presParOf" srcId="{5227A044-4833-4574-88BB-3619E7647D23}" destId="{4AD75C3B-AAD0-4519-8582-B3DE5947C128}" srcOrd="1" destOrd="0" presId="urn:microsoft.com/office/officeart/2005/8/layout/hierarchy6"/>
    <dgm:cxn modelId="{8B2A6BC1-1E23-4826-B1DA-F7F74A48BB5A}" type="presParOf" srcId="{8652F6C7-F3AC-4155-BBBE-6FCC84C7B0A7}" destId="{8C0F8FA1-91D1-4E63-8BAF-8F6E5E1545CA}" srcOrd="2" destOrd="0" presId="urn:microsoft.com/office/officeart/2005/8/layout/hierarchy6"/>
    <dgm:cxn modelId="{465FCC0E-D585-4B03-8688-67096CA8CC63}" type="presParOf" srcId="{8652F6C7-F3AC-4155-BBBE-6FCC84C7B0A7}" destId="{84726FBE-DD6D-4C45-AE8A-03443C2220F2}" srcOrd="3" destOrd="0" presId="urn:microsoft.com/office/officeart/2005/8/layout/hierarchy6"/>
    <dgm:cxn modelId="{21A8594D-6262-4A44-8FFB-C2317F4C5096}" type="presParOf" srcId="{84726FBE-DD6D-4C45-AE8A-03443C2220F2}" destId="{EB8E68EF-F3A6-42F5-B0B0-6EC9C6AF2003}" srcOrd="0" destOrd="0" presId="urn:microsoft.com/office/officeart/2005/8/layout/hierarchy6"/>
    <dgm:cxn modelId="{2CF957AC-7DDA-4577-BCEB-BF4EDB9A7926}" type="presParOf" srcId="{84726FBE-DD6D-4C45-AE8A-03443C2220F2}" destId="{2C1EE9A1-8ECE-4E3F-A75B-FA547BF39A65}" srcOrd="1" destOrd="0" presId="urn:microsoft.com/office/officeart/2005/8/layout/hierarchy6"/>
    <dgm:cxn modelId="{59DDEB51-BB65-4E86-A455-45733816A9A3}" type="presParOf" srcId="{2C1EE9A1-8ECE-4E3F-A75B-FA547BF39A65}" destId="{AFB3F9B4-6F6F-4F6E-A492-8FBA82520DDB}" srcOrd="0" destOrd="0" presId="urn:microsoft.com/office/officeart/2005/8/layout/hierarchy6"/>
    <dgm:cxn modelId="{C88A07F6-3DE3-43E5-9215-58D93B3FB4E3}" type="presParOf" srcId="{2C1EE9A1-8ECE-4E3F-A75B-FA547BF39A65}" destId="{6EA17623-07B6-41D9-A190-4ADDD68F0539}" srcOrd="1" destOrd="0" presId="urn:microsoft.com/office/officeart/2005/8/layout/hierarchy6"/>
    <dgm:cxn modelId="{09508D64-A006-445E-88A0-557186A29184}" type="presParOf" srcId="{6EA17623-07B6-41D9-A190-4ADDD68F0539}" destId="{A67ABABE-17BD-48FF-B173-56FD6622F7F8}" srcOrd="0" destOrd="0" presId="urn:microsoft.com/office/officeart/2005/8/layout/hierarchy6"/>
    <dgm:cxn modelId="{2772FEEC-4D22-4962-A36D-C8B4E972AF6D}" type="presParOf" srcId="{6EA17623-07B6-41D9-A190-4ADDD68F0539}" destId="{3CAD50F8-9E1D-4915-A2B2-800B970BA059}"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err="1"/>
            <a:t>reconsume</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NP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(in)</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&lt;A&gt;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557F0E9D-8740-4F94-91E8-CE02876C4CBB}">
      <dgm:prSet phldrT="[テキスト]"/>
      <dgm:spPr/>
      <dgm:t>
        <a:bodyPr/>
        <a:lstStyle/>
        <a:p>
          <a:r>
            <a:rPr lang="en-US" altLang="ja-JP" dirty="0"/>
            <a:t>VB</a:t>
          </a:r>
          <a:endParaRPr lang="ja-JP" altLang="en-US" dirty="0"/>
        </a:p>
      </dgm:t>
    </dgm:pt>
    <dgm:pt modelId="{CD1CD493-7CCB-4AB7-975E-54EF1226D39E}" type="parTrans" cxnId="{F3CBC84F-13BC-443E-830A-4C59FB5721D4}">
      <dgm:prSet/>
      <dgm:spPr/>
      <dgm:t>
        <a:bodyPr/>
        <a:lstStyle/>
        <a:p>
          <a:endParaRPr kumimoji="1" lang="ja-JP" altLang="en-US"/>
        </a:p>
      </dgm:t>
    </dgm:pt>
    <dgm:pt modelId="{CE61EF14-E904-4DEC-9602-BBBE5DF6FCD4}" type="sibTrans" cxnId="{F3CBC84F-13BC-443E-830A-4C59FB5721D4}">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FA0ABB32-F8E9-4656-A585-C2F82C766E1D}" type="pres">
      <dgm:prSet presAssocID="{18FF8BCD-5B5C-481E-B04F-CBECDBB7BDCA}" presName="Name19" presStyleLbl="parChTrans1D2" presStyleIdx="0" presStyleCnt="1"/>
      <dgm:spPr/>
    </dgm:pt>
    <dgm:pt modelId="{D081D957-5C77-469F-8E6D-84192E0E1D00}" type="pres">
      <dgm:prSet presAssocID="{88E8BFFC-4297-4ABC-8EAA-B2D4C39D4723}" presName="Name21" presStyleCnt="0"/>
      <dgm:spPr/>
    </dgm:pt>
    <dgm:pt modelId="{C0532846-4379-44E0-9B8F-12B8D5F54A69}" type="pres">
      <dgm:prSet presAssocID="{88E8BFFC-4297-4ABC-8EAA-B2D4C39D4723}" presName="level2Shape" presStyleLbl="node2" presStyleIdx="0" presStyleCnt="1"/>
      <dgm:spPr/>
    </dgm:pt>
    <dgm:pt modelId="{00582451-CF97-43AD-834B-19579004EA71}" type="pres">
      <dgm:prSet presAssocID="{88E8BFFC-4297-4ABC-8EAA-B2D4C39D4723}" presName="hierChild3" presStyleCnt="0"/>
      <dgm:spPr/>
    </dgm:pt>
    <dgm:pt modelId="{D9F61FCC-1D73-4CA6-9209-47884E24F0D7}" type="pres">
      <dgm:prSet presAssocID="{CD1CD493-7CCB-4AB7-975E-54EF1226D39E}" presName="Name19" presStyleLbl="parChTrans1D3" presStyleIdx="0" presStyleCnt="2"/>
      <dgm:spPr/>
    </dgm:pt>
    <dgm:pt modelId="{AAD9A6AA-3370-491F-87CB-B377AB09A8BF}" type="pres">
      <dgm:prSet presAssocID="{557F0E9D-8740-4F94-91E8-CE02876C4CBB}" presName="Name21" presStyleCnt="0"/>
      <dgm:spPr/>
    </dgm:pt>
    <dgm:pt modelId="{8D1CD3BD-4A87-474A-81E0-BEA1C42F5B0B}" type="pres">
      <dgm:prSet presAssocID="{557F0E9D-8740-4F94-91E8-CE02876C4CBB}" presName="level2Shape" presStyleLbl="node3" presStyleIdx="0" presStyleCnt="2"/>
      <dgm:spPr/>
    </dgm:pt>
    <dgm:pt modelId="{22B515E0-36C8-479A-B996-4F5C69232FAD}" type="pres">
      <dgm:prSet presAssocID="{557F0E9D-8740-4F94-91E8-CE02876C4CBB}" presName="hierChild3" presStyleCnt="0"/>
      <dgm:spPr/>
    </dgm:pt>
    <dgm:pt modelId="{3FAFF9FD-0EBC-4672-AF1E-44B6108DC366}" type="pres">
      <dgm:prSet presAssocID="{0A15173E-AF9A-48F1-89EC-0B55A0890125}" presName="Name19" presStyleLbl="parChTrans1D4" presStyleIdx="0" presStyleCnt="5"/>
      <dgm:spPr/>
    </dgm:pt>
    <dgm:pt modelId="{4457F933-9A85-4365-8E64-1B221E77B301}" type="pres">
      <dgm:prSet presAssocID="{2636CCC2-9B62-4ED3-A5E3-6497719DB641}" presName="Name21" presStyleCnt="0"/>
      <dgm:spPr/>
    </dgm:pt>
    <dgm:pt modelId="{E97816D3-C939-4FE9-9266-783483EA1B4B}" type="pres">
      <dgm:prSet presAssocID="{2636CCC2-9B62-4ED3-A5E3-6497719DB641}" presName="level2Shape" presStyleLbl="node4" presStyleIdx="0" presStyleCnt="5"/>
      <dgm:spPr/>
    </dgm:pt>
    <dgm:pt modelId="{30D76F9D-F1EE-4B7C-9863-C1C9A941944A}" type="pres">
      <dgm:prSet presAssocID="{2636CCC2-9B62-4ED3-A5E3-6497719DB641}" presName="hierChild3" presStyleCnt="0"/>
      <dgm:spPr/>
    </dgm:pt>
    <dgm:pt modelId="{29B8FB17-1CC9-4D57-96FC-CEA214A37032}" type="pres">
      <dgm:prSet presAssocID="{A1A14C63-2EA1-4CE4-ACBA-24C8435E0B71}" presName="Name19" presStyleLbl="parChTrans1D3" presStyleIdx="1" presStyleCnt="2"/>
      <dgm:spPr/>
    </dgm:pt>
    <dgm:pt modelId="{F59913AA-A7F3-41F5-B019-57ECA288E5F4}" type="pres">
      <dgm:prSet presAssocID="{7F5CEA46-E84B-496F-A163-80EF2CA07B02}" presName="Name21" presStyleCnt="0"/>
      <dgm:spPr/>
    </dgm:pt>
    <dgm:pt modelId="{D3D54C5D-A9C2-49D1-B1C9-2A65C9E97C3A}" type="pres">
      <dgm:prSet presAssocID="{7F5CEA46-E84B-496F-A163-80EF2CA07B02}" presName="level2Shape" presStyleLbl="node3" presStyleIdx="1" presStyleCnt="2"/>
      <dgm:spPr/>
    </dgm:pt>
    <dgm:pt modelId="{090B4994-95A4-48DE-AF5C-EBD2F29BD11E}" type="pres">
      <dgm:prSet presAssocID="{7F5CEA46-E84B-496F-A163-80EF2CA07B02}" presName="hierChild3" presStyleCnt="0"/>
      <dgm:spPr/>
    </dgm:pt>
    <dgm:pt modelId="{C6A150C5-467B-4C0F-B6D0-04F8D9C52A5B}" type="pres">
      <dgm:prSet presAssocID="{3352C4D8-4A8B-405C-9A29-088129C9F564}" presName="Name19" presStyleLbl="parChTrans1D4" presStyleIdx="1" presStyleCnt="5"/>
      <dgm:spPr/>
    </dgm:pt>
    <dgm:pt modelId="{7ADB4D43-33AF-4ECE-9915-9266443CD769}" type="pres">
      <dgm:prSet presAssocID="{44E4E32B-8984-476D-833B-8F26BB6D8269}" presName="Name21" presStyleCnt="0"/>
      <dgm:spPr/>
    </dgm:pt>
    <dgm:pt modelId="{D8B75311-B5C9-4C2A-953D-F0BC33797E12}" type="pres">
      <dgm:prSet presAssocID="{44E4E32B-8984-476D-833B-8F26BB6D8269}" presName="level2Shape" presStyleLbl="node4" presStyleIdx="1" presStyleCnt="5"/>
      <dgm:spPr/>
    </dgm:pt>
    <dgm:pt modelId="{8D26DDB1-C799-49D6-86BA-E64251BEF82C}" type="pres">
      <dgm:prSet presAssocID="{44E4E32B-8984-476D-833B-8F26BB6D8269}" presName="hierChild3" presStyleCnt="0"/>
      <dgm:spPr/>
    </dgm:pt>
    <dgm:pt modelId="{04198494-3043-440F-A09F-2A1B8EC778C4}" type="pres">
      <dgm:prSet presAssocID="{B527AB5D-5A56-43E9-86CC-5FA013C45D2E}" presName="Name19" presStyleLbl="parChTrans1D4" presStyleIdx="2" presStyleCnt="5"/>
      <dgm:spPr/>
    </dgm:pt>
    <dgm:pt modelId="{39209190-C53E-487A-A996-54C09ED67C84}" type="pres">
      <dgm:prSet presAssocID="{BACF044F-E1CE-40C9-9BE0-009F55F572DD}" presName="Name21" presStyleCnt="0"/>
      <dgm:spPr/>
    </dgm:pt>
    <dgm:pt modelId="{D7700BEA-C288-4F14-8501-E9809C7EBAA0}" type="pres">
      <dgm:prSet presAssocID="{BACF044F-E1CE-40C9-9BE0-009F55F572DD}" presName="level2Shape" presStyleLbl="node4" presStyleIdx="2" presStyleCnt="5"/>
      <dgm:spPr/>
    </dgm:pt>
    <dgm:pt modelId="{2216F7A0-FE59-434A-AA27-68DFFEB5EE30}" type="pres">
      <dgm:prSet presAssocID="{BACF044F-E1CE-40C9-9BE0-009F55F572DD}" presName="hierChild3" presStyleCnt="0"/>
      <dgm:spPr/>
    </dgm:pt>
    <dgm:pt modelId="{1A2D6631-B9AE-41E9-83FE-C0658FEFFEB5}" type="pres">
      <dgm:prSet presAssocID="{5FDD63B1-9083-42E8-BA5C-E3BD8A306D07}" presName="Name19" presStyleLbl="parChTrans1D4" presStyleIdx="3" presStyleCnt="5"/>
      <dgm:spPr/>
    </dgm:pt>
    <dgm:pt modelId="{04965615-65DA-47C6-9880-ED00FB0883F1}" type="pres">
      <dgm:prSet presAssocID="{25819FEF-FDA8-48B0-85FA-342768A2C865}" presName="Name21" presStyleCnt="0"/>
      <dgm:spPr/>
    </dgm:pt>
    <dgm:pt modelId="{CBE05E8B-3A49-4406-A4DA-880E13674CB6}" type="pres">
      <dgm:prSet presAssocID="{25819FEF-FDA8-48B0-85FA-342768A2C865}" presName="level2Shape" presStyleLbl="node4" presStyleIdx="3" presStyleCnt="5"/>
      <dgm:spPr/>
    </dgm:pt>
    <dgm:pt modelId="{BDF45F57-A496-44FB-8016-F4232EBF3121}" type="pres">
      <dgm:prSet presAssocID="{25819FEF-FDA8-48B0-85FA-342768A2C865}" presName="hierChild3" presStyleCnt="0"/>
      <dgm:spPr/>
    </dgm:pt>
    <dgm:pt modelId="{B567BAC0-41F6-4345-9E2D-10B83AF89692}" type="pres">
      <dgm:prSet presAssocID="{BB23E967-4092-4ED1-9132-822643D41F00}" presName="Name19" presStyleLbl="parChTrans1D4" presStyleIdx="4" presStyleCnt="5"/>
      <dgm:spPr/>
    </dgm:pt>
    <dgm:pt modelId="{E668EBA0-1485-4292-B373-118ECF240F88}" type="pres">
      <dgm:prSet presAssocID="{0373D8CE-1CC7-4369-9BC0-569612B38BD9}" presName="Name21" presStyleCnt="0"/>
      <dgm:spPr/>
    </dgm:pt>
    <dgm:pt modelId="{441628FA-904C-4764-9E04-8BF72E457817}" type="pres">
      <dgm:prSet presAssocID="{0373D8CE-1CC7-4369-9BC0-569612B38BD9}" presName="level2Shape" presStyleLbl="node4" presStyleIdx="4" presStyleCnt="5"/>
      <dgm:spPr/>
    </dgm:pt>
    <dgm:pt modelId="{A5536477-A291-452C-9CB3-9131F15E2262}"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5E087D0C-584E-4516-B984-5317F22546B2}" type="presOf" srcId="{0A15173E-AF9A-48F1-89EC-0B55A0890125}" destId="{3FAFF9FD-0EBC-4672-AF1E-44B6108DC366}"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AD0AD069-FF53-4DEB-8C1A-6660FA01EDE0}" type="presOf" srcId="{0373D8CE-1CC7-4369-9BC0-569612B38BD9}" destId="{441628FA-904C-4764-9E04-8BF72E457817}"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8A29346D-4DB3-4C0F-B6C5-EF96665CD086}" type="presOf" srcId="{BACF044F-E1CE-40C9-9BE0-009F55F572DD}" destId="{D7700BEA-C288-4F14-8501-E9809C7EBAA0}" srcOrd="0" destOrd="0" presId="urn:microsoft.com/office/officeart/2005/8/layout/hierarchy6"/>
    <dgm:cxn modelId="{AE45226E-8F8E-49C3-906D-77E77EBBC9EC}" type="presOf" srcId="{5FDD63B1-9083-42E8-BA5C-E3BD8A306D07}" destId="{1A2D6631-B9AE-41E9-83FE-C0658FEFFEB5}" srcOrd="0" destOrd="0" presId="urn:microsoft.com/office/officeart/2005/8/layout/hierarchy6"/>
    <dgm:cxn modelId="{F3CBC84F-13BC-443E-830A-4C59FB5721D4}" srcId="{88E8BFFC-4297-4ABC-8EAA-B2D4C39D4723}" destId="{557F0E9D-8740-4F94-91E8-CE02876C4CBB}" srcOrd="0" destOrd="0" parTransId="{CD1CD493-7CCB-4AB7-975E-54EF1226D39E}" sibTransId="{CE61EF14-E904-4DEC-9602-BBBE5DF6FCD4}"/>
    <dgm:cxn modelId="{50446576-E6BD-4247-AE4D-17AC5DCA353A}" srcId="{6DB4507B-EA8C-443A-9FD3-3391728E0B53}" destId="{88E8BFFC-4297-4ABC-8EAA-B2D4C39D4723}" srcOrd="0" destOrd="0" parTransId="{18FF8BCD-5B5C-481E-B04F-CBECDBB7BDCA}" sibTransId="{8050FADC-17C6-4EF6-A6F6-D735329A34CE}"/>
    <dgm:cxn modelId="{E0262E78-9BD1-488E-BF4B-175A54023ED6}" type="presOf" srcId="{A1A14C63-2EA1-4CE4-ACBA-24C8435E0B71}" destId="{29B8FB17-1CC9-4D57-96FC-CEA214A37032}" srcOrd="0" destOrd="0" presId="urn:microsoft.com/office/officeart/2005/8/layout/hierarchy6"/>
    <dgm:cxn modelId="{164D1F83-5C19-4E1E-AB47-F96679D5104C}" srcId="{557F0E9D-8740-4F94-91E8-CE02876C4CBB}" destId="{2636CCC2-9B62-4ED3-A5E3-6497719DB641}" srcOrd="0" destOrd="0" parTransId="{0A15173E-AF9A-48F1-89EC-0B55A0890125}" sibTransId="{4E589FA3-2E53-417C-9C08-D063B05508ED}"/>
    <dgm:cxn modelId="{02081696-25C3-427E-9454-1F52D68359A4}" srcId="{44E4E32B-8984-476D-833B-8F26BB6D8269}" destId="{BACF044F-E1CE-40C9-9BE0-009F55F572DD}" srcOrd="0" destOrd="0" parTransId="{B527AB5D-5A56-43E9-86CC-5FA013C45D2E}" sibTransId="{E3793F3B-6A47-4E00-955F-A332FA114DBE}"/>
    <dgm:cxn modelId="{84200498-19E5-46DB-B25D-9562FAD9CD75}" type="presOf" srcId="{B527AB5D-5A56-43E9-86CC-5FA013C45D2E}" destId="{04198494-3043-440F-A09F-2A1B8EC778C4}" srcOrd="0" destOrd="0" presId="urn:microsoft.com/office/officeart/2005/8/layout/hierarchy6"/>
    <dgm:cxn modelId="{F6CEEDA0-A4D9-47CC-A335-60EB297779E3}" type="presOf" srcId="{7F5CEA46-E84B-496F-A163-80EF2CA07B02}" destId="{D3D54C5D-A9C2-49D1-B1C9-2A65C9E97C3A}" srcOrd="0" destOrd="0" presId="urn:microsoft.com/office/officeart/2005/8/layout/hierarchy6"/>
    <dgm:cxn modelId="{F77A5FA2-955E-404F-8EB1-0BD7B65721E9}" type="presOf" srcId="{557F0E9D-8740-4F94-91E8-CE02876C4CBB}" destId="{8D1CD3BD-4A87-474A-81E0-BEA1C42F5B0B}" srcOrd="0" destOrd="0" presId="urn:microsoft.com/office/officeart/2005/8/layout/hierarchy6"/>
    <dgm:cxn modelId="{5D22DFA5-00FB-4EF9-AA4E-41728ECAF1C5}" srcId="{25819FEF-FDA8-48B0-85FA-342768A2C865}" destId="{0373D8CE-1CC7-4369-9BC0-569612B38BD9}" srcOrd="0" destOrd="0" parTransId="{BB23E967-4092-4ED1-9132-822643D41F00}" sibTransId="{2DEC215F-168B-4EF0-8E8D-BC4F75B6DE20}"/>
    <dgm:cxn modelId="{EB832AAE-18EE-49D1-ABC0-1DD01DA4EE77}" type="presOf" srcId="{25819FEF-FDA8-48B0-85FA-342768A2C865}" destId="{CBE05E8B-3A49-4406-A4DA-880E13674CB6}" srcOrd="0" destOrd="0" presId="urn:microsoft.com/office/officeart/2005/8/layout/hierarchy6"/>
    <dgm:cxn modelId="{AF9FE5AF-6201-4B33-A1C3-F5905FD34F8E}" type="presOf" srcId="{2636CCC2-9B62-4ED3-A5E3-6497719DB641}" destId="{E97816D3-C939-4FE9-9266-783483EA1B4B}" srcOrd="0" destOrd="0" presId="urn:microsoft.com/office/officeart/2005/8/layout/hierarchy6"/>
    <dgm:cxn modelId="{AE163AB5-568F-4B1C-A7E9-724E42BC4D1B}" type="presOf" srcId="{3352C4D8-4A8B-405C-9A29-088129C9F564}" destId="{C6A150C5-467B-4C0F-B6D0-04F8D9C52A5B}" srcOrd="0" destOrd="0" presId="urn:microsoft.com/office/officeart/2005/8/layout/hierarchy6"/>
    <dgm:cxn modelId="{3D5515BC-0B17-4510-8606-DB7AAFF03BD3}" type="presOf" srcId="{BB23E967-4092-4ED1-9132-822643D41F00}" destId="{B567BAC0-41F6-4345-9E2D-10B83AF89692}"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476DFCDA-FE2A-413D-811D-4B0540429ACF}" type="presOf" srcId="{18FF8BCD-5B5C-481E-B04F-CBECDBB7BDCA}" destId="{FA0ABB32-F8E9-4656-A585-C2F82C766E1D}"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79580FE9-0DAC-4196-A339-093CF2518FD4}" type="presOf" srcId="{CD1CD493-7CCB-4AB7-975E-54EF1226D39E}" destId="{D9F61FCC-1D73-4CA6-9209-47884E24F0D7}" srcOrd="0" destOrd="0" presId="urn:microsoft.com/office/officeart/2005/8/layout/hierarchy6"/>
    <dgm:cxn modelId="{F45843E9-4D25-4E26-8FC4-FF92FF783300}" srcId="{7F5CEA46-E84B-496F-A163-80EF2CA07B02}" destId="{25819FEF-FDA8-48B0-85FA-342768A2C865}" srcOrd="1" destOrd="0" parTransId="{5FDD63B1-9083-42E8-BA5C-E3BD8A306D07}" sibTransId="{95B00A8D-9AFF-45BF-8939-9910E380EDBD}"/>
    <dgm:cxn modelId="{818CA0EF-9D6A-40F4-A3A2-A45543B1F8AD}" type="presOf" srcId="{44E4E32B-8984-476D-833B-8F26BB6D8269}" destId="{D8B75311-B5C9-4C2A-953D-F0BC33797E12}"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09F589FE-D50B-4736-8965-9D203B92EA13}" type="presOf" srcId="{88E8BFFC-4297-4ABC-8EAA-B2D4C39D4723}" destId="{C0532846-4379-44E0-9B8F-12B8D5F54A69}"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DAF9C5CB-37A0-4542-95B3-3F5C2B29A3FB}" type="presParOf" srcId="{A8EACAB6-CF92-47FA-A71E-C14383A77C37}" destId="{FA0ABB32-F8E9-4656-A585-C2F82C766E1D}" srcOrd="0" destOrd="0" presId="urn:microsoft.com/office/officeart/2005/8/layout/hierarchy6"/>
    <dgm:cxn modelId="{2A9313D9-E584-4FBD-891E-C480D14F3795}" type="presParOf" srcId="{A8EACAB6-CF92-47FA-A71E-C14383A77C37}" destId="{D081D957-5C77-469F-8E6D-84192E0E1D00}" srcOrd="1" destOrd="0" presId="urn:microsoft.com/office/officeart/2005/8/layout/hierarchy6"/>
    <dgm:cxn modelId="{FF2E6042-E886-4755-ACD4-8A742A00D56D}" type="presParOf" srcId="{D081D957-5C77-469F-8E6D-84192E0E1D00}" destId="{C0532846-4379-44E0-9B8F-12B8D5F54A69}" srcOrd="0" destOrd="0" presId="urn:microsoft.com/office/officeart/2005/8/layout/hierarchy6"/>
    <dgm:cxn modelId="{5A70038B-DE93-49EC-9170-325E74EFAAF6}" type="presParOf" srcId="{D081D957-5C77-469F-8E6D-84192E0E1D00}" destId="{00582451-CF97-43AD-834B-19579004EA71}" srcOrd="1" destOrd="0" presId="urn:microsoft.com/office/officeart/2005/8/layout/hierarchy6"/>
    <dgm:cxn modelId="{9421DAFC-D47E-4706-A96A-B8E06EEFEDB7}" type="presParOf" srcId="{00582451-CF97-43AD-834B-19579004EA71}" destId="{D9F61FCC-1D73-4CA6-9209-47884E24F0D7}" srcOrd="0" destOrd="0" presId="urn:microsoft.com/office/officeart/2005/8/layout/hierarchy6"/>
    <dgm:cxn modelId="{B6BCEC58-5E28-460A-AD2A-2479CDA99A75}" type="presParOf" srcId="{00582451-CF97-43AD-834B-19579004EA71}" destId="{AAD9A6AA-3370-491F-87CB-B377AB09A8BF}" srcOrd="1" destOrd="0" presId="urn:microsoft.com/office/officeart/2005/8/layout/hierarchy6"/>
    <dgm:cxn modelId="{4771E2F4-EF38-4A7D-98B9-18606074B707}" type="presParOf" srcId="{AAD9A6AA-3370-491F-87CB-B377AB09A8BF}" destId="{8D1CD3BD-4A87-474A-81E0-BEA1C42F5B0B}" srcOrd="0" destOrd="0" presId="urn:microsoft.com/office/officeart/2005/8/layout/hierarchy6"/>
    <dgm:cxn modelId="{B0C0910E-F313-4413-BB59-76A27F026AA8}" type="presParOf" srcId="{AAD9A6AA-3370-491F-87CB-B377AB09A8BF}" destId="{22B515E0-36C8-479A-B996-4F5C69232FAD}" srcOrd="1" destOrd="0" presId="urn:microsoft.com/office/officeart/2005/8/layout/hierarchy6"/>
    <dgm:cxn modelId="{B15CE1DA-6E43-4F3B-941F-A4E7B52E59BD}" type="presParOf" srcId="{22B515E0-36C8-479A-B996-4F5C69232FAD}" destId="{3FAFF9FD-0EBC-4672-AF1E-44B6108DC366}" srcOrd="0" destOrd="0" presId="urn:microsoft.com/office/officeart/2005/8/layout/hierarchy6"/>
    <dgm:cxn modelId="{95F91997-BF5E-4608-B932-CDD6E1E842A3}" type="presParOf" srcId="{22B515E0-36C8-479A-B996-4F5C69232FAD}" destId="{4457F933-9A85-4365-8E64-1B221E77B301}" srcOrd="1" destOrd="0" presId="urn:microsoft.com/office/officeart/2005/8/layout/hierarchy6"/>
    <dgm:cxn modelId="{1EE810CF-7C1E-40B0-8C5B-9581ED97ED54}" type="presParOf" srcId="{4457F933-9A85-4365-8E64-1B221E77B301}" destId="{E97816D3-C939-4FE9-9266-783483EA1B4B}" srcOrd="0" destOrd="0" presId="urn:microsoft.com/office/officeart/2005/8/layout/hierarchy6"/>
    <dgm:cxn modelId="{DC930D48-63AF-4AFB-BD81-17C972210F00}" type="presParOf" srcId="{4457F933-9A85-4365-8E64-1B221E77B301}" destId="{30D76F9D-F1EE-4B7C-9863-C1C9A941944A}" srcOrd="1" destOrd="0" presId="urn:microsoft.com/office/officeart/2005/8/layout/hierarchy6"/>
    <dgm:cxn modelId="{1195B990-AB68-481D-BA91-91EDA6BFB569}" type="presParOf" srcId="{00582451-CF97-43AD-834B-19579004EA71}" destId="{29B8FB17-1CC9-4D57-96FC-CEA214A37032}" srcOrd="2" destOrd="0" presId="urn:microsoft.com/office/officeart/2005/8/layout/hierarchy6"/>
    <dgm:cxn modelId="{BC6ECBFE-CCE4-45E8-9208-96AFB478CE01}" type="presParOf" srcId="{00582451-CF97-43AD-834B-19579004EA71}" destId="{F59913AA-A7F3-41F5-B019-57ECA288E5F4}" srcOrd="3" destOrd="0" presId="urn:microsoft.com/office/officeart/2005/8/layout/hierarchy6"/>
    <dgm:cxn modelId="{E075960C-EE9D-401A-8FFF-B7F1549DDDE5}" type="presParOf" srcId="{F59913AA-A7F3-41F5-B019-57ECA288E5F4}" destId="{D3D54C5D-A9C2-49D1-B1C9-2A65C9E97C3A}" srcOrd="0" destOrd="0" presId="urn:microsoft.com/office/officeart/2005/8/layout/hierarchy6"/>
    <dgm:cxn modelId="{7338C7C1-18EB-4083-A09C-66592F80D67C}" type="presParOf" srcId="{F59913AA-A7F3-41F5-B019-57ECA288E5F4}" destId="{090B4994-95A4-48DE-AF5C-EBD2F29BD11E}" srcOrd="1" destOrd="0" presId="urn:microsoft.com/office/officeart/2005/8/layout/hierarchy6"/>
    <dgm:cxn modelId="{F33EE903-2A79-405D-B5BE-35E537FBB251}" type="presParOf" srcId="{090B4994-95A4-48DE-AF5C-EBD2F29BD11E}" destId="{C6A150C5-467B-4C0F-B6D0-04F8D9C52A5B}" srcOrd="0" destOrd="0" presId="urn:microsoft.com/office/officeart/2005/8/layout/hierarchy6"/>
    <dgm:cxn modelId="{B09AF3B8-0A6C-44F5-AE3B-AE617F57A0CE}" type="presParOf" srcId="{090B4994-95A4-48DE-AF5C-EBD2F29BD11E}" destId="{7ADB4D43-33AF-4ECE-9915-9266443CD769}" srcOrd="1" destOrd="0" presId="urn:microsoft.com/office/officeart/2005/8/layout/hierarchy6"/>
    <dgm:cxn modelId="{D3A44261-F765-4F03-BF22-E0599C34B3E4}" type="presParOf" srcId="{7ADB4D43-33AF-4ECE-9915-9266443CD769}" destId="{D8B75311-B5C9-4C2A-953D-F0BC33797E12}" srcOrd="0" destOrd="0" presId="urn:microsoft.com/office/officeart/2005/8/layout/hierarchy6"/>
    <dgm:cxn modelId="{F2F80920-33CD-4106-8F48-E22481D5C56D}" type="presParOf" srcId="{7ADB4D43-33AF-4ECE-9915-9266443CD769}" destId="{8D26DDB1-C799-49D6-86BA-E64251BEF82C}" srcOrd="1" destOrd="0" presId="urn:microsoft.com/office/officeart/2005/8/layout/hierarchy6"/>
    <dgm:cxn modelId="{5C2A2EFE-77AB-4445-BF1F-4FF2D57C460A}" type="presParOf" srcId="{8D26DDB1-C799-49D6-86BA-E64251BEF82C}" destId="{04198494-3043-440F-A09F-2A1B8EC778C4}" srcOrd="0" destOrd="0" presId="urn:microsoft.com/office/officeart/2005/8/layout/hierarchy6"/>
    <dgm:cxn modelId="{640C8611-4B3A-4FD6-AFFF-0B92D292C493}" type="presParOf" srcId="{8D26DDB1-C799-49D6-86BA-E64251BEF82C}" destId="{39209190-C53E-487A-A996-54C09ED67C84}" srcOrd="1" destOrd="0" presId="urn:microsoft.com/office/officeart/2005/8/layout/hierarchy6"/>
    <dgm:cxn modelId="{2D7529F2-F4E4-48AC-BA30-49F784D808E7}" type="presParOf" srcId="{39209190-C53E-487A-A996-54C09ED67C84}" destId="{D7700BEA-C288-4F14-8501-E9809C7EBAA0}" srcOrd="0" destOrd="0" presId="urn:microsoft.com/office/officeart/2005/8/layout/hierarchy6"/>
    <dgm:cxn modelId="{BBF87EB5-83BB-4144-8E99-4FD1190E38EB}" type="presParOf" srcId="{39209190-C53E-487A-A996-54C09ED67C84}" destId="{2216F7A0-FE59-434A-AA27-68DFFEB5EE30}" srcOrd="1" destOrd="0" presId="urn:microsoft.com/office/officeart/2005/8/layout/hierarchy6"/>
    <dgm:cxn modelId="{99937ED2-B1E8-4F6E-A49E-17FA46F1B26C}" type="presParOf" srcId="{090B4994-95A4-48DE-AF5C-EBD2F29BD11E}" destId="{1A2D6631-B9AE-41E9-83FE-C0658FEFFEB5}" srcOrd="2" destOrd="0" presId="urn:microsoft.com/office/officeart/2005/8/layout/hierarchy6"/>
    <dgm:cxn modelId="{3A72EA76-5261-4714-B2F3-A6D565A528B6}" type="presParOf" srcId="{090B4994-95A4-48DE-AF5C-EBD2F29BD11E}" destId="{04965615-65DA-47C6-9880-ED00FB0883F1}" srcOrd="3" destOrd="0" presId="urn:microsoft.com/office/officeart/2005/8/layout/hierarchy6"/>
    <dgm:cxn modelId="{B22E70A1-B104-4DC7-B6EB-67847D7C28CD}" type="presParOf" srcId="{04965615-65DA-47C6-9880-ED00FB0883F1}" destId="{CBE05E8B-3A49-4406-A4DA-880E13674CB6}" srcOrd="0" destOrd="0" presId="urn:microsoft.com/office/officeart/2005/8/layout/hierarchy6"/>
    <dgm:cxn modelId="{26F49AD1-A610-434C-A8E1-F819AD2A6282}" type="presParOf" srcId="{04965615-65DA-47C6-9880-ED00FB0883F1}" destId="{BDF45F57-A496-44FB-8016-F4232EBF3121}" srcOrd="1" destOrd="0" presId="urn:microsoft.com/office/officeart/2005/8/layout/hierarchy6"/>
    <dgm:cxn modelId="{7B575CD5-C9F1-4A46-8893-6DA2092848E8}" type="presParOf" srcId="{BDF45F57-A496-44FB-8016-F4232EBF3121}" destId="{B567BAC0-41F6-4345-9E2D-10B83AF89692}" srcOrd="0" destOrd="0" presId="urn:microsoft.com/office/officeart/2005/8/layout/hierarchy6"/>
    <dgm:cxn modelId="{630F88CE-819A-440D-B81E-86989629233B}" type="presParOf" srcId="{BDF45F57-A496-44FB-8016-F4232EBF3121}" destId="{E668EBA0-1485-4292-B373-118ECF240F88}" srcOrd="1" destOrd="0" presId="urn:microsoft.com/office/officeart/2005/8/layout/hierarchy6"/>
    <dgm:cxn modelId="{EB6F01B4-0581-4234-8CBD-3EF90CD0F116}" type="presParOf" srcId="{E668EBA0-1485-4292-B373-118ECF240F88}" destId="{441628FA-904C-4764-9E04-8BF72E457817}" srcOrd="0" destOrd="0" presId="urn:microsoft.com/office/officeart/2005/8/layout/hierarchy6"/>
    <dgm:cxn modelId="{0245B2C2-69C2-4E08-9D1F-D1AF805F1303}" type="presParOf" srcId="{E668EBA0-1485-4292-B373-118ECF240F88}" destId="{A5536477-A291-452C-9CB3-9131F15E2262}"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Set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PP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(to)</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&lt;B&gt;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36A7E21F-013C-454A-87D8-9951773B0C9B}">
      <dgm:prSet phldrT="[テキスト]"/>
      <dgm:spPr/>
      <dgm:t>
        <a:bodyPr/>
        <a:lstStyle/>
        <a:p>
          <a:r>
            <a:rPr lang="en-US" altLang="ja-JP" dirty="0"/>
            <a:t>NP</a:t>
          </a:r>
          <a:endParaRPr lang="ja-JP" altLang="en-US" dirty="0"/>
        </a:p>
      </dgm:t>
    </dgm:pt>
    <dgm:pt modelId="{77224A96-5F23-4B45-9BC6-41D7617F3F4C}" type="parTrans" cxnId="{EFEB59C9-D3FA-4268-B9ED-EF823C6EE34A}">
      <dgm:prSet/>
      <dgm:spPr/>
      <dgm:t>
        <a:bodyPr/>
        <a:lstStyle/>
        <a:p>
          <a:endParaRPr kumimoji="1" lang="ja-JP" altLang="en-US"/>
        </a:p>
      </dgm:t>
    </dgm:pt>
    <dgm:pt modelId="{65CCD126-A5C0-4A84-978C-BA54D114638F}" type="sibTrans" cxnId="{EFEB59C9-D3FA-4268-B9ED-EF823C6EE34A}">
      <dgm:prSet/>
      <dgm:spPr/>
      <dgm:t>
        <a:bodyPr/>
        <a:lstStyle/>
        <a:p>
          <a:endParaRPr kumimoji="1" lang="ja-JP" altLang="en-US"/>
        </a:p>
      </dgm:t>
    </dgm:pt>
    <dgm:pt modelId="{7439A91C-8E9E-4CB1-A9FC-00E997CB2ED3}">
      <dgm:prSet phldrT="[テキスト]"/>
      <dgm:spPr/>
      <dgm:t>
        <a:bodyPr/>
        <a:lstStyle/>
        <a:p>
          <a:r>
            <a:rPr lang="en-US" altLang="ja-JP" dirty="0"/>
            <a:t>&lt;A&gt;</a:t>
          </a:r>
          <a:endParaRPr lang="ja-JP" altLang="en-US" dirty="0"/>
        </a:p>
      </dgm:t>
    </dgm:pt>
    <dgm:pt modelId="{FC9CD1C2-FF26-4FD6-A9AC-A0D38AF44CE3}" type="parTrans" cxnId="{3C4CF13B-0830-4049-ADA5-9B4CE9EB6B64}">
      <dgm:prSet/>
      <dgm:spPr/>
      <dgm:t>
        <a:bodyPr/>
        <a:lstStyle/>
        <a:p>
          <a:endParaRPr kumimoji="1" lang="ja-JP" altLang="en-US"/>
        </a:p>
      </dgm:t>
    </dgm:pt>
    <dgm:pt modelId="{13B98556-7F84-4C37-A67E-7C4AB1005645}" type="sibTrans" cxnId="{3C4CF13B-0830-4049-ADA5-9B4CE9EB6B64}">
      <dgm:prSet/>
      <dgm:spPr/>
      <dgm:t>
        <a:bodyPr/>
        <a:lstStyle/>
        <a:p>
          <a:endParaRPr kumimoji="1" lang="ja-JP" altLang="en-US"/>
        </a:p>
      </dgm:t>
    </dgm:pt>
    <dgm:pt modelId="{87C620DE-0DD3-400D-9439-F9698D961E51}">
      <dgm:prSet phldrT="[テキスト]"/>
      <dgm:spPr/>
      <dgm:t>
        <a:bodyPr/>
        <a:lstStyle/>
        <a:p>
          <a:r>
            <a:rPr lang="en-US" altLang="ja-JP" dirty="0"/>
            <a:t>VB</a:t>
          </a:r>
          <a:endParaRPr lang="ja-JP" altLang="en-US" dirty="0"/>
        </a:p>
      </dgm:t>
    </dgm:pt>
    <dgm:pt modelId="{C1C17268-4135-4B45-A4B4-80D56C189C33}" type="parTrans" cxnId="{7189EBC2-215A-4B1B-84BD-F2DA120214B0}">
      <dgm:prSet/>
      <dgm:spPr/>
      <dgm:t>
        <a:bodyPr/>
        <a:lstStyle/>
        <a:p>
          <a:endParaRPr kumimoji="1" lang="ja-JP" altLang="en-US"/>
        </a:p>
      </dgm:t>
    </dgm:pt>
    <dgm:pt modelId="{E7E5ACDC-C2F1-4EE0-AB13-3ACD127313EE}" type="sibTrans" cxnId="{7189EBC2-215A-4B1B-84BD-F2DA120214B0}">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7BDC7709-166F-42AB-82A5-38AB853BAE34}" type="pres">
      <dgm:prSet presAssocID="{18FF8BCD-5B5C-481E-B04F-CBECDBB7BDCA}" presName="Name19" presStyleLbl="parChTrans1D2" presStyleIdx="0" presStyleCnt="1"/>
      <dgm:spPr/>
    </dgm:pt>
    <dgm:pt modelId="{069C0B8A-BAA4-4716-949A-28D618876C7B}" type="pres">
      <dgm:prSet presAssocID="{88E8BFFC-4297-4ABC-8EAA-B2D4C39D4723}" presName="Name21" presStyleCnt="0"/>
      <dgm:spPr/>
    </dgm:pt>
    <dgm:pt modelId="{E4291D6D-3465-4C64-BBFF-49F04D44633E}" type="pres">
      <dgm:prSet presAssocID="{88E8BFFC-4297-4ABC-8EAA-B2D4C39D4723}" presName="level2Shape" presStyleLbl="node2" presStyleIdx="0" presStyleCnt="1"/>
      <dgm:spPr/>
    </dgm:pt>
    <dgm:pt modelId="{D89B4A64-F2C1-4442-9D7E-06C3394B6E3B}" type="pres">
      <dgm:prSet presAssocID="{88E8BFFC-4297-4ABC-8EAA-B2D4C39D4723}" presName="hierChild3" presStyleCnt="0"/>
      <dgm:spPr/>
    </dgm:pt>
    <dgm:pt modelId="{F8A4D5EB-BE21-454B-8256-20640DCDA566}" type="pres">
      <dgm:prSet presAssocID="{C1C17268-4135-4B45-A4B4-80D56C189C33}" presName="Name19" presStyleLbl="parChTrans1D3" presStyleIdx="0" presStyleCnt="3"/>
      <dgm:spPr/>
    </dgm:pt>
    <dgm:pt modelId="{6B32E508-A4C9-4317-B36D-EBBB3349FB34}" type="pres">
      <dgm:prSet presAssocID="{87C620DE-0DD3-400D-9439-F9698D961E51}" presName="Name21" presStyleCnt="0"/>
      <dgm:spPr/>
    </dgm:pt>
    <dgm:pt modelId="{C4DD7117-ADC0-41A9-98AF-48328E7180AF}" type="pres">
      <dgm:prSet presAssocID="{87C620DE-0DD3-400D-9439-F9698D961E51}" presName="level2Shape" presStyleLbl="node3" presStyleIdx="0" presStyleCnt="3"/>
      <dgm:spPr/>
    </dgm:pt>
    <dgm:pt modelId="{0B14F9A9-F926-4C71-9F4A-9886AC54E3A0}" type="pres">
      <dgm:prSet presAssocID="{87C620DE-0DD3-400D-9439-F9698D961E51}" presName="hierChild3" presStyleCnt="0"/>
      <dgm:spPr/>
    </dgm:pt>
    <dgm:pt modelId="{38E824E3-EA4F-4790-9ADB-26210E00E7E7}" type="pres">
      <dgm:prSet presAssocID="{0A15173E-AF9A-48F1-89EC-0B55A0890125}" presName="Name19" presStyleLbl="parChTrans1D4" presStyleIdx="0" presStyleCnt="6"/>
      <dgm:spPr/>
    </dgm:pt>
    <dgm:pt modelId="{7E029A90-DD32-4C24-9222-1919414C8D84}" type="pres">
      <dgm:prSet presAssocID="{2636CCC2-9B62-4ED3-A5E3-6497719DB641}" presName="Name21" presStyleCnt="0"/>
      <dgm:spPr/>
    </dgm:pt>
    <dgm:pt modelId="{56C14415-40BB-41DA-9EDE-7E08C1ACCB84}" type="pres">
      <dgm:prSet presAssocID="{2636CCC2-9B62-4ED3-A5E3-6497719DB641}" presName="level2Shape" presStyleLbl="node4" presStyleIdx="0" presStyleCnt="6"/>
      <dgm:spPr/>
    </dgm:pt>
    <dgm:pt modelId="{E2CD9F50-378E-43F7-A47A-1BCBD51BB150}" type="pres">
      <dgm:prSet presAssocID="{2636CCC2-9B62-4ED3-A5E3-6497719DB641}" presName="hierChild3" presStyleCnt="0"/>
      <dgm:spPr/>
    </dgm:pt>
    <dgm:pt modelId="{6939BA6F-784C-4789-8559-23DE2CD35CD5}" type="pres">
      <dgm:prSet presAssocID="{77224A96-5F23-4B45-9BC6-41D7617F3F4C}" presName="Name19" presStyleLbl="parChTrans1D3" presStyleIdx="1" presStyleCnt="3"/>
      <dgm:spPr/>
    </dgm:pt>
    <dgm:pt modelId="{FB5C4CBB-EDF7-48FD-ADA7-BCF7DE2F1882}" type="pres">
      <dgm:prSet presAssocID="{36A7E21F-013C-454A-87D8-9951773B0C9B}" presName="Name21" presStyleCnt="0"/>
      <dgm:spPr/>
    </dgm:pt>
    <dgm:pt modelId="{4378120D-2087-42F4-9689-883B605AC301}" type="pres">
      <dgm:prSet presAssocID="{36A7E21F-013C-454A-87D8-9951773B0C9B}" presName="level2Shape" presStyleLbl="node3" presStyleIdx="1" presStyleCnt="3"/>
      <dgm:spPr/>
    </dgm:pt>
    <dgm:pt modelId="{D73598CA-A628-4498-9B8A-EF8FBBCF9C3E}" type="pres">
      <dgm:prSet presAssocID="{36A7E21F-013C-454A-87D8-9951773B0C9B}" presName="hierChild3" presStyleCnt="0"/>
      <dgm:spPr/>
    </dgm:pt>
    <dgm:pt modelId="{3830D35C-F64F-4325-B4EA-1F57EAAC3E87}" type="pres">
      <dgm:prSet presAssocID="{FC9CD1C2-FF26-4FD6-A9AC-A0D38AF44CE3}" presName="Name19" presStyleLbl="parChTrans1D4" presStyleIdx="1" presStyleCnt="6"/>
      <dgm:spPr/>
    </dgm:pt>
    <dgm:pt modelId="{09C50B76-8905-4263-B490-3A09CF931498}" type="pres">
      <dgm:prSet presAssocID="{7439A91C-8E9E-4CB1-A9FC-00E997CB2ED3}" presName="Name21" presStyleCnt="0"/>
      <dgm:spPr/>
    </dgm:pt>
    <dgm:pt modelId="{1D059D12-D335-4CB9-851A-A6A7CD25A9E9}" type="pres">
      <dgm:prSet presAssocID="{7439A91C-8E9E-4CB1-A9FC-00E997CB2ED3}" presName="level2Shape" presStyleLbl="node4" presStyleIdx="1" presStyleCnt="6"/>
      <dgm:spPr/>
    </dgm:pt>
    <dgm:pt modelId="{D4D5B59A-9B2B-44A6-9237-F0860C1BB0B0}" type="pres">
      <dgm:prSet presAssocID="{7439A91C-8E9E-4CB1-A9FC-00E997CB2ED3}" presName="hierChild3" presStyleCnt="0"/>
      <dgm:spPr/>
    </dgm:pt>
    <dgm:pt modelId="{CF312CDC-20DB-420D-A0FA-F0060E121A27}" type="pres">
      <dgm:prSet presAssocID="{A1A14C63-2EA1-4CE4-ACBA-24C8435E0B71}" presName="Name19" presStyleLbl="parChTrans1D3" presStyleIdx="2" presStyleCnt="3"/>
      <dgm:spPr/>
    </dgm:pt>
    <dgm:pt modelId="{A649CDFB-8866-4DEB-A80F-8A1D0E503570}" type="pres">
      <dgm:prSet presAssocID="{7F5CEA46-E84B-496F-A163-80EF2CA07B02}" presName="Name21" presStyleCnt="0"/>
      <dgm:spPr/>
    </dgm:pt>
    <dgm:pt modelId="{7FDA9730-FB1F-4958-99CC-8AB9BE56F420}" type="pres">
      <dgm:prSet presAssocID="{7F5CEA46-E84B-496F-A163-80EF2CA07B02}" presName="level2Shape" presStyleLbl="node3" presStyleIdx="2" presStyleCnt="3"/>
      <dgm:spPr/>
    </dgm:pt>
    <dgm:pt modelId="{FA2B4969-DEB1-4704-B8F6-A63C26636428}" type="pres">
      <dgm:prSet presAssocID="{7F5CEA46-E84B-496F-A163-80EF2CA07B02}" presName="hierChild3" presStyleCnt="0"/>
      <dgm:spPr/>
    </dgm:pt>
    <dgm:pt modelId="{44EB5DAC-1460-4C19-BC6F-B7828401F165}" type="pres">
      <dgm:prSet presAssocID="{3352C4D8-4A8B-405C-9A29-088129C9F564}" presName="Name19" presStyleLbl="parChTrans1D4" presStyleIdx="2" presStyleCnt="6"/>
      <dgm:spPr/>
    </dgm:pt>
    <dgm:pt modelId="{6303AD28-3EE1-4877-8BD6-BBE9AA2649ED}" type="pres">
      <dgm:prSet presAssocID="{44E4E32B-8984-476D-833B-8F26BB6D8269}" presName="Name21" presStyleCnt="0"/>
      <dgm:spPr/>
    </dgm:pt>
    <dgm:pt modelId="{963668D5-88FA-4623-9507-349CAEC5E833}" type="pres">
      <dgm:prSet presAssocID="{44E4E32B-8984-476D-833B-8F26BB6D8269}" presName="level2Shape" presStyleLbl="node4" presStyleIdx="2" presStyleCnt="6"/>
      <dgm:spPr/>
    </dgm:pt>
    <dgm:pt modelId="{8A144385-BEBB-4B44-9537-91BBE55A2246}" type="pres">
      <dgm:prSet presAssocID="{44E4E32B-8984-476D-833B-8F26BB6D8269}" presName="hierChild3" presStyleCnt="0"/>
      <dgm:spPr/>
    </dgm:pt>
    <dgm:pt modelId="{69383CEA-F92F-4D69-8BD8-068D7E06D430}" type="pres">
      <dgm:prSet presAssocID="{B527AB5D-5A56-43E9-86CC-5FA013C45D2E}" presName="Name19" presStyleLbl="parChTrans1D4" presStyleIdx="3" presStyleCnt="6"/>
      <dgm:spPr/>
    </dgm:pt>
    <dgm:pt modelId="{83561D2D-0D40-4E13-AC26-DF019F30443C}" type="pres">
      <dgm:prSet presAssocID="{BACF044F-E1CE-40C9-9BE0-009F55F572DD}" presName="Name21" presStyleCnt="0"/>
      <dgm:spPr/>
    </dgm:pt>
    <dgm:pt modelId="{1CA73CB0-1D81-4990-B2B1-77CB8AD64397}" type="pres">
      <dgm:prSet presAssocID="{BACF044F-E1CE-40C9-9BE0-009F55F572DD}" presName="level2Shape" presStyleLbl="node4" presStyleIdx="3" presStyleCnt="6"/>
      <dgm:spPr/>
    </dgm:pt>
    <dgm:pt modelId="{3F614EE2-5A9A-4630-9CFD-51950D45473C}" type="pres">
      <dgm:prSet presAssocID="{BACF044F-E1CE-40C9-9BE0-009F55F572DD}" presName="hierChild3" presStyleCnt="0"/>
      <dgm:spPr/>
    </dgm:pt>
    <dgm:pt modelId="{6B29FD21-BD25-4A1E-8A7B-B3F5A2617B57}" type="pres">
      <dgm:prSet presAssocID="{5FDD63B1-9083-42E8-BA5C-E3BD8A306D07}" presName="Name19" presStyleLbl="parChTrans1D4" presStyleIdx="4" presStyleCnt="6"/>
      <dgm:spPr/>
    </dgm:pt>
    <dgm:pt modelId="{570C3CFA-23CF-4C54-B75D-79C1702A7B16}" type="pres">
      <dgm:prSet presAssocID="{25819FEF-FDA8-48B0-85FA-342768A2C865}" presName="Name21" presStyleCnt="0"/>
      <dgm:spPr/>
    </dgm:pt>
    <dgm:pt modelId="{463C5E4F-668A-40B2-B8BA-FAADB31D9676}" type="pres">
      <dgm:prSet presAssocID="{25819FEF-FDA8-48B0-85FA-342768A2C865}" presName="level2Shape" presStyleLbl="node4" presStyleIdx="4" presStyleCnt="6"/>
      <dgm:spPr/>
    </dgm:pt>
    <dgm:pt modelId="{DFD62B29-1E6F-444E-9DE7-B43D6DAD829B}" type="pres">
      <dgm:prSet presAssocID="{25819FEF-FDA8-48B0-85FA-342768A2C865}" presName="hierChild3" presStyleCnt="0"/>
      <dgm:spPr/>
    </dgm:pt>
    <dgm:pt modelId="{56808885-C167-40F8-A53A-C6A6ACAB6C58}" type="pres">
      <dgm:prSet presAssocID="{BB23E967-4092-4ED1-9132-822643D41F00}" presName="Name19" presStyleLbl="parChTrans1D4" presStyleIdx="5" presStyleCnt="6"/>
      <dgm:spPr/>
    </dgm:pt>
    <dgm:pt modelId="{90C0DB48-20A3-4978-A285-89A8515B16FA}" type="pres">
      <dgm:prSet presAssocID="{0373D8CE-1CC7-4369-9BC0-569612B38BD9}" presName="Name21" presStyleCnt="0"/>
      <dgm:spPr/>
    </dgm:pt>
    <dgm:pt modelId="{E26B3B38-72FF-4E9F-8507-AD21223A2EA0}" type="pres">
      <dgm:prSet presAssocID="{0373D8CE-1CC7-4369-9BC0-569612B38BD9}" presName="level2Shape" presStyleLbl="node4" presStyleIdx="5" presStyleCnt="6"/>
      <dgm:spPr/>
    </dgm:pt>
    <dgm:pt modelId="{6DD89082-8146-491E-A8E9-3F0B27D56459}"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9540FF07-B035-4268-BC82-7D1853D254B4}" type="presOf" srcId="{C1C17268-4135-4B45-A4B4-80D56C189C33}" destId="{F8A4D5EB-BE21-454B-8256-20640DCDA566}" srcOrd="0" destOrd="0" presId="urn:microsoft.com/office/officeart/2005/8/layout/hierarchy6"/>
    <dgm:cxn modelId="{37DBE70A-A46C-4626-AFA0-FD5CBAEC4468}" type="presOf" srcId="{44E4E32B-8984-476D-833B-8F26BB6D8269}" destId="{963668D5-88FA-4623-9507-349CAEC5E833}" srcOrd="0" destOrd="0" presId="urn:microsoft.com/office/officeart/2005/8/layout/hierarchy6"/>
    <dgm:cxn modelId="{8BA98E0C-C790-46BE-B921-A8D52F133FD1}" type="presOf" srcId="{FC9CD1C2-FF26-4FD6-A9AC-A0D38AF44CE3}" destId="{3830D35C-F64F-4325-B4EA-1F57EAAC3E87}" srcOrd="0" destOrd="0" presId="urn:microsoft.com/office/officeart/2005/8/layout/hierarchy6"/>
    <dgm:cxn modelId="{492EB410-78EF-4C9B-9346-BF7B0F60BABA}" type="presOf" srcId="{0A15173E-AF9A-48F1-89EC-0B55A0890125}" destId="{38E824E3-EA4F-4790-9ADB-26210E00E7E7}" srcOrd="0" destOrd="0" presId="urn:microsoft.com/office/officeart/2005/8/layout/hierarchy6"/>
    <dgm:cxn modelId="{CA514F17-90FA-4235-8AFD-94AE41DC3749}" type="presOf" srcId="{88E8BFFC-4297-4ABC-8EAA-B2D4C39D4723}" destId="{E4291D6D-3465-4C64-BBFF-49F04D44633E}"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3C4CF13B-0830-4049-ADA5-9B4CE9EB6B64}" srcId="{36A7E21F-013C-454A-87D8-9951773B0C9B}" destId="{7439A91C-8E9E-4CB1-A9FC-00E997CB2ED3}" srcOrd="0" destOrd="0" parTransId="{FC9CD1C2-FF26-4FD6-A9AC-A0D38AF44CE3}" sibTransId="{13B98556-7F84-4C37-A67E-7C4AB1005645}"/>
    <dgm:cxn modelId="{AD149D5F-3435-4112-83E6-A21862DDA17B}" type="presOf" srcId="{87C620DE-0DD3-400D-9439-F9698D961E51}" destId="{C4DD7117-ADC0-41A9-98AF-48328E7180AF}" srcOrd="0" destOrd="0" presId="urn:microsoft.com/office/officeart/2005/8/layout/hierarchy6"/>
    <dgm:cxn modelId="{FB2C4F41-194F-404F-A94E-86C35A54D6AB}" type="presOf" srcId="{A1A14C63-2EA1-4CE4-ACBA-24C8435E0B71}" destId="{CF312CDC-20DB-420D-A0FA-F0060E121A27}" srcOrd="0" destOrd="0" presId="urn:microsoft.com/office/officeart/2005/8/layout/hierarchy6"/>
    <dgm:cxn modelId="{9B4C8E43-BC2A-412F-9B5D-7D1B0EB2D1E1}" type="presOf" srcId="{3352C4D8-4A8B-405C-9A29-088129C9F564}" destId="{44EB5DAC-1460-4C19-BC6F-B7828401F165}"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E029B54A-8DA9-4C7F-9D60-B6478F30B788}" type="presOf" srcId="{7439A91C-8E9E-4CB1-A9FC-00E997CB2ED3}" destId="{1D059D12-D335-4CB9-851A-A6A7CD25A9E9}" srcOrd="0" destOrd="0" presId="urn:microsoft.com/office/officeart/2005/8/layout/hierarchy6"/>
    <dgm:cxn modelId="{B41A6371-5CCC-4F6B-9015-D236EF23C4CA}" type="presOf" srcId="{BB23E967-4092-4ED1-9132-822643D41F00}" destId="{56808885-C167-40F8-A53A-C6A6ACAB6C58}" srcOrd="0" destOrd="0" presId="urn:microsoft.com/office/officeart/2005/8/layout/hierarchy6"/>
    <dgm:cxn modelId="{7A845875-F872-4FEC-A1BE-F4A0FD9D228E}" type="presOf" srcId="{2636CCC2-9B62-4ED3-A5E3-6497719DB641}" destId="{56C14415-40BB-41DA-9EDE-7E08C1ACCB84}"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2C05AD7A-7418-4E5D-ACFD-25D645FDCEF9}" type="presOf" srcId="{5FDD63B1-9083-42E8-BA5C-E3BD8A306D07}" destId="{6B29FD21-BD25-4A1E-8A7B-B3F5A2617B57}" srcOrd="0" destOrd="0" presId="urn:microsoft.com/office/officeart/2005/8/layout/hierarchy6"/>
    <dgm:cxn modelId="{77472182-9059-408B-90BF-2A89FE6C95DE}" type="presOf" srcId="{7F5CEA46-E84B-496F-A163-80EF2CA07B02}" destId="{7FDA9730-FB1F-4958-99CC-8AB9BE56F420}" srcOrd="0" destOrd="0" presId="urn:microsoft.com/office/officeart/2005/8/layout/hierarchy6"/>
    <dgm:cxn modelId="{164D1F83-5C19-4E1E-AB47-F96679D5104C}" srcId="{87C620DE-0DD3-400D-9439-F9698D961E51}" destId="{2636CCC2-9B62-4ED3-A5E3-6497719DB641}" srcOrd="0" destOrd="0" parTransId="{0A15173E-AF9A-48F1-89EC-0B55A0890125}" sibTransId="{4E589FA3-2E53-417C-9C08-D063B05508ED}"/>
    <dgm:cxn modelId="{02081696-25C3-427E-9454-1F52D68359A4}" srcId="{44E4E32B-8984-476D-833B-8F26BB6D8269}" destId="{BACF044F-E1CE-40C9-9BE0-009F55F572DD}" srcOrd="0" destOrd="0" parTransId="{B527AB5D-5A56-43E9-86CC-5FA013C45D2E}" sibTransId="{E3793F3B-6A47-4E00-955F-A332FA114DBE}"/>
    <dgm:cxn modelId="{D1E1D4A3-A77D-4176-BBEA-DDB6DDEBF8D7}" type="presOf" srcId="{0373D8CE-1CC7-4369-9BC0-569612B38BD9}" destId="{E26B3B38-72FF-4E9F-8507-AD21223A2EA0}" srcOrd="0" destOrd="0" presId="urn:microsoft.com/office/officeart/2005/8/layout/hierarchy6"/>
    <dgm:cxn modelId="{5D22DFA5-00FB-4EF9-AA4E-41728ECAF1C5}" srcId="{25819FEF-FDA8-48B0-85FA-342768A2C865}" destId="{0373D8CE-1CC7-4369-9BC0-569612B38BD9}" srcOrd="0" destOrd="0" parTransId="{BB23E967-4092-4ED1-9132-822643D41F00}" sibTransId="{2DEC215F-168B-4EF0-8E8D-BC4F75B6DE20}"/>
    <dgm:cxn modelId="{DE954CAE-B7DD-4704-8983-DF70E1E5DBE2}" type="presOf" srcId="{77224A96-5F23-4B45-9BC6-41D7617F3F4C}" destId="{6939BA6F-784C-4789-8559-23DE2CD35CD5}" srcOrd="0" destOrd="0" presId="urn:microsoft.com/office/officeart/2005/8/layout/hierarchy6"/>
    <dgm:cxn modelId="{513543AF-10D0-4314-980F-3EC5A8E87FDE}" type="presOf" srcId="{B527AB5D-5A56-43E9-86CC-5FA013C45D2E}" destId="{69383CEA-F92F-4D69-8BD8-068D7E06D430}" srcOrd="0" destOrd="0" presId="urn:microsoft.com/office/officeart/2005/8/layout/hierarchy6"/>
    <dgm:cxn modelId="{44392BB4-BAD8-454C-AFAE-77CB30120D19}" type="presOf" srcId="{25819FEF-FDA8-48B0-85FA-342768A2C865}" destId="{463C5E4F-668A-40B2-B8BA-FAADB31D9676}" srcOrd="0" destOrd="0" presId="urn:microsoft.com/office/officeart/2005/8/layout/hierarchy6"/>
    <dgm:cxn modelId="{330F07BF-2700-4A8B-B4B0-BD58830D64FE}" type="presOf" srcId="{BACF044F-E1CE-40C9-9BE0-009F55F572DD}" destId="{1CA73CB0-1D81-4990-B2B1-77CB8AD64397}" srcOrd="0" destOrd="0" presId="urn:microsoft.com/office/officeart/2005/8/layout/hierarchy6"/>
    <dgm:cxn modelId="{7189EBC2-215A-4B1B-84BD-F2DA120214B0}" srcId="{88E8BFFC-4297-4ABC-8EAA-B2D4C39D4723}" destId="{87C620DE-0DD3-400D-9439-F9698D961E51}" srcOrd="0" destOrd="0" parTransId="{C1C17268-4135-4B45-A4B4-80D56C189C33}" sibTransId="{E7E5ACDC-C2F1-4EE0-AB13-3ACD127313EE}"/>
    <dgm:cxn modelId="{7D4E2BC8-6A16-4C8D-ADC3-25ECE22BA4F1}" srcId="{8C4C6753-083C-42DA-94DC-1AE3E2983FD8}" destId="{6DB4507B-EA8C-443A-9FD3-3391728E0B53}" srcOrd="0" destOrd="0" parTransId="{857E1D0B-0FD6-40CC-8557-05DED58EBA87}" sibTransId="{B3287AF6-2EEB-4BC1-91A3-CC4F798D087D}"/>
    <dgm:cxn modelId="{EFEB59C9-D3FA-4268-B9ED-EF823C6EE34A}" srcId="{88E8BFFC-4297-4ABC-8EAA-B2D4C39D4723}" destId="{36A7E21F-013C-454A-87D8-9951773B0C9B}" srcOrd="1" destOrd="0" parTransId="{77224A96-5F23-4B45-9BC6-41D7617F3F4C}" sibTransId="{65CCD126-A5C0-4A84-978C-BA54D114638F}"/>
    <dgm:cxn modelId="{3DA51FCC-D948-4897-9693-143E1388860B}" type="presOf" srcId="{18FF8BCD-5B5C-481E-B04F-CBECDBB7BDCA}" destId="{7BDC7709-166F-42AB-82A5-38AB853BAE34}"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F45843E9-4D25-4E26-8FC4-FF92FF783300}" srcId="{7F5CEA46-E84B-496F-A163-80EF2CA07B02}" destId="{25819FEF-FDA8-48B0-85FA-342768A2C865}" srcOrd="1" destOrd="0" parTransId="{5FDD63B1-9083-42E8-BA5C-E3BD8A306D07}" sibTransId="{95B00A8D-9AFF-45BF-8939-9910E380EDBD}"/>
    <dgm:cxn modelId="{72786FF6-C413-4CE2-BA45-CA07A4246A1E}" type="presOf" srcId="{36A7E21F-013C-454A-87D8-9951773B0C9B}" destId="{4378120D-2087-42F4-9689-883B605AC301}" srcOrd="0" destOrd="0" presId="urn:microsoft.com/office/officeart/2005/8/layout/hierarchy6"/>
    <dgm:cxn modelId="{5FBD4FFA-D81E-46D5-9721-511FF742AA81}" srcId="{88E8BFFC-4297-4ABC-8EAA-B2D4C39D4723}" destId="{7F5CEA46-E84B-496F-A163-80EF2CA07B02}" srcOrd="2"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D3E25E34-D16E-4C0E-883A-BC7F5CD0494A}" type="presParOf" srcId="{A8EACAB6-CF92-47FA-A71E-C14383A77C37}" destId="{7BDC7709-166F-42AB-82A5-38AB853BAE34}" srcOrd="0" destOrd="0" presId="urn:microsoft.com/office/officeart/2005/8/layout/hierarchy6"/>
    <dgm:cxn modelId="{4C154C6F-7547-4529-9469-55357305E48F}" type="presParOf" srcId="{A8EACAB6-CF92-47FA-A71E-C14383A77C37}" destId="{069C0B8A-BAA4-4716-949A-28D618876C7B}" srcOrd="1" destOrd="0" presId="urn:microsoft.com/office/officeart/2005/8/layout/hierarchy6"/>
    <dgm:cxn modelId="{DDB55A9F-5D3F-455B-847F-62F72077AD66}" type="presParOf" srcId="{069C0B8A-BAA4-4716-949A-28D618876C7B}" destId="{E4291D6D-3465-4C64-BBFF-49F04D44633E}" srcOrd="0" destOrd="0" presId="urn:microsoft.com/office/officeart/2005/8/layout/hierarchy6"/>
    <dgm:cxn modelId="{9B92EDEE-F7FD-4BFF-916F-ECB8786A3A3E}" type="presParOf" srcId="{069C0B8A-BAA4-4716-949A-28D618876C7B}" destId="{D89B4A64-F2C1-4442-9D7E-06C3394B6E3B}" srcOrd="1" destOrd="0" presId="urn:microsoft.com/office/officeart/2005/8/layout/hierarchy6"/>
    <dgm:cxn modelId="{4F262746-2113-4935-8033-73C8BAE556C1}" type="presParOf" srcId="{D89B4A64-F2C1-4442-9D7E-06C3394B6E3B}" destId="{F8A4D5EB-BE21-454B-8256-20640DCDA566}" srcOrd="0" destOrd="0" presId="urn:microsoft.com/office/officeart/2005/8/layout/hierarchy6"/>
    <dgm:cxn modelId="{8EBFDC25-D85D-42E0-94CB-6D166400D46F}" type="presParOf" srcId="{D89B4A64-F2C1-4442-9D7E-06C3394B6E3B}" destId="{6B32E508-A4C9-4317-B36D-EBBB3349FB34}" srcOrd="1" destOrd="0" presId="urn:microsoft.com/office/officeart/2005/8/layout/hierarchy6"/>
    <dgm:cxn modelId="{47816EA8-6637-48BC-A241-5A3FA04EE5B4}" type="presParOf" srcId="{6B32E508-A4C9-4317-B36D-EBBB3349FB34}" destId="{C4DD7117-ADC0-41A9-98AF-48328E7180AF}" srcOrd="0" destOrd="0" presId="urn:microsoft.com/office/officeart/2005/8/layout/hierarchy6"/>
    <dgm:cxn modelId="{8D32584D-7031-4312-9870-EBCB485E81F4}" type="presParOf" srcId="{6B32E508-A4C9-4317-B36D-EBBB3349FB34}" destId="{0B14F9A9-F926-4C71-9F4A-9886AC54E3A0}" srcOrd="1" destOrd="0" presId="urn:microsoft.com/office/officeart/2005/8/layout/hierarchy6"/>
    <dgm:cxn modelId="{B486AACE-864F-4EA4-969C-2A1E160D4989}" type="presParOf" srcId="{0B14F9A9-F926-4C71-9F4A-9886AC54E3A0}" destId="{38E824E3-EA4F-4790-9ADB-26210E00E7E7}" srcOrd="0" destOrd="0" presId="urn:microsoft.com/office/officeart/2005/8/layout/hierarchy6"/>
    <dgm:cxn modelId="{BA6C43D9-29BA-4D9A-A7C1-6F7077978D56}" type="presParOf" srcId="{0B14F9A9-F926-4C71-9F4A-9886AC54E3A0}" destId="{7E029A90-DD32-4C24-9222-1919414C8D84}" srcOrd="1" destOrd="0" presId="urn:microsoft.com/office/officeart/2005/8/layout/hierarchy6"/>
    <dgm:cxn modelId="{A62DC85E-D954-4D47-9A56-E8FAFCB8C858}" type="presParOf" srcId="{7E029A90-DD32-4C24-9222-1919414C8D84}" destId="{56C14415-40BB-41DA-9EDE-7E08C1ACCB84}" srcOrd="0" destOrd="0" presId="urn:microsoft.com/office/officeart/2005/8/layout/hierarchy6"/>
    <dgm:cxn modelId="{5DFD4ED7-0259-4AB3-9A83-80445AC392C0}" type="presParOf" srcId="{7E029A90-DD32-4C24-9222-1919414C8D84}" destId="{E2CD9F50-378E-43F7-A47A-1BCBD51BB150}" srcOrd="1" destOrd="0" presId="urn:microsoft.com/office/officeart/2005/8/layout/hierarchy6"/>
    <dgm:cxn modelId="{A65CB71C-E74A-47A5-8429-68EFFF81CA0F}" type="presParOf" srcId="{D89B4A64-F2C1-4442-9D7E-06C3394B6E3B}" destId="{6939BA6F-784C-4789-8559-23DE2CD35CD5}" srcOrd="2" destOrd="0" presId="urn:microsoft.com/office/officeart/2005/8/layout/hierarchy6"/>
    <dgm:cxn modelId="{6368A033-05FA-48DE-B8ED-C2E0AA1EE8CC}" type="presParOf" srcId="{D89B4A64-F2C1-4442-9D7E-06C3394B6E3B}" destId="{FB5C4CBB-EDF7-48FD-ADA7-BCF7DE2F1882}" srcOrd="3" destOrd="0" presId="urn:microsoft.com/office/officeart/2005/8/layout/hierarchy6"/>
    <dgm:cxn modelId="{02DA2630-1210-4F6B-9A93-088FE87AD72C}" type="presParOf" srcId="{FB5C4CBB-EDF7-48FD-ADA7-BCF7DE2F1882}" destId="{4378120D-2087-42F4-9689-883B605AC301}" srcOrd="0" destOrd="0" presId="urn:microsoft.com/office/officeart/2005/8/layout/hierarchy6"/>
    <dgm:cxn modelId="{FF0DB446-973D-4024-BC6E-45510DDBCC83}" type="presParOf" srcId="{FB5C4CBB-EDF7-48FD-ADA7-BCF7DE2F1882}" destId="{D73598CA-A628-4498-9B8A-EF8FBBCF9C3E}" srcOrd="1" destOrd="0" presId="urn:microsoft.com/office/officeart/2005/8/layout/hierarchy6"/>
    <dgm:cxn modelId="{360644CC-7D52-4FF1-AC7D-2DC0DFA46964}" type="presParOf" srcId="{D73598CA-A628-4498-9B8A-EF8FBBCF9C3E}" destId="{3830D35C-F64F-4325-B4EA-1F57EAAC3E87}" srcOrd="0" destOrd="0" presId="urn:microsoft.com/office/officeart/2005/8/layout/hierarchy6"/>
    <dgm:cxn modelId="{CECF728A-F65B-4AE7-8318-64143F17C89F}" type="presParOf" srcId="{D73598CA-A628-4498-9B8A-EF8FBBCF9C3E}" destId="{09C50B76-8905-4263-B490-3A09CF931498}" srcOrd="1" destOrd="0" presId="urn:microsoft.com/office/officeart/2005/8/layout/hierarchy6"/>
    <dgm:cxn modelId="{16B0EA7B-1B7C-4DA8-9C1A-2E768818CBFC}" type="presParOf" srcId="{09C50B76-8905-4263-B490-3A09CF931498}" destId="{1D059D12-D335-4CB9-851A-A6A7CD25A9E9}" srcOrd="0" destOrd="0" presId="urn:microsoft.com/office/officeart/2005/8/layout/hierarchy6"/>
    <dgm:cxn modelId="{8E64558B-039A-42D8-9508-063A0FDA2B41}" type="presParOf" srcId="{09C50B76-8905-4263-B490-3A09CF931498}" destId="{D4D5B59A-9B2B-44A6-9237-F0860C1BB0B0}" srcOrd="1" destOrd="0" presId="urn:microsoft.com/office/officeart/2005/8/layout/hierarchy6"/>
    <dgm:cxn modelId="{08D2DBCA-BAF9-471B-A7E9-4B6FB4B941C9}" type="presParOf" srcId="{D89B4A64-F2C1-4442-9D7E-06C3394B6E3B}" destId="{CF312CDC-20DB-420D-A0FA-F0060E121A27}" srcOrd="4" destOrd="0" presId="urn:microsoft.com/office/officeart/2005/8/layout/hierarchy6"/>
    <dgm:cxn modelId="{8369D456-4883-4923-899E-9A8FC746B30D}" type="presParOf" srcId="{D89B4A64-F2C1-4442-9D7E-06C3394B6E3B}" destId="{A649CDFB-8866-4DEB-A80F-8A1D0E503570}" srcOrd="5" destOrd="0" presId="urn:microsoft.com/office/officeart/2005/8/layout/hierarchy6"/>
    <dgm:cxn modelId="{5DA7E60B-12CE-46AA-ABC3-C311FCB5868B}" type="presParOf" srcId="{A649CDFB-8866-4DEB-A80F-8A1D0E503570}" destId="{7FDA9730-FB1F-4958-99CC-8AB9BE56F420}" srcOrd="0" destOrd="0" presId="urn:microsoft.com/office/officeart/2005/8/layout/hierarchy6"/>
    <dgm:cxn modelId="{A7ED9999-26DF-4B40-83ED-15C6D5E51AF3}" type="presParOf" srcId="{A649CDFB-8866-4DEB-A80F-8A1D0E503570}" destId="{FA2B4969-DEB1-4704-B8F6-A63C26636428}" srcOrd="1" destOrd="0" presId="urn:microsoft.com/office/officeart/2005/8/layout/hierarchy6"/>
    <dgm:cxn modelId="{D2392807-9D93-4022-857C-C4925A983F87}" type="presParOf" srcId="{FA2B4969-DEB1-4704-B8F6-A63C26636428}" destId="{44EB5DAC-1460-4C19-BC6F-B7828401F165}" srcOrd="0" destOrd="0" presId="urn:microsoft.com/office/officeart/2005/8/layout/hierarchy6"/>
    <dgm:cxn modelId="{174D8053-B420-4E6A-B0D8-6932F315B86D}" type="presParOf" srcId="{FA2B4969-DEB1-4704-B8F6-A63C26636428}" destId="{6303AD28-3EE1-4877-8BD6-BBE9AA2649ED}" srcOrd="1" destOrd="0" presId="urn:microsoft.com/office/officeart/2005/8/layout/hierarchy6"/>
    <dgm:cxn modelId="{0A31A51B-4F72-4965-89B5-BB80FB299F20}" type="presParOf" srcId="{6303AD28-3EE1-4877-8BD6-BBE9AA2649ED}" destId="{963668D5-88FA-4623-9507-349CAEC5E833}" srcOrd="0" destOrd="0" presId="urn:microsoft.com/office/officeart/2005/8/layout/hierarchy6"/>
    <dgm:cxn modelId="{2A9766D7-76D3-41B0-BBF7-1D8B7C750D37}" type="presParOf" srcId="{6303AD28-3EE1-4877-8BD6-BBE9AA2649ED}" destId="{8A144385-BEBB-4B44-9537-91BBE55A2246}" srcOrd="1" destOrd="0" presId="urn:microsoft.com/office/officeart/2005/8/layout/hierarchy6"/>
    <dgm:cxn modelId="{F3603B8E-0689-436E-AC11-F8E103F89659}" type="presParOf" srcId="{8A144385-BEBB-4B44-9537-91BBE55A2246}" destId="{69383CEA-F92F-4D69-8BD8-068D7E06D430}" srcOrd="0" destOrd="0" presId="urn:microsoft.com/office/officeart/2005/8/layout/hierarchy6"/>
    <dgm:cxn modelId="{852096C1-BAB0-4122-8E57-4DAA33B20CD9}" type="presParOf" srcId="{8A144385-BEBB-4B44-9537-91BBE55A2246}" destId="{83561D2D-0D40-4E13-AC26-DF019F30443C}" srcOrd="1" destOrd="0" presId="urn:microsoft.com/office/officeart/2005/8/layout/hierarchy6"/>
    <dgm:cxn modelId="{C20296CC-8BD8-4969-B7DB-F22DCDA88871}" type="presParOf" srcId="{83561D2D-0D40-4E13-AC26-DF019F30443C}" destId="{1CA73CB0-1D81-4990-B2B1-77CB8AD64397}" srcOrd="0" destOrd="0" presId="urn:microsoft.com/office/officeart/2005/8/layout/hierarchy6"/>
    <dgm:cxn modelId="{FBCB3A9D-EF8F-4B3F-AE49-8292D686CC83}" type="presParOf" srcId="{83561D2D-0D40-4E13-AC26-DF019F30443C}" destId="{3F614EE2-5A9A-4630-9CFD-51950D45473C}" srcOrd="1" destOrd="0" presId="urn:microsoft.com/office/officeart/2005/8/layout/hierarchy6"/>
    <dgm:cxn modelId="{867E37B3-B9E2-4141-A43B-96C56728C6DE}" type="presParOf" srcId="{FA2B4969-DEB1-4704-B8F6-A63C26636428}" destId="{6B29FD21-BD25-4A1E-8A7B-B3F5A2617B57}" srcOrd="2" destOrd="0" presId="urn:microsoft.com/office/officeart/2005/8/layout/hierarchy6"/>
    <dgm:cxn modelId="{6B00A77B-D4F2-4A73-BF64-E744324EA5E5}" type="presParOf" srcId="{FA2B4969-DEB1-4704-B8F6-A63C26636428}" destId="{570C3CFA-23CF-4C54-B75D-79C1702A7B16}" srcOrd="3" destOrd="0" presId="urn:microsoft.com/office/officeart/2005/8/layout/hierarchy6"/>
    <dgm:cxn modelId="{0045E4DE-BE41-462D-A78C-5535E4BCDB80}" type="presParOf" srcId="{570C3CFA-23CF-4C54-B75D-79C1702A7B16}" destId="{463C5E4F-668A-40B2-B8BA-FAADB31D9676}" srcOrd="0" destOrd="0" presId="urn:microsoft.com/office/officeart/2005/8/layout/hierarchy6"/>
    <dgm:cxn modelId="{1544BA85-F91F-46D6-9362-39F8B9BF366C}" type="presParOf" srcId="{570C3CFA-23CF-4C54-B75D-79C1702A7B16}" destId="{DFD62B29-1E6F-444E-9DE7-B43D6DAD829B}" srcOrd="1" destOrd="0" presId="urn:microsoft.com/office/officeart/2005/8/layout/hierarchy6"/>
    <dgm:cxn modelId="{B05D4692-F1A8-446E-A478-6262258B3900}" type="presParOf" srcId="{DFD62B29-1E6F-444E-9DE7-B43D6DAD829B}" destId="{56808885-C167-40F8-A53A-C6A6ACAB6C58}" srcOrd="0" destOrd="0" presId="urn:microsoft.com/office/officeart/2005/8/layout/hierarchy6"/>
    <dgm:cxn modelId="{5976A40D-DE75-43AD-B783-EB2578EBAEBF}" type="presParOf" srcId="{DFD62B29-1E6F-444E-9DE7-B43D6DAD829B}" destId="{90C0DB48-20A3-4978-A285-89A8515B16FA}" srcOrd="1" destOrd="0" presId="urn:microsoft.com/office/officeart/2005/8/layout/hierarchy6"/>
    <dgm:cxn modelId="{7B76E390-7628-400E-8CAF-D73E1FC232E1}" type="presParOf" srcId="{90C0DB48-20A3-4978-A285-89A8515B16FA}" destId="{E26B3B38-72FF-4E9F-8507-AD21223A2EA0}" srcOrd="0" destOrd="0" presId="urn:microsoft.com/office/officeart/2005/8/layout/hierarchy6"/>
    <dgm:cxn modelId="{EF89FAA9-FE0E-40FB-82CA-CE0047126B1E}" type="presParOf" srcId="{90C0DB48-20A3-4978-A285-89A8515B16FA}" destId="{6DD89082-8146-491E-A8E9-3F0B27D56459}"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PP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Set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44E4E32B-8984-476D-833B-8F26BB6D8269}">
      <dgm:prSet phldrT="[テキスト]"/>
      <dgm:spPr/>
      <dgm:t>
        <a:bodyPr/>
        <a:lstStyle/>
        <a:p>
          <a:r>
            <a:rPr lang="en-US" altLang="ja-JP" dirty="0"/>
            <a:t>IN</a:t>
          </a:r>
          <a:endParaRPr lang="ja-JP" altLang="en-US" dirty="0"/>
        </a:p>
      </dgm:t>
    </dgm:pt>
    <dgm:pt modelId="{3352C4D8-4A8B-405C-9A29-088129C9F564}" type="parTrans" cxnId="{BB2612DF-3C03-4D8F-9C5E-C7FBCF7F5192}">
      <dgm:prSet/>
      <dgm:spPr/>
      <dgm:t>
        <a:bodyPr/>
        <a:lstStyle/>
        <a:p>
          <a:endParaRPr kumimoji="1" lang="ja-JP" altLang="en-US"/>
        </a:p>
      </dgm:t>
    </dgm:pt>
    <dgm:pt modelId="{12B4603C-F716-4CE5-93D1-E0BD969EE384}" type="sibTrans" cxnId="{BB2612DF-3C03-4D8F-9C5E-C7FBCF7F5192}">
      <dgm:prSet/>
      <dgm:spPr/>
      <dgm:t>
        <a:bodyPr/>
        <a:lstStyle/>
        <a:p>
          <a:endParaRPr kumimoji="1" lang="ja-JP" altLang="en-US"/>
        </a:p>
      </dgm:t>
    </dgm:pt>
    <dgm:pt modelId="{25819FEF-FDA8-48B0-85FA-342768A2C865}">
      <dgm:prSet phldrT="[テキスト]"/>
      <dgm:spPr/>
      <dgm:t>
        <a:bodyPr/>
        <a:lstStyle/>
        <a:p>
          <a:r>
            <a:rPr lang="en-US" altLang="ja-JP" dirty="0"/>
            <a:t>NP</a:t>
          </a:r>
          <a:endParaRPr lang="ja-JP" altLang="en-US" dirty="0"/>
        </a:p>
      </dgm:t>
    </dgm:pt>
    <dgm:pt modelId="{5FDD63B1-9083-42E8-BA5C-E3BD8A306D07}" type="parTrans" cxnId="{F45843E9-4D25-4E26-8FC4-FF92FF783300}">
      <dgm:prSet/>
      <dgm:spPr/>
      <dgm:t>
        <a:bodyPr/>
        <a:lstStyle/>
        <a:p>
          <a:endParaRPr kumimoji="1" lang="ja-JP" altLang="en-US"/>
        </a:p>
      </dgm:t>
    </dgm:pt>
    <dgm:pt modelId="{95B00A8D-9AFF-45BF-8939-9910E380EDBD}" type="sibTrans" cxnId="{F45843E9-4D25-4E26-8FC4-FF92FF783300}">
      <dgm:prSet/>
      <dgm:spPr/>
      <dgm:t>
        <a:bodyPr/>
        <a:lstStyle/>
        <a:p>
          <a:endParaRPr kumimoji="1" lang="ja-JP" altLang="en-US"/>
        </a:p>
      </dgm:t>
    </dgm:pt>
    <dgm:pt modelId="{BACF044F-E1CE-40C9-9BE0-009F55F572DD}">
      <dgm:prSet phldrT="[テキスト]"/>
      <dgm:spPr/>
      <dgm:t>
        <a:bodyPr/>
        <a:lstStyle/>
        <a:p>
          <a:r>
            <a:rPr lang="en-US" altLang="ja-JP" dirty="0"/>
            <a:t>(to)</a:t>
          </a:r>
          <a:endParaRPr lang="ja-JP" altLang="en-US" dirty="0"/>
        </a:p>
      </dgm:t>
    </dgm:pt>
    <dgm:pt modelId="{B527AB5D-5A56-43E9-86CC-5FA013C45D2E}" type="parTrans" cxnId="{02081696-25C3-427E-9454-1F52D68359A4}">
      <dgm:prSet/>
      <dgm:spPr/>
      <dgm:t>
        <a:bodyPr/>
        <a:lstStyle/>
        <a:p>
          <a:endParaRPr kumimoji="1" lang="ja-JP" altLang="en-US"/>
        </a:p>
      </dgm:t>
    </dgm:pt>
    <dgm:pt modelId="{E3793F3B-6A47-4E00-955F-A332FA114DBE}" type="sibTrans" cxnId="{02081696-25C3-427E-9454-1F52D68359A4}">
      <dgm:prSet/>
      <dgm:spPr/>
      <dgm:t>
        <a:bodyPr/>
        <a:lstStyle/>
        <a:p>
          <a:endParaRPr kumimoji="1" lang="ja-JP" altLang="en-US"/>
        </a:p>
      </dgm:t>
    </dgm:pt>
    <dgm:pt modelId="{0373D8CE-1CC7-4369-9BC0-569612B38BD9}">
      <dgm:prSet phldrT="[テキスト]"/>
      <dgm:spPr/>
      <dgm:t>
        <a:bodyPr/>
        <a:lstStyle/>
        <a:p>
          <a:r>
            <a:rPr lang="en-US" altLang="ja-JP" dirty="0"/>
            <a:t>&lt;B&gt;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36A7E21F-013C-454A-87D8-9951773B0C9B}">
      <dgm:prSet phldrT="[テキスト]"/>
      <dgm:spPr/>
      <dgm:t>
        <a:bodyPr/>
        <a:lstStyle/>
        <a:p>
          <a:r>
            <a:rPr lang="en-US" altLang="ja-JP" dirty="0"/>
            <a:t>NP</a:t>
          </a:r>
          <a:endParaRPr lang="ja-JP" altLang="en-US" dirty="0"/>
        </a:p>
      </dgm:t>
    </dgm:pt>
    <dgm:pt modelId="{77224A96-5F23-4B45-9BC6-41D7617F3F4C}" type="parTrans" cxnId="{EFEB59C9-D3FA-4268-B9ED-EF823C6EE34A}">
      <dgm:prSet/>
      <dgm:spPr/>
      <dgm:t>
        <a:bodyPr/>
        <a:lstStyle/>
        <a:p>
          <a:endParaRPr kumimoji="1" lang="ja-JP" altLang="en-US"/>
        </a:p>
      </dgm:t>
    </dgm:pt>
    <dgm:pt modelId="{65CCD126-A5C0-4A84-978C-BA54D114638F}" type="sibTrans" cxnId="{EFEB59C9-D3FA-4268-B9ED-EF823C6EE34A}">
      <dgm:prSet/>
      <dgm:spPr/>
      <dgm:t>
        <a:bodyPr/>
        <a:lstStyle/>
        <a:p>
          <a:endParaRPr kumimoji="1" lang="ja-JP" altLang="en-US"/>
        </a:p>
      </dgm:t>
    </dgm:pt>
    <dgm:pt modelId="{7439A91C-8E9E-4CB1-A9FC-00E997CB2ED3}">
      <dgm:prSet phldrT="[テキスト]"/>
      <dgm:spPr/>
      <dgm:t>
        <a:bodyPr/>
        <a:lstStyle/>
        <a:p>
          <a:r>
            <a:rPr lang="en-US" altLang="ja-JP" dirty="0"/>
            <a:t>&lt;A&gt;</a:t>
          </a:r>
          <a:endParaRPr lang="ja-JP" altLang="en-US" dirty="0"/>
        </a:p>
      </dgm:t>
    </dgm:pt>
    <dgm:pt modelId="{FC9CD1C2-FF26-4FD6-A9AC-A0D38AF44CE3}" type="parTrans" cxnId="{3C4CF13B-0830-4049-ADA5-9B4CE9EB6B64}">
      <dgm:prSet/>
      <dgm:spPr/>
      <dgm:t>
        <a:bodyPr/>
        <a:lstStyle/>
        <a:p>
          <a:endParaRPr kumimoji="1" lang="ja-JP" altLang="en-US"/>
        </a:p>
      </dgm:t>
    </dgm:pt>
    <dgm:pt modelId="{13B98556-7F84-4C37-A67E-7C4AB1005645}" type="sibTrans" cxnId="{3C4CF13B-0830-4049-ADA5-9B4CE9EB6B64}">
      <dgm:prSet/>
      <dgm:spPr/>
      <dgm:t>
        <a:bodyPr/>
        <a:lstStyle/>
        <a:p>
          <a:endParaRPr kumimoji="1" lang="ja-JP" altLang="en-US"/>
        </a:p>
      </dgm:t>
    </dgm:pt>
    <dgm:pt modelId="{2E473AC5-D9F9-41F7-8EF3-17E7543EA640}">
      <dgm:prSet phldrT="[テキスト]"/>
      <dgm:spPr/>
      <dgm:t>
        <a:bodyPr/>
        <a:lstStyle/>
        <a:p>
          <a:r>
            <a:rPr lang="en-US" altLang="ja-JP" dirty="0"/>
            <a:t>VB</a:t>
          </a:r>
          <a:endParaRPr lang="ja-JP" altLang="en-US" dirty="0"/>
        </a:p>
      </dgm:t>
    </dgm:pt>
    <dgm:pt modelId="{2AB046B2-0416-49DD-8FBA-C00100E7BF22}" type="parTrans" cxnId="{DB035F77-AC7C-4437-AF56-761D26E2A2AD}">
      <dgm:prSet/>
      <dgm:spPr/>
      <dgm:t>
        <a:bodyPr/>
        <a:lstStyle/>
        <a:p>
          <a:endParaRPr kumimoji="1" lang="ja-JP" altLang="en-US"/>
        </a:p>
      </dgm:t>
    </dgm:pt>
    <dgm:pt modelId="{50627991-572E-41DD-A7EB-8CCE1F0EB0F3}" type="sibTrans" cxnId="{DB035F77-AC7C-4437-AF56-761D26E2A2AD}">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996DB1B6-E866-4DA0-A9CD-10C9799975F4}" type="pres">
      <dgm:prSet presAssocID="{18FF8BCD-5B5C-481E-B04F-CBECDBB7BDCA}" presName="Name19" presStyleLbl="parChTrans1D2" presStyleIdx="0" presStyleCnt="1"/>
      <dgm:spPr/>
    </dgm:pt>
    <dgm:pt modelId="{F809941D-BE2D-4F08-9A88-C595F1B295D3}" type="pres">
      <dgm:prSet presAssocID="{88E8BFFC-4297-4ABC-8EAA-B2D4C39D4723}" presName="Name21" presStyleCnt="0"/>
      <dgm:spPr/>
    </dgm:pt>
    <dgm:pt modelId="{3CBCED6A-A57E-49A4-A124-C00FA0B9D6D0}" type="pres">
      <dgm:prSet presAssocID="{88E8BFFC-4297-4ABC-8EAA-B2D4C39D4723}" presName="level2Shape" presStyleLbl="node2" presStyleIdx="0" presStyleCnt="1"/>
      <dgm:spPr/>
    </dgm:pt>
    <dgm:pt modelId="{74D9437E-B9A6-4AA1-9C12-3319F0D57280}" type="pres">
      <dgm:prSet presAssocID="{88E8BFFC-4297-4ABC-8EAA-B2D4C39D4723}" presName="hierChild3" presStyleCnt="0"/>
      <dgm:spPr/>
    </dgm:pt>
    <dgm:pt modelId="{2808362E-6F1E-4E55-91FC-811A94E431D0}" type="pres">
      <dgm:prSet presAssocID="{2AB046B2-0416-49DD-8FBA-C00100E7BF22}" presName="Name19" presStyleLbl="parChTrans1D3" presStyleIdx="0" presStyleCnt="3"/>
      <dgm:spPr/>
    </dgm:pt>
    <dgm:pt modelId="{ADEFE085-D0BD-440C-863E-B604B3814F57}" type="pres">
      <dgm:prSet presAssocID="{2E473AC5-D9F9-41F7-8EF3-17E7543EA640}" presName="Name21" presStyleCnt="0"/>
      <dgm:spPr/>
    </dgm:pt>
    <dgm:pt modelId="{FA1731B5-D3C7-4BFA-90FD-7C56CCCFDC3E}" type="pres">
      <dgm:prSet presAssocID="{2E473AC5-D9F9-41F7-8EF3-17E7543EA640}" presName="level2Shape" presStyleLbl="node3" presStyleIdx="0" presStyleCnt="3"/>
      <dgm:spPr/>
    </dgm:pt>
    <dgm:pt modelId="{8CB42851-23D7-4664-9DBC-2C9BA1AE8CF5}" type="pres">
      <dgm:prSet presAssocID="{2E473AC5-D9F9-41F7-8EF3-17E7543EA640}" presName="hierChild3" presStyleCnt="0"/>
      <dgm:spPr/>
    </dgm:pt>
    <dgm:pt modelId="{1E212FFE-9288-41EF-8BBA-9F6460810898}" type="pres">
      <dgm:prSet presAssocID="{0A15173E-AF9A-48F1-89EC-0B55A0890125}" presName="Name19" presStyleLbl="parChTrans1D4" presStyleIdx="0" presStyleCnt="6"/>
      <dgm:spPr/>
    </dgm:pt>
    <dgm:pt modelId="{B4F35FF8-3098-47D0-A709-505401D036EF}" type="pres">
      <dgm:prSet presAssocID="{2636CCC2-9B62-4ED3-A5E3-6497719DB641}" presName="Name21" presStyleCnt="0"/>
      <dgm:spPr/>
    </dgm:pt>
    <dgm:pt modelId="{D1ED7FCD-116E-4B7B-AE5B-FFFEA2986808}" type="pres">
      <dgm:prSet presAssocID="{2636CCC2-9B62-4ED3-A5E3-6497719DB641}" presName="level2Shape" presStyleLbl="node4" presStyleIdx="0" presStyleCnt="6"/>
      <dgm:spPr/>
    </dgm:pt>
    <dgm:pt modelId="{03B7D6B7-B0C9-4CCC-B6CB-299038A0C977}" type="pres">
      <dgm:prSet presAssocID="{2636CCC2-9B62-4ED3-A5E3-6497719DB641}" presName="hierChild3" presStyleCnt="0"/>
      <dgm:spPr/>
    </dgm:pt>
    <dgm:pt modelId="{BF54DABE-8BC7-4AB3-972F-93818AEF80B8}" type="pres">
      <dgm:prSet presAssocID="{77224A96-5F23-4B45-9BC6-41D7617F3F4C}" presName="Name19" presStyleLbl="parChTrans1D3" presStyleIdx="1" presStyleCnt="3"/>
      <dgm:spPr/>
    </dgm:pt>
    <dgm:pt modelId="{AE04E831-E6FF-4795-87BB-894DB05C9B23}" type="pres">
      <dgm:prSet presAssocID="{36A7E21F-013C-454A-87D8-9951773B0C9B}" presName="Name21" presStyleCnt="0"/>
      <dgm:spPr/>
    </dgm:pt>
    <dgm:pt modelId="{81CB2B8B-B6AE-4717-9E9C-19329AB28C31}" type="pres">
      <dgm:prSet presAssocID="{36A7E21F-013C-454A-87D8-9951773B0C9B}" presName="level2Shape" presStyleLbl="node3" presStyleIdx="1" presStyleCnt="3"/>
      <dgm:spPr/>
    </dgm:pt>
    <dgm:pt modelId="{17ED1B08-6A8C-4440-B594-C060C5AAE726}" type="pres">
      <dgm:prSet presAssocID="{36A7E21F-013C-454A-87D8-9951773B0C9B}" presName="hierChild3" presStyleCnt="0"/>
      <dgm:spPr/>
    </dgm:pt>
    <dgm:pt modelId="{55FDBC2A-C7B0-462A-9F8D-0BECF86AD8B7}" type="pres">
      <dgm:prSet presAssocID="{FC9CD1C2-FF26-4FD6-A9AC-A0D38AF44CE3}" presName="Name19" presStyleLbl="parChTrans1D4" presStyleIdx="1" presStyleCnt="6"/>
      <dgm:spPr/>
    </dgm:pt>
    <dgm:pt modelId="{21EA404F-79B1-453E-B355-1E347C1BC07E}" type="pres">
      <dgm:prSet presAssocID="{7439A91C-8E9E-4CB1-A9FC-00E997CB2ED3}" presName="Name21" presStyleCnt="0"/>
      <dgm:spPr/>
    </dgm:pt>
    <dgm:pt modelId="{32C204A7-7101-484E-976F-47E89400863C}" type="pres">
      <dgm:prSet presAssocID="{7439A91C-8E9E-4CB1-A9FC-00E997CB2ED3}" presName="level2Shape" presStyleLbl="node4" presStyleIdx="1" presStyleCnt="6"/>
      <dgm:spPr/>
    </dgm:pt>
    <dgm:pt modelId="{B9092B72-44B9-4235-80F7-45FEF7CC0F1A}" type="pres">
      <dgm:prSet presAssocID="{7439A91C-8E9E-4CB1-A9FC-00E997CB2ED3}" presName="hierChild3" presStyleCnt="0"/>
      <dgm:spPr/>
    </dgm:pt>
    <dgm:pt modelId="{EBEE74F2-4FD2-461C-90B3-0F56DDF20005}" type="pres">
      <dgm:prSet presAssocID="{A1A14C63-2EA1-4CE4-ACBA-24C8435E0B71}" presName="Name19" presStyleLbl="parChTrans1D3" presStyleIdx="2" presStyleCnt="3"/>
      <dgm:spPr/>
    </dgm:pt>
    <dgm:pt modelId="{5D79EFFD-D3B0-44B3-841A-F5020D51780C}" type="pres">
      <dgm:prSet presAssocID="{7F5CEA46-E84B-496F-A163-80EF2CA07B02}" presName="Name21" presStyleCnt="0"/>
      <dgm:spPr/>
    </dgm:pt>
    <dgm:pt modelId="{B84BF585-4294-431E-ABEF-C4D714B6CA3D}" type="pres">
      <dgm:prSet presAssocID="{7F5CEA46-E84B-496F-A163-80EF2CA07B02}" presName="level2Shape" presStyleLbl="node3" presStyleIdx="2" presStyleCnt="3"/>
      <dgm:spPr/>
    </dgm:pt>
    <dgm:pt modelId="{9476D655-0AF8-4DA7-8B18-14D5AA3E78C6}" type="pres">
      <dgm:prSet presAssocID="{7F5CEA46-E84B-496F-A163-80EF2CA07B02}" presName="hierChild3" presStyleCnt="0"/>
      <dgm:spPr/>
    </dgm:pt>
    <dgm:pt modelId="{44421670-7CFB-42A2-8C25-A29702B14F54}" type="pres">
      <dgm:prSet presAssocID="{3352C4D8-4A8B-405C-9A29-088129C9F564}" presName="Name19" presStyleLbl="parChTrans1D4" presStyleIdx="2" presStyleCnt="6"/>
      <dgm:spPr/>
    </dgm:pt>
    <dgm:pt modelId="{F733463A-E22D-48E6-9970-C31901345070}" type="pres">
      <dgm:prSet presAssocID="{44E4E32B-8984-476D-833B-8F26BB6D8269}" presName="Name21" presStyleCnt="0"/>
      <dgm:spPr/>
    </dgm:pt>
    <dgm:pt modelId="{5F43E5C8-7D2D-4E28-B055-9393C27A2E10}" type="pres">
      <dgm:prSet presAssocID="{44E4E32B-8984-476D-833B-8F26BB6D8269}" presName="level2Shape" presStyleLbl="node4" presStyleIdx="2" presStyleCnt="6"/>
      <dgm:spPr/>
    </dgm:pt>
    <dgm:pt modelId="{7C0D26E8-528D-447C-B254-A6C7AFE9C855}" type="pres">
      <dgm:prSet presAssocID="{44E4E32B-8984-476D-833B-8F26BB6D8269}" presName="hierChild3" presStyleCnt="0"/>
      <dgm:spPr/>
    </dgm:pt>
    <dgm:pt modelId="{AF742C05-05CA-4734-A7FC-A9DF1C56FC4F}" type="pres">
      <dgm:prSet presAssocID="{B527AB5D-5A56-43E9-86CC-5FA013C45D2E}" presName="Name19" presStyleLbl="parChTrans1D4" presStyleIdx="3" presStyleCnt="6"/>
      <dgm:spPr/>
    </dgm:pt>
    <dgm:pt modelId="{0F84252E-3B16-418C-9CE3-9EF86692F7B3}" type="pres">
      <dgm:prSet presAssocID="{BACF044F-E1CE-40C9-9BE0-009F55F572DD}" presName="Name21" presStyleCnt="0"/>
      <dgm:spPr/>
    </dgm:pt>
    <dgm:pt modelId="{0B3D125B-4CFB-4DE2-820C-28A8E94470A1}" type="pres">
      <dgm:prSet presAssocID="{BACF044F-E1CE-40C9-9BE0-009F55F572DD}" presName="level2Shape" presStyleLbl="node4" presStyleIdx="3" presStyleCnt="6"/>
      <dgm:spPr/>
    </dgm:pt>
    <dgm:pt modelId="{7569C962-80F3-4CFD-92A4-2996AF81E888}" type="pres">
      <dgm:prSet presAssocID="{BACF044F-E1CE-40C9-9BE0-009F55F572DD}" presName="hierChild3" presStyleCnt="0"/>
      <dgm:spPr/>
    </dgm:pt>
    <dgm:pt modelId="{5C42E892-3233-4BFE-A62A-A4E9207C9456}" type="pres">
      <dgm:prSet presAssocID="{5FDD63B1-9083-42E8-BA5C-E3BD8A306D07}" presName="Name19" presStyleLbl="parChTrans1D4" presStyleIdx="4" presStyleCnt="6"/>
      <dgm:spPr/>
    </dgm:pt>
    <dgm:pt modelId="{2740B74F-7D5C-46F4-AB81-CE99DDB376A1}" type="pres">
      <dgm:prSet presAssocID="{25819FEF-FDA8-48B0-85FA-342768A2C865}" presName="Name21" presStyleCnt="0"/>
      <dgm:spPr/>
    </dgm:pt>
    <dgm:pt modelId="{171EC50E-FB41-45C2-9957-D8120C6BFED6}" type="pres">
      <dgm:prSet presAssocID="{25819FEF-FDA8-48B0-85FA-342768A2C865}" presName="level2Shape" presStyleLbl="node4" presStyleIdx="4" presStyleCnt="6"/>
      <dgm:spPr/>
    </dgm:pt>
    <dgm:pt modelId="{C5102D60-EA19-46FA-9CFD-87B521379B98}" type="pres">
      <dgm:prSet presAssocID="{25819FEF-FDA8-48B0-85FA-342768A2C865}" presName="hierChild3" presStyleCnt="0"/>
      <dgm:spPr/>
    </dgm:pt>
    <dgm:pt modelId="{57671017-A866-49B5-B49E-FA173EAA8204}" type="pres">
      <dgm:prSet presAssocID="{BB23E967-4092-4ED1-9132-822643D41F00}" presName="Name19" presStyleLbl="parChTrans1D4" presStyleIdx="5" presStyleCnt="6"/>
      <dgm:spPr/>
    </dgm:pt>
    <dgm:pt modelId="{C9735B26-189B-4550-A9FD-1E2024B9ED0C}" type="pres">
      <dgm:prSet presAssocID="{0373D8CE-1CC7-4369-9BC0-569612B38BD9}" presName="Name21" presStyleCnt="0"/>
      <dgm:spPr/>
    </dgm:pt>
    <dgm:pt modelId="{CC380CAC-96C2-45FF-9B26-EEA00E4CAE31}" type="pres">
      <dgm:prSet presAssocID="{0373D8CE-1CC7-4369-9BC0-569612B38BD9}" presName="level2Shape" presStyleLbl="node4" presStyleIdx="5" presStyleCnt="6"/>
      <dgm:spPr/>
    </dgm:pt>
    <dgm:pt modelId="{46FA12F1-CA38-456B-A958-8D64E5092198}"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B5F46411-4E30-440B-9747-BAA17D420807}" type="presOf" srcId="{7F5CEA46-E84B-496F-A163-80EF2CA07B02}" destId="{B84BF585-4294-431E-ABEF-C4D714B6CA3D}" srcOrd="0" destOrd="0" presId="urn:microsoft.com/office/officeart/2005/8/layout/hierarchy6"/>
    <dgm:cxn modelId="{743F7614-64F3-495E-B908-181B82C38403}" type="presOf" srcId="{7439A91C-8E9E-4CB1-A9FC-00E997CB2ED3}" destId="{32C204A7-7101-484E-976F-47E89400863C}" srcOrd="0" destOrd="0" presId="urn:microsoft.com/office/officeart/2005/8/layout/hierarchy6"/>
    <dgm:cxn modelId="{33A80F1F-5232-460F-A17E-1ACAF43B075F}" type="presOf" srcId="{2E473AC5-D9F9-41F7-8EF3-17E7543EA640}" destId="{FA1731B5-D3C7-4BFA-90FD-7C56CCCFDC3E}"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949B2537-B043-4807-89CF-4D5B87F74434}" type="presOf" srcId="{0A15173E-AF9A-48F1-89EC-0B55A0890125}" destId="{1E212FFE-9288-41EF-8BBA-9F6460810898}" srcOrd="0" destOrd="0" presId="urn:microsoft.com/office/officeart/2005/8/layout/hierarchy6"/>
    <dgm:cxn modelId="{3C4CF13B-0830-4049-ADA5-9B4CE9EB6B64}" srcId="{36A7E21F-013C-454A-87D8-9951773B0C9B}" destId="{7439A91C-8E9E-4CB1-A9FC-00E997CB2ED3}" srcOrd="0" destOrd="0" parTransId="{FC9CD1C2-FF26-4FD6-A9AC-A0D38AF44CE3}" sibTransId="{13B98556-7F84-4C37-A67E-7C4AB1005645}"/>
    <dgm:cxn modelId="{6D7FEF3F-C848-4E86-99F8-2869D97B5C1B}" type="presOf" srcId="{A1A14C63-2EA1-4CE4-ACBA-24C8435E0B71}" destId="{EBEE74F2-4FD2-461C-90B3-0F56DDF20005}" srcOrd="0" destOrd="0" presId="urn:microsoft.com/office/officeart/2005/8/layout/hierarchy6"/>
    <dgm:cxn modelId="{687B4D62-C0B4-484D-A6D9-5F89E1893BCD}" type="presOf" srcId="{18FF8BCD-5B5C-481E-B04F-CBECDBB7BDCA}" destId="{996DB1B6-E866-4DA0-A9CD-10C9799975F4}" srcOrd="0" destOrd="0" presId="urn:microsoft.com/office/officeart/2005/8/layout/hierarchy6"/>
    <dgm:cxn modelId="{9CB94743-4418-46D5-99DB-04ABF9519465}" type="presOf" srcId="{2AB046B2-0416-49DD-8FBA-C00100E7BF22}" destId="{2808362E-6F1E-4E55-91FC-811A94E431D0}" srcOrd="0" destOrd="0" presId="urn:microsoft.com/office/officeart/2005/8/layout/hierarchy6"/>
    <dgm:cxn modelId="{2D8A766A-038C-4DA9-8B40-5B6DC691C23A}" type="presOf" srcId="{2636CCC2-9B62-4ED3-A5E3-6497719DB641}" destId="{D1ED7FCD-116E-4B7B-AE5B-FFFEA2986808}"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3CFF856A-9FD5-4415-A95E-DB46CE481199}" type="presOf" srcId="{77224A96-5F23-4B45-9BC6-41D7617F3F4C}" destId="{BF54DABE-8BC7-4AB3-972F-93818AEF80B8}" srcOrd="0" destOrd="0" presId="urn:microsoft.com/office/officeart/2005/8/layout/hierarchy6"/>
    <dgm:cxn modelId="{B710C753-5DE4-4EC0-80A6-CAA1B594259A}" type="presOf" srcId="{3352C4D8-4A8B-405C-9A29-088129C9F564}" destId="{44421670-7CFB-42A2-8C25-A29702B14F54}" srcOrd="0" destOrd="0" presId="urn:microsoft.com/office/officeart/2005/8/layout/hierarchy6"/>
    <dgm:cxn modelId="{B997F153-FF59-49B6-93BB-CCC4F4CF2F0F}" type="presOf" srcId="{B527AB5D-5A56-43E9-86CC-5FA013C45D2E}" destId="{AF742C05-05CA-4734-A7FC-A9DF1C56FC4F}"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DB035F77-AC7C-4437-AF56-761D26E2A2AD}" srcId="{88E8BFFC-4297-4ABC-8EAA-B2D4C39D4723}" destId="{2E473AC5-D9F9-41F7-8EF3-17E7543EA640}" srcOrd="0" destOrd="0" parTransId="{2AB046B2-0416-49DD-8FBA-C00100E7BF22}" sibTransId="{50627991-572E-41DD-A7EB-8CCE1F0EB0F3}"/>
    <dgm:cxn modelId="{E495105A-40A8-4ECE-A282-699A2F65D2D3}" type="presOf" srcId="{88E8BFFC-4297-4ABC-8EAA-B2D4C39D4723}" destId="{3CBCED6A-A57E-49A4-A124-C00FA0B9D6D0}" srcOrd="0" destOrd="0" presId="urn:microsoft.com/office/officeart/2005/8/layout/hierarchy6"/>
    <dgm:cxn modelId="{164D1F83-5C19-4E1E-AB47-F96679D5104C}" srcId="{2E473AC5-D9F9-41F7-8EF3-17E7543EA640}" destId="{2636CCC2-9B62-4ED3-A5E3-6497719DB641}" srcOrd="0" destOrd="0" parTransId="{0A15173E-AF9A-48F1-89EC-0B55A0890125}" sibTransId="{4E589FA3-2E53-417C-9C08-D063B05508ED}"/>
    <dgm:cxn modelId="{9D6F6E8B-BD8E-4274-9C42-E905807F8CF8}" type="presOf" srcId="{25819FEF-FDA8-48B0-85FA-342768A2C865}" destId="{171EC50E-FB41-45C2-9957-D8120C6BFED6}" srcOrd="0" destOrd="0" presId="urn:microsoft.com/office/officeart/2005/8/layout/hierarchy6"/>
    <dgm:cxn modelId="{BE39CC93-F052-4361-AB1E-634D4EF8B67C}" type="presOf" srcId="{FC9CD1C2-FF26-4FD6-A9AC-A0D38AF44CE3}" destId="{55FDBC2A-C7B0-462A-9F8D-0BECF86AD8B7}" srcOrd="0" destOrd="0" presId="urn:microsoft.com/office/officeart/2005/8/layout/hierarchy6"/>
    <dgm:cxn modelId="{02081696-25C3-427E-9454-1F52D68359A4}" srcId="{44E4E32B-8984-476D-833B-8F26BB6D8269}" destId="{BACF044F-E1CE-40C9-9BE0-009F55F572DD}" srcOrd="0" destOrd="0" parTransId="{B527AB5D-5A56-43E9-86CC-5FA013C45D2E}" sibTransId="{E3793F3B-6A47-4E00-955F-A332FA114DBE}"/>
    <dgm:cxn modelId="{3CC4F99A-7046-49C1-8B79-8CCBEB49461E}" type="presOf" srcId="{BB23E967-4092-4ED1-9132-822643D41F00}" destId="{57671017-A866-49B5-B49E-FA173EAA8204}" srcOrd="0" destOrd="0" presId="urn:microsoft.com/office/officeart/2005/8/layout/hierarchy6"/>
    <dgm:cxn modelId="{5D22DFA5-00FB-4EF9-AA4E-41728ECAF1C5}" srcId="{25819FEF-FDA8-48B0-85FA-342768A2C865}" destId="{0373D8CE-1CC7-4369-9BC0-569612B38BD9}" srcOrd="0" destOrd="0" parTransId="{BB23E967-4092-4ED1-9132-822643D41F00}" sibTransId="{2DEC215F-168B-4EF0-8E8D-BC4F75B6DE20}"/>
    <dgm:cxn modelId="{7D4E2BC8-6A16-4C8D-ADC3-25ECE22BA4F1}" srcId="{8C4C6753-083C-42DA-94DC-1AE3E2983FD8}" destId="{6DB4507B-EA8C-443A-9FD3-3391728E0B53}" srcOrd="0" destOrd="0" parTransId="{857E1D0B-0FD6-40CC-8557-05DED58EBA87}" sibTransId="{B3287AF6-2EEB-4BC1-91A3-CC4F798D087D}"/>
    <dgm:cxn modelId="{EFEB59C9-D3FA-4268-B9ED-EF823C6EE34A}" srcId="{88E8BFFC-4297-4ABC-8EAA-B2D4C39D4723}" destId="{36A7E21F-013C-454A-87D8-9951773B0C9B}" srcOrd="1" destOrd="0" parTransId="{77224A96-5F23-4B45-9BC6-41D7617F3F4C}" sibTransId="{65CCD126-A5C0-4A84-978C-BA54D114638F}"/>
    <dgm:cxn modelId="{017D14D1-3155-4BBF-B7DE-97776D8F2DB8}" type="presOf" srcId="{BACF044F-E1CE-40C9-9BE0-009F55F572DD}" destId="{0B3D125B-4CFB-4DE2-820C-28A8E94470A1}" srcOrd="0" destOrd="0" presId="urn:microsoft.com/office/officeart/2005/8/layout/hierarchy6"/>
    <dgm:cxn modelId="{D851B9D6-4942-4090-BD36-419819FA6A53}" type="presOf" srcId="{36A7E21F-013C-454A-87D8-9951773B0C9B}" destId="{81CB2B8B-B6AE-4717-9E9C-19329AB28C31}" srcOrd="0" destOrd="0" presId="urn:microsoft.com/office/officeart/2005/8/layout/hierarchy6"/>
    <dgm:cxn modelId="{E3E5E6DB-2001-4164-800E-598DC9405341}" type="presOf" srcId="{44E4E32B-8984-476D-833B-8F26BB6D8269}" destId="{5F43E5C8-7D2D-4E28-B055-9393C27A2E10}" srcOrd="0" destOrd="0" presId="urn:microsoft.com/office/officeart/2005/8/layout/hierarchy6"/>
    <dgm:cxn modelId="{BB2612DF-3C03-4D8F-9C5E-C7FBCF7F5192}" srcId="{7F5CEA46-E84B-496F-A163-80EF2CA07B02}" destId="{44E4E32B-8984-476D-833B-8F26BB6D8269}" srcOrd="0" destOrd="0" parTransId="{3352C4D8-4A8B-405C-9A29-088129C9F564}" sibTransId="{12B4603C-F716-4CE5-93D1-E0BD969EE384}"/>
    <dgm:cxn modelId="{87B2E9E0-FEAB-4628-BEB7-D197748E661E}" type="presOf" srcId="{5FDD63B1-9083-42E8-BA5C-E3BD8A306D07}" destId="{5C42E892-3233-4BFE-A62A-A4E9207C9456}" srcOrd="0" destOrd="0" presId="urn:microsoft.com/office/officeart/2005/8/layout/hierarchy6"/>
    <dgm:cxn modelId="{F45843E9-4D25-4E26-8FC4-FF92FF783300}" srcId="{7F5CEA46-E84B-496F-A163-80EF2CA07B02}" destId="{25819FEF-FDA8-48B0-85FA-342768A2C865}" srcOrd="1" destOrd="0" parTransId="{5FDD63B1-9083-42E8-BA5C-E3BD8A306D07}" sibTransId="{95B00A8D-9AFF-45BF-8939-9910E380EDBD}"/>
    <dgm:cxn modelId="{EA98D7EB-51F2-4456-BD7D-6F9B2786F2CD}" type="presOf" srcId="{0373D8CE-1CC7-4369-9BC0-569612B38BD9}" destId="{CC380CAC-96C2-45FF-9B26-EEA00E4CAE31}" srcOrd="0" destOrd="0" presId="urn:microsoft.com/office/officeart/2005/8/layout/hierarchy6"/>
    <dgm:cxn modelId="{5FBD4FFA-D81E-46D5-9721-511FF742AA81}" srcId="{88E8BFFC-4297-4ABC-8EAA-B2D4C39D4723}" destId="{7F5CEA46-E84B-496F-A163-80EF2CA07B02}" srcOrd="2"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052077AD-60C9-470C-80E0-FBEC7A650010}" type="presParOf" srcId="{A8EACAB6-CF92-47FA-A71E-C14383A77C37}" destId="{996DB1B6-E866-4DA0-A9CD-10C9799975F4}" srcOrd="0" destOrd="0" presId="urn:microsoft.com/office/officeart/2005/8/layout/hierarchy6"/>
    <dgm:cxn modelId="{A59E308E-FEEA-437B-BE4B-01F5CA128AC6}" type="presParOf" srcId="{A8EACAB6-CF92-47FA-A71E-C14383A77C37}" destId="{F809941D-BE2D-4F08-9A88-C595F1B295D3}" srcOrd="1" destOrd="0" presId="urn:microsoft.com/office/officeart/2005/8/layout/hierarchy6"/>
    <dgm:cxn modelId="{29371D63-346B-4A74-B722-5F8CB5B26A7E}" type="presParOf" srcId="{F809941D-BE2D-4F08-9A88-C595F1B295D3}" destId="{3CBCED6A-A57E-49A4-A124-C00FA0B9D6D0}" srcOrd="0" destOrd="0" presId="urn:microsoft.com/office/officeart/2005/8/layout/hierarchy6"/>
    <dgm:cxn modelId="{19AA4A72-18EE-4DB6-B62D-C75A52EDD519}" type="presParOf" srcId="{F809941D-BE2D-4F08-9A88-C595F1B295D3}" destId="{74D9437E-B9A6-4AA1-9C12-3319F0D57280}" srcOrd="1" destOrd="0" presId="urn:microsoft.com/office/officeart/2005/8/layout/hierarchy6"/>
    <dgm:cxn modelId="{88FF3BF3-CCF8-4AB0-B73D-AA82302079FC}" type="presParOf" srcId="{74D9437E-B9A6-4AA1-9C12-3319F0D57280}" destId="{2808362E-6F1E-4E55-91FC-811A94E431D0}" srcOrd="0" destOrd="0" presId="urn:microsoft.com/office/officeart/2005/8/layout/hierarchy6"/>
    <dgm:cxn modelId="{771643B4-8F8E-476E-BA76-0615748B57B0}" type="presParOf" srcId="{74D9437E-B9A6-4AA1-9C12-3319F0D57280}" destId="{ADEFE085-D0BD-440C-863E-B604B3814F57}" srcOrd="1" destOrd="0" presId="urn:microsoft.com/office/officeart/2005/8/layout/hierarchy6"/>
    <dgm:cxn modelId="{40DDAA48-2118-4C5C-80A7-2071158D758F}" type="presParOf" srcId="{ADEFE085-D0BD-440C-863E-B604B3814F57}" destId="{FA1731B5-D3C7-4BFA-90FD-7C56CCCFDC3E}" srcOrd="0" destOrd="0" presId="urn:microsoft.com/office/officeart/2005/8/layout/hierarchy6"/>
    <dgm:cxn modelId="{65490658-EE7B-4AF8-84E5-4BFFD8B7C052}" type="presParOf" srcId="{ADEFE085-D0BD-440C-863E-B604B3814F57}" destId="{8CB42851-23D7-4664-9DBC-2C9BA1AE8CF5}" srcOrd="1" destOrd="0" presId="urn:microsoft.com/office/officeart/2005/8/layout/hierarchy6"/>
    <dgm:cxn modelId="{BB93629D-5E26-45C4-B245-64E9315A57FE}" type="presParOf" srcId="{8CB42851-23D7-4664-9DBC-2C9BA1AE8CF5}" destId="{1E212FFE-9288-41EF-8BBA-9F6460810898}" srcOrd="0" destOrd="0" presId="urn:microsoft.com/office/officeart/2005/8/layout/hierarchy6"/>
    <dgm:cxn modelId="{8FB0AFAF-05B8-4637-B23C-169E08442721}" type="presParOf" srcId="{8CB42851-23D7-4664-9DBC-2C9BA1AE8CF5}" destId="{B4F35FF8-3098-47D0-A709-505401D036EF}" srcOrd="1" destOrd="0" presId="urn:microsoft.com/office/officeart/2005/8/layout/hierarchy6"/>
    <dgm:cxn modelId="{9BED302B-A42A-49FA-B554-E5299D2C2401}" type="presParOf" srcId="{B4F35FF8-3098-47D0-A709-505401D036EF}" destId="{D1ED7FCD-116E-4B7B-AE5B-FFFEA2986808}" srcOrd="0" destOrd="0" presId="urn:microsoft.com/office/officeart/2005/8/layout/hierarchy6"/>
    <dgm:cxn modelId="{1EEA320D-4619-46B6-A4BF-EF3A61134987}" type="presParOf" srcId="{B4F35FF8-3098-47D0-A709-505401D036EF}" destId="{03B7D6B7-B0C9-4CCC-B6CB-299038A0C977}" srcOrd="1" destOrd="0" presId="urn:microsoft.com/office/officeart/2005/8/layout/hierarchy6"/>
    <dgm:cxn modelId="{0F4CA758-442F-4D34-80BA-08CBF075510E}" type="presParOf" srcId="{74D9437E-B9A6-4AA1-9C12-3319F0D57280}" destId="{BF54DABE-8BC7-4AB3-972F-93818AEF80B8}" srcOrd="2" destOrd="0" presId="urn:microsoft.com/office/officeart/2005/8/layout/hierarchy6"/>
    <dgm:cxn modelId="{A6717A0C-2203-43FA-A5CA-9D2A2AB6FB65}" type="presParOf" srcId="{74D9437E-B9A6-4AA1-9C12-3319F0D57280}" destId="{AE04E831-E6FF-4795-87BB-894DB05C9B23}" srcOrd="3" destOrd="0" presId="urn:microsoft.com/office/officeart/2005/8/layout/hierarchy6"/>
    <dgm:cxn modelId="{C77DD224-9D45-4752-A24A-3210E969B1A6}" type="presParOf" srcId="{AE04E831-E6FF-4795-87BB-894DB05C9B23}" destId="{81CB2B8B-B6AE-4717-9E9C-19329AB28C31}" srcOrd="0" destOrd="0" presId="urn:microsoft.com/office/officeart/2005/8/layout/hierarchy6"/>
    <dgm:cxn modelId="{80C09F61-7333-45B9-9AEE-95EFE0312511}" type="presParOf" srcId="{AE04E831-E6FF-4795-87BB-894DB05C9B23}" destId="{17ED1B08-6A8C-4440-B594-C060C5AAE726}" srcOrd="1" destOrd="0" presId="urn:microsoft.com/office/officeart/2005/8/layout/hierarchy6"/>
    <dgm:cxn modelId="{D4C4DC7F-6A18-479B-BE0F-D56E99F5C6E5}" type="presParOf" srcId="{17ED1B08-6A8C-4440-B594-C060C5AAE726}" destId="{55FDBC2A-C7B0-462A-9F8D-0BECF86AD8B7}" srcOrd="0" destOrd="0" presId="urn:microsoft.com/office/officeart/2005/8/layout/hierarchy6"/>
    <dgm:cxn modelId="{55186AD3-F216-4348-B2B5-3203FE8ECB6D}" type="presParOf" srcId="{17ED1B08-6A8C-4440-B594-C060C5AAE726}" destId="{21EA404F-79B1-453E-B355-1E347C1BC07E}" srcOrd="1" destOrd="0" presId="urn:microsoft.com/office/officeart/2005/8/layout/hierarchy6"/>
    <dgm:cxn modelId="{48755E3F-153A-4E06-A9AB-EA1EE88678B9}" type="presParOf" srcId="{21EA404F-79B1-453E-B355-1E347C1BC07E}" destId="{32C204A7-7101-484E-976F-47E89400863C}" srcOrd="0" destOrd="0" presId="urn:microsoft.com/office/officeart/2005/8/layout/hierarchy6"/>
    <dgm:cxn modelId="{A568A05A-43BD-4A1F-9539-CC5DBB6CAAE3}" type="presParOf" srcId="{21EA404F-79B1-453E-B355-1E347C1BC07E}" destId="{B9092B72-44B9-4235-80F7-45FEF7CC0F1A}" srcOrd="1" destOrd="0" presId="urn:microsoft.com/office/officeart/2005/8/layout/hierarchy6"/>
    <dgm:cxn modelId="{E569A544-EAA5-4458-9D1C-527908DBC5F1}" type="presParOf" srcId="{74D9437E-B9A6-4AA1-9C12-3319F0D57280}" destId="{EBEE74F2-4FD2-461C-90B3-0F56DDF20005}" srcOrd="4" destOrd="0" presId="urn:microsoft.com/office/officeart/2005/8/layout/hierarchy6"/>
    <dgm:cxn modelId="{56A7FB04-8B7A-48EA-A2F6-410CA9BE2C5E}" type="presParOf" srcId="{74D9437E-B9A6-4AA1-9C12-3319F0D57280}" destId="{5D79EFFD-D3B0-44B3-841A-F5020D51780C}" srcOrd="5" destOrd="0" presId="urn:microsoft.com/office/officeart/2005/8/layout/hierarchy6"/>
    <dgm:cxn modelId="{0C1BAD44-D1FF-42AD-8005-EA090E330792}" type="presParOf" srcId="{5D79EFFD-D3B0-44B3-841A-F5020D51780C}" destId="{B84BF585-4294-431E-ABEF-C4D714B6CA3D}" srcOrd="0" destOrd="0" presId="urn:microsoft.com/office/officeart/2005/8/layout/hierarchy6"/>
    <dgm:cxn modelId="{98DC711F-8249-4E6C-A6DA-76FA6FE088A7}" type="presParOf" srcId="{5D79EFFD-D3B0-44B3-841A-F5020D51780C}" destId="{9476D655-0AF8-4DA7-8B18-14D5AA3E78C6}" srcOrd="1" destOrd="0" presId="urn:microsoft.com/office/officeart/2005/8/layout/hierarchy6"/>
    <dgm:cxn modelId="{EDAE1F3E-5D85-45FC-B5E7-54B035FCFD06}" type="presParOf" srcId="{9476D655-0AF8-4DA7-8B18-14D5AA3E78C6}" destId="{44421670-7CFB-42A2-8C25-A29702B14F54}" srcOrd="0" destOrd="0" presId="urn:microsoft.com/office/officeart/2005/8/layout/hierarchy6"/>
    <dgm:cxn modelId="{389AFAD3-7B21-446B-AC99-4C2C6CAC81F4}" type="presParOf" srcId="{9476D655-0AF8-4DA7-8B18-14D5AA3E78C6}" destId="{F733463A-E22D-48E6-9970-C31901345070}" srcOrd="1" destOrd="0" presId="urn:microsoft.com/office/officeart/2005/8/layout/hierarchy6"/>
    <dgm:cxn modelId="{A4CA2731-65BE-4DA8-93B2-57819A086D8F}" type="presParOf" srcId="{F733463A-E22D-48E6-9970-C31901345070}" destId="{5F43E5C8-7D2D-4E28-B055-9393C27A2E10}" srcOrd="0" destOrd="0" presId="urn:microsoft.com/office/officeart/2005/8/layout/hierarchy6"/>
    <dgm:cxn modelId="{1206333D-832A-463B-90BE-49AC6420BA4A}" type="presParOf" srcId="{F733463A-E22D-48E6-9970-C31901345070}" destId="{7C0D26E8-528D-447C-B254-A6C7AFE9C855}" srcOrd="1" destOrd="0" presId="urn:microsoft.com/office/officeart/2005/8/layout/hierarchy6"/>
    <dgm:cxn modelId="{C326866D-2B50-494D-A156-7C1250017EB7}" type="presParOf" srcId="{7C0D26E8-528D-447C-B254-A6C7AFE9C855}" destId="{AF742C05-05CA-4734-A7FC-A9DF1C56FC4F}" srcOrd="0" destOrd="0" presId="urn:microsoft.com/office/officeart/2005/8/layout/hierarchy6"/>
    <dgm:cxn modelId="{5497C542-300B-4D1D-80EF-5F3B59598AD4}" type="presParOf" srcId="{7C0D26E8-528D-447C-B254-A6C7AFE9C855}" destId="{0F84252E-3B16-418C-9CE3-9EF86692F7B3}" srcOrd="1" destOrd="0" presId="urn:microsoft.com/office/officeart/2005/8/layout/hierarchy6"/>
    <dgm:cxn modelId="{4CAA0715-EACB-453D-96BD-34F309B7ADA2}" type="presParOf" srcId="{0F84252E-3B16-418C-9CE3-9EF86692F7B3}" destId="{0B3D125B-4CFB-4DE2-820C-28A8E94470A1}" srcOrd="0" destOrd="0" presId="urn:microsoft.com/office/officeart/2005/8/layout/hierarchy6"/>
    <dgm:cxn modelId="{C225491A-454D-4EED-B936-84F6B3C8CD06}" type="presParOf" srcId="{0F84252E-3B16-418C-9CE3-9EF86692F7B3}" destId="{7569C962-80F3-4CFD-92A4-2996AF81E888}" srcOrd="1" destOrd="0" presId="urn:microsoft.com/office/officeart/2005/8/layout/hierarchy6"/>
    <dgm:cxn modelId="{BD488BA3-0D2E-48A5-BBB0-ECC50EDCC683}" type="presParOf" srcId="{9476D655-0AF8-4DA7-8B18-14D5AA3E78C6}" destId="{5C42E892-3233-4BFE-A62A-A4E9207C9456}" srcOrd="2" destOrd="0" presId="urn:microsoft.com/office/officeart/2005/8/layout/hierarchy6"/>
    <dgm:cxn modelId="{6989A307-52C3-4E63-B07D-7510EEFB0DD6}" type="presParOf" srcId="{9476D655-0AF8-4DA7-8B18-14D5AA3E78C6}" destId="{2740B74F-7D5C-46F4-AB81-CE99DDB376A1}" srcOrd="3" destOrd="0" presId="urn:microsoft.com/office/officeart/2005/8/layout/hierarchy6"/>
    <dgm:cxn modelId="{0881E971-7367-4573-B669-56E0A24F92DD}" type="presParOf" srcId="{2740B74F-7D5C-46F4-AB81-CE99DDB376A1}" destId="{171EC50E-FB41-45C2-9957-D8120C6BFED6}" srcOrd="0" destOrd="0" presId="urn:microsoft.com/office/officeart/2005/8/layout/hierarchy6"/>
    <dgm:cxn modelId="{F74308B3-B497-402E-B6CF-B258DE0406A5}" type="presParOf" srcId="{2740B74F-7D5C-46F4-AB81-CE99DDB376A1}" destId="{C5102D60-EA19-46FA-9CFD-87B521379B98}" srcOrd="1" destOrd="0" presId="urn:microsoft.com/office/officeart/2005/8/layout/hierarchy6"/>
    <dgm:cxn modelId="{C8D0713C-4433-4ECD-AEC3-46FEC5074195}" type="presParOf" srcId="{C5102D60-EA19-46FA-9CFD-87B521379B98}" destId="{57671017-A866-49B5-B49E-FA173EAA8204}" srcOrd="0" destOrd="0" presId="urn:microsoft.com/office/officeart/2005/8/layout/hierarchy6"/>
    <dgm:cxn modelId="{9B5A7FB3-707D-4F66-B10C-EE22653ED175}" type="presParOf" srcId="{C5102D60-EA19-46FA-9CFD-87B521379B98}" destId="{C9735B26-189B-4550-A9FD-1E2024B9ED0C}" srcOrd="1" destOrd="0" presId="urn:microsoft.com/office/officeart/2005/8/layout/hierarchy6"/>
    <dgm:cxn modelId="{D4D4A6F7-7DE6-4854-A369-3D0A5F41D695}" type="presParOf" srcId="{C9735B26-189B-4550-A9FD-1E2024B9ED0C}" destId="{CC380CAC-96C2-45FF-9B26-EEA00E4CAE31}" srcOrd="0" destOrd="0" presId="urn:microsoft.com/office/officeart/2005/8/layout/hierarchy6"/>
    <dgm:cxn modelId="{5E2E083C-A7EB-4234-968F-E7C791C42B13}" type="presParOf" srcId="{C9735B26-189B-4550-A9FD-1E2024B9ED0C}" destId="{46FA12F1-CA38-456B-A958-8D64E5092198}"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NP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Set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0373D8CE-1CC7-4369-9BC0-569612B38BD9}">
      <dgm:prSet phldrT="[テキスト]"/>
      <dgm:spPr/>
      <dgm:t>
        <a:bodyPr/>
        <a:lstStyle/>
        <a:p>
          <a:r>
            <a:rPr lang="en-US" altLang="ja-JP" dirty="0"/>
            <a:t>&lt;B&gt;</a:t>
          </a:r>
          <a:endParaRPr lang="ja-JP" altLang="en-US" dirty="0"/>
        </a:p>
      </dgm:t>
    </dgm:pt>
    <dgm:pt modelId="{BB23E967-4092-4ED1-9132-822643D41F00}" type="parTrans" cxnId="{5D22DFA5-00FB-4EF9-AA4E-41728ECAF1C5}">
      <dgm:prSet/>
      <dgm:spPr/>
      <dgm:t>
        <a:bodyPr/>
        <a:lstStyle/>
        <a:p>
          <a:endParaRPr kumimoji="1" lang="ja-JP" altLang="en-US"/>
        </a:p>
      </dgm:t>
    </dgm:pt>
    <dgm:pt modelId="{2DEC215F-168B-4EF0-8E8D-BC4F75B6DE20}" type="sibTrans" cxnId="{5D22DFA5-00FB-4EF9-AA4E-41728ECAF1C5}">
      <dgm:prSet/>
      <dgm:spPr/>
      <dgm:t>
        <a:bodyPr/>
        <a:lstStyle/>
        <a:p>
          <a:endParaRPr kumimoji="1" lang="ja-JP" altLang="en-US"/>
        </a:p>
      </dgm:t>
    </dgm:pt>
    <dgm:pt modelId="{36A7E21F-013C-454A-87D8-9951773B0C9B}">
      <dgm:prSet phldrT="[テキスト]"/>
      <dgm:spPr/>
      <dgm:t>
        <a:bodyPr/>
        <a:lstStyle/>
        <a:p>
          <a:r>
            <a:rPr lang="en-US" altLang="ja-JP" dirty="0"/>
            <a:t>NP</a:t>
          </a:r>
          <a:endParaRPr lang="ja-JP" altLang="en-US" dirty="0"/>
        </a:p>
      </dgm:t>
    </dgm:pt>
    <dgm:pt modelId="{77224A96-5F23-4B45-9BC6-41D7617F3F4C}" type="parTrans" cxnId="{EFEB59C9-D3FA-4268-B9ED-EF823C6EE34A}">
      <dgm:prSet/>
      <dgm:spPr/>
      <dgm:t>
        <a:bodyPr/>
        <a:lstStyle/>
        <a:p>
          <a:endParaRPr kumimoji="1" lang="ja-JP" altLang="en-US"/>
        </a:p>
      </dgm:t>
    </dgm:pt>
    <dgm:pt modelId="{65CCD126-A5C0-4A84-978C-BA54D114638F}" type="sibTrans" cxnId="{EFEB59C9-D3FA-4268-B9ED-EF823C6EE34A}">
      <dgm:prSet/>
      <dgm:spPr/>
      <dgm:t>
        <a:bodyPr/>
        <a:lstStyle/>
        <a:p>
          <a:endParaRPr kumimoji="1" lang="ja-JP" altLang="en-US"/>
        </a:p>
      </dgm:t>
    </dgm:pt>
    <dgm:pt modelId="{7439A91C-8E9E-4CB1-A9FC-00E997CB2ED3}">
      <dgm:prSet phldrT="[テキスト]"/>
      <dgm:spPr/>
      <dgm:t>
        <a:bodyPr/>
        <a:lstStyle/>
        <a:p>
          <a:r>
            <a:rPr lang="en-US" altLang="ja-JP" dirty="0"/>
            <a:t>&lt;A&gt;</a:t>
          </a:r>
          <a:endParaRPr lang="ja-JP" altLang="en-US" dirty="0"/>
        </a:p>
      </dgm:t>
    </dgm:pt>
    <dgm:pt modelId="{FC9CD1C2-FF26-4FD6-A9AC-A0D38AF44CE3}" type="parTrans" cxnId="{3C4CF13B-0830-4049-ADA5-9B4CE9EB6B64}">
      <dgm:prSet/>
      <dgm:spPr/>
      <dgm:t>
        <a:bodyPr/>
        <a:lstStyle/>
        <a:p>
          <a:endParaRPr kumimoji="1" lang="ja-JP" altLang="en-US"/>
        </a:p>
      </dgm:t>
    </dgm:pt>
    <dgm:pt modelId="{13B98556-7F84-4C37-A67E-7C4AB1005645}" type="sibTrans" cxnId="{3C4CF13B-0830-4049-ADA5-9B4CE9EB6B64}">
      <dgm:prSet/>
      <dgm:spPr/>
      <dgm:t>
        <a:bodyPr/>
        <a:lstStyle/>
        <a:p>
          <a:endParaRPr kumimoji="1" lang="ja-JP" altLang="en-US"/>
        </a:p>
      </dgm:t>
    </dgm:pt>
    <dgm:pt modelId="{2E473AC5-D9F9-41F7-8EF3-17E7543EA640}">
      <dgm:prSet phldrT="[テキスト]"/>
      <dgm:spPr/>
      <dgm:t>
        <a:bodyPr/>
        <a:lstStyle/>
        <a:p>
          <a:r>
            <a:rPr lang="en-US" altLang="ja-JP" dirty="0"/>
            <a:t>VB</a:t>
          </a:r>
          <a:endParaRPr lang="ja-JP" altLang="en-US" dirty="0"/>
        </a:p>
      </dgm:t>
    </dgm:pt>
    <dgm:pt modelId="{2AB046B2-0416-49DD-8FBA-C00100E7BF22}" type="parTrans" cxnId="{DB035F77-AC7C-4437-AF56-761D26E2A2AD}">
      <dgm:prSet/>
      <dgm:spPr/>
      <dgm:t>
        <a:bodyPr/>
        <a:lstStyle/>
        <a:p>
          <a:endParaRPr kumimoji="1" lang="ja-JP" altLang="en-US"/>
        </a:p>
      </dgm:t>
    </dgm:pt>
    <dgm:pt modelId="{50627991-572E-41DD-A7EB-8CCE1F0EB0F3}" type="sibTrans" cxnId="{DB035F77-AC7C-4437-AF56-761D26E2A2AD}">
      <dgm:prSet/>
      <dgm:spPr/>
      <dgm:t>
        <a:bodyPr/>
        <a:lstStyle/>
        <a:p>
          <a:endParaRPr kumimoji="1" lang="ja-JP" altLang="en-US"/>
        </a:p>
      </dgm:t>
    </dgm:pt>
    <dgm:pt modelId="{0B49441A-C1D1-4D90-90D5-5A57D9B03FA8}">
      <dgm:prSet phldrT="[テキスト]"/>
      <dgm:spPr/>
      <dgm:t>
        <a:bodyPr/>
        <a:lstStyle/>
        <a:p>
          <a:r>
            <a:rPr lang="en-US" altLang="ja-JP" dirty="0"/>
            <a:t>TO</a:t>
          </a:r>
          <a:endParaRPr lang="ja-JP" altLang="en-US" dirty="0"/>
        </a:p>
      </dgm:t>
    </dgm:pt>
    <dgm:pt modelId="{D74229BC-7621-4DBF-99E3-4DAC211A8EEE}" type="parTrans" cxnId="{B3438270-536F-45FA-9F20-741BA4593502}">
      <dgm:prSet/>
      <dgm:spPr/>
      <dgm:t>
        <a:bodyPr/>
        <a:lstStyle/>
        <a:p>
          <a:endParaRPr kumimoji="1" lang="ja-JP" altLang="en-US"/>
        </a:p>
      </dgm:t>
    </dgm:pt>
    <dgm:pt modelId="{DDC44940-0E94-4371-AC49-905796791122}" type="sibTrans" cxnId="{B3438270-536F-45FA-9F20-741BA4593502}">
      <dgm:prSet/>
      <dgm:spPr/>
      <dgm:t>
        <a:bodyPr/>
        <a:lstStyle/>
        <a:p>
          <a:endParaRPr kumimoji="1" lang="ja-JP" altLang="en-US"/>
        </a:p>
      </dgm:t>
    </dgm:pt>
    <dgm:pt modelId="{D39AD549-2F5B-46A4-8F2F-46D86E26F10B}">
      <dgm:prSet phldrT="[テキスト]"/>
      <dgm:spPr/>
      <dgm:t>
        <a:bodyPr/>
        <a:lstStyle/>
        <a:p>
          <a:r>
            <a:rPr lang="en-US" altLang="ja-JP" dirty="0"/>
            <a:t>to</a:t>
          </a:r>
          <a:endParaRPr lang="ja-JP" altLang="en-US" dirty="0"/>
        </a:p>
      </dgm:t>
    </dgm:pt>
    <dgm:pt modelId="{0C204920-16F8-4C1D-995A-985C16EE4D0C}" type="parTrans" cxnId="{D5854F8E-9285-444B-B72F-EC14CA7801D9}">
      <dgm:prSet/>
      <dgm:spPr/>
      <dgm:t>
        <a:bodyPr/>
        <a:lstStyle/>
        <a:p>
          <a:endParaRPr kumimoji="1" lang="ja-JP" altLang="en-US"/>
        </a:p>
      </dgm:t>
    </dgm:pt>
    <dgm:pt modelId="{64698E2E-AFD9-4181-8A0C-54A043DC15E1}" type="sibTrans" cxnId="{D5854F8E-9285-444B-B72F-EC14CA7801D9}">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996DB1B6-E866-4DA0-A9CD-10C9799975F4}" type="pres">
      <dgm:prSet presAssocID="{18FF8BCD-5B5C-481E-B04F-CBECDBB7BDCA}" presName="Name19" presStyleLbl="parChTrans1D2" presStyleIdx="0" presStyleCnt="1"/>
      <dgm:spPr/>
    </dgm:pt>
    <dgm:pt modelId="{F809941D-BE2D-4F08-9A88-C595F1B295D3}" type="pres">
      <dgm:prSet presAssocID="{88E8BFFC-4297-4ABC-8EAA-B2D4C39D4723}" presName="Name21" presStyleCnt="0"/>
      <dgm:spPr/>
    </dgm:pt>
    <dgm:pt modelId="{3CBCED6A-A57E-49A4-A124-C00FA0B9D6D0}" type="pres">
      <dgm:prSet presAssocID="{88E8BFFC-4297-4ABC-8EAA-B2D4C39D4723}" presName="level2Shape" presStyleLbl="node2" presStyleIdx="0" presStyleCnt="1"/>
      <dgm:spPr/>
    </dgm:pt>
    <dgm:pt modelId="{74D9437E-B9A6-4AA1-9C12-3319F0D57280}" type="pres">
      <dgm:prSet presAssocID="{88E8BFFC-4297-4ABC-8EAA-B2D4C39D4723}" presName="hierChild3" presStyleCnt="0"/>
      <dgm:spPr/>
    </dgm:pt>
    <dgm:pt modelId="{2808362E-6F1E-4E55-91FC-811A94E431D0}" type="pres">
      <dgm:prSet presAssocID="{2AB046B2-0416-49DD-8FBA-C00100E7BF22}" presName="Name19" presStyleLbl="parChTrans1D3" presStyleIdx="0" presStyleCnt="4"/>
      <dgm:spPr/>
    </dgm:pt>
    <dgm:pt modelId="{ADEFE085-D0BD-440C-863E-B604B3814F57}" type="pres">
      <dgm:prSet presAssocID="{2E473AC5-D9F9-41F7-8EF3-17E7543EA640}" presName="Name21" presStyleCnt="0"/>
      <dgm:spPr/>
    </dgm:pt>
    <dgm:pt modelId="{FA1731B5-D3C7-4BFA-90FD-7C56CCCFDC3E}" type="pres">
      <dgm:prSet presAssocID="{2E473AC5-D9F9-41F7-8EF3-17E7543EA640}" presName="level2Shape" presStyleLbl="node3" presStyleIdx="0" presStyleCnt="4"/>
      <dgm:spPr/>
    </dgm:pt>
    <dgm:pt modelId="{8CB42851-23D7-4664-9DBC-2C9BA1AE8CF5}" type="pres">
      <dgm:prSet presAssocID="{2E473AC5-D9F9-41F7-8EF3-17E7543EA640}" presName="hierChild3" presStyleCnt="0"/>
      <dgm:spPr/>
    </dgm:pt>
    <dgm:pt modelId="{1E212FFE-9288-41EF-8BBA-9F6460810898}" type="pres">
      <dgm:prSet presAssocID="{0A15173E-AF9A-48F1-89EC-0B55A0890125}" presName="Name19" presStyleLbl="parChTrans1D4" presStyleIdx="0" presStyleCnt="4"/>
      <dgm:spPr/>
    </dgm:pt>
    <dgm:pt modelId="{B4F35FF8-3098-47D0-A709-505401D036EF}" type="pres">
      <dgm:prSet presAssocID="{2636CCC2-9B62-4ED3-A5E3-6497719DB641}" presName="Name21" presStyleCnt="0"/>
      <dgm:spPr/>
    </dgm:pt>
    <dgm:pt modelId="{D1ED7FCD-116E-4B7B-AE5B-FFFEA2986808}" type="pres">
      <dgm:prSet presAssocID="{2636CCC2-9B62-4ED3-A5E3-6497719DB641}" presName="level2Shape" presStyleLbl="node4" presStyleIdx="0" presStyleCnt="4"/>
      <dgm:spPr/>
    </dgm:pt>
    <dgm:pt modelId="{03B7D6B7-B0C9-4CCC-B6CB-299038A0C977}" type="pres">
      <dgm:prSet presAssocID="{2636CCC2-9B62-4ED3-A5E3-6497719DB641}" presName="hierChild3" presStyleCnt="0"/>
      <dgm:spPr/>
    </dgm:pt>
    <dgm:pt modelId="{BF54DABE-8BC7-4AB3-972F-93818AEF80B8}" type="pres">
      <dgm:prSet presAssocID="{77224A96-5F23-4B45-9BC6-41D7617F3F4C}" presName="Name19" presStyleLbl="parChTrans1D3" presStyleIdx="1" presStyleCnt="4"/>
      <dgm:spPr/>
    </dgm:pt>
    <dgm:pt modelId="{AE04E831-E6FF-4795-87BB-894DB05C9B23}" type="pres">
      <dgm:prSet presAssocID="{36A7E21F-013C-454A-87D8-9951773B0C9B}" presName="Name21" presStyleCnt="0"/>
      <dgm:spPr/>
    </dgm:pt>
    <dgm:pt modelId="{81CB2B8B-B6AE-4717-9E9C-19329AB28C31}" type="pres">
      <dgm:prSet presAssocID="{36A7E21F-013C-454A-87D8-9951773B0C9B}" presName="level2Shape" presStyleLbl="node3" presStyleIdx="1" presStyleCnt="4"/>
      <dgm:spPr/>
    </dgm:pt>
    <dgm:pt modelId="{17ED1B08-6A8C-4440-B594-C060C5AAE726}" type="pres">
      <dgm:prSet presAssocID="{36A7E21F-013C-454A-87D8-9951773B0C9B}" presName="hierChild3" presStyleCnt="0"/>
      <dgm:spPr/>
    </dgm:pt>
    <dgm:pt modelId="{55FDBC2A-C7B0-462A-9F8D-0BECF86AD8B7}" type="pres">
      <dgm:prSet presAssocID="{FC9CD1C2-FF26-4FD6-A9AC-A0D38AF44CE3}" presName="Name19" presStyleLbl="parChTrans1D4" presStyleIdx="1" presStyleCnt="4"/>
      <dgm:spPr/>
    </dgm:pt>
    <dgm:pt modelId="{21EA404F-79B1-453E-B355-1E347C1BC07E}" type="pres">
      <dgm:prSet presAssocID="{7439A91C-8E9E-4CB1-A9FC-00E997CB2ED3}" presName="Name21" presStyleCnt="0"/>
      <dgm:spPr/>
    </dgm:pt>
    <dgm:pt modelId="{32C204A7-7101-484E-976F-47E89400863C}" type="pres">
      <dgm:prSet presAssocID="{7439A91C-8E9E-4CB1-A9FC-00E997CB2ED3}" presName="level2Shape" presStyleLbl="node4" presStyleIdx="1" presStyleCnt="4"/>
      <dgm:spPr/>
    </dgm:pt>
    <dgm:pt modelId="{B9092B72-44B9-4235-80F7-45FEF7CC0F1A}" type="pres">
      <dgm:prSet presAssocID="{7439A91C-8E9E-4CB1-A9FC-00E997CB2ED3}" presName="hierChild3" presStyleCnt="0"/>
      <dgm:spPr/>
    </dgm:pt>
    <dgm:pt modelId="{E5C688A7-9A8E-4B62-95FF-C6036DF0A518}" type="pres">
      <dgm:prSet presAssocID="{D74229BC-7621-4DBF-99E3-4DAC211A8EEE}" presName="Name19" presStyleLbl="parChTrans1D3" presStyleIdx="2" presStyleCnt="4"/>
      <dgm:spPr/>
    </dgm:pt>
    <dgm:pt modelId="{2E33EA9C-6B49-4E9E-999E-AE2B3AB7D695}" type="pres">
      <dgm:prSet presAssocID="{0B49441A-C1D1-4D90-90D5-5A57D9B03FA8}" presName="Name21" presStyleCnt="0"/>
      <dgm:spPr/>
    </dgm:pt>
    <dgm:pt modelId="{C046BE38-D12F-45FE-911C-EEBC8557CDAC}" type="pres">
      <dgm:prSet presAssocID="{0B49441A-C1D1-4D90-90D5-5A57D9B03FA8}" presName="level2Shape" presStyleLbl="node3" presStyleIdx="2" presStyleCnt="4"/>
      <dgm:spPr/>
    </dgm:pt>
    <dgm:pt modelId="{0BCFEB64-DAC3-401E-9337-971351726FC2}" type="pres">
      <dgm:prSet presAssocID="{0B49441A-C1D1-4D90-90D5-5A57D9B03FA8}" presName="hierChild3" presStyleCnt="0"/>
      <dgm:spPr/>
    </dgm:pt>
    <dgm:pt modelId="{1C93D766-EB92-4842-A70D-547BEED1333F}" type="pres">
      <dgm:prSet presAssocID="{0C204920-16F8-4C1D-995A-985C16EE4D0C}" presName="Name19" presStyleLbl="parChTrans1D4" presStyleIdx="2" presStyleCnt="4"/>
      <dgm:spPr/>
    </dgm:pt>
    <dgm:pt modelId="{AE792D85-55A0-452E-B84B-08A707757E7B}" type="pres">
      <dgm:prSet presAssocID="{D39AD549-2F5B-46A4-8F2F-46D86E26F10B}" presName="Name21" presStyleCnt="0"/>
      <dgm:spPr/>
    </dgm:pt>
    <dgm:pt modelId="{29D24B6A-E229-4ECC-9A82-EC776AE290C8}" type="pres">
      <dgm:prSet presAssocID="{D39AD549-2F5B-46A4-8F2F-46D86E26F10B}" presName="level2Shape" presStyleLbl="node4" presStyleIdx="2" presStyleCnt="4"/>
      <dgm:spPr/>
    </dgm:pt>
    <dgm:pt modelId="{B06DDE63-3EDB-4461-8172-FD0FEE8D296A}" type="pres">
      <dgm:prSet presAssocID="{D39AD549-2F5B-46A4-8F2F-46D86E26F10B}" presName="hierChild3" presStyleCnt="0"/>
      <dgm:spPr/>
    </dgm:pt>
    <dgm:pt modelId="{EBEE74F2-4FD2-461C-90B3-0F56DDF20005}" type="pres">
      <dgm:prSet presAssocID="{A1A14C63-2EA1-4CE4-ACBA-24C8435E0B71}" presName="Name19" presStyleLbl="parChTrans1D3" presStyleIdx="3" presStyleCnt="4"/>
      <dgm:spPr/>
    </dgm:pt>
    <dgm:pt modelId="{5D79EFFD-D3B0-44B3-841A-F5020D51780C}" type="pres">
      <dgm:prSet presAssocID="{7F5CEA46-E84B-496F-A163-80EF2CA07B02}" presName="Name21" presStyleCnt="0"/>
      <dgm:spPr/>
    </dgm:pt>
    <dgm:pt modelId="{B84BF585-4294-431E-ABEF-C4D714B6CA3D}" type="pres">
      <dgm:prSet presAssocID="{7F5CEA46-E84B-496F-A163-80EF2CA07B02}" presName="level2Shape" presStyleLbl="node3" presStyleIdx="3" presStyleCnt="4"/>
      <dgm:spPr/>
    </dgm:pt>
    <dgm:pt modelId="{9476D655-0AF8-4DA7-8B18-14D5AA3E78C6}" type="pres">
      <dgm:prSet presAssocID="{7F5CEA46-E84B-496F-A163-80EF2CA07B02}" presName="hierChild3" presStyleCnt="0"/>
      <dgm:spPr/>
    </dgm:pt>
    <dgm:pt modelId="{888BB54F-2C0E-4FDA-BA5E-56BEDA31BF8C}" type="pres">
      <dgm:prSet presAssocID="{BB23E967-4092-4ED1-9132-822643D41F00}" presName="Name19" presStyleLbl="parChTrans1D4" presStyleIdx="3" presStyleCnt="4"/>
      <dgm:spPr/>
    </dgm:pt>
    <dgm:pt modelId="{D2320238-BA40-46EC-8E2E-EFD53F94AB9E}" type="pres">
      <dgm:prSet presAssocID="{0373D8CE-1CC7-4369-9BC0-569612B38BD9}" presName="Name21" presStyleCnt="0"/>
      <dgm:spPr/>
    </dgm:pt>
    <dgm:pt modelId="{B723D5CE-E0DC-4BF9-AE19-A0D91EAFDE50}" type="pres">
      <dgm:prSet presAssocID="{0373D8CE-1CC7-4369-9BC0-569612B38BD9}" presName="level2Shape" presStyleLbl="node4" presStyleIdx="3" presStyleCnt="4"/>
      <dgm:spPr/>
    </dgm:pt>
    <dgm:pt modelId="{3582F867-E297-4C04-ABE6-21B4F47EA012}" type="pres">
      <dgm:prSet presAssocID="{0373D8CE-1CC7-4369-9BC0-569612B38BD9}" presName="hierChild3" presStyleCnt="0"/>
      <dgm:spPr/>
    </dgm:pt>
    <dgm:pt modelId="{14270C90-FCAC-40A6-916F-A964B786E3E4}" type="pres">
      <dgm:prSet presAssocID="{8C4C6753-083C-42DA-94DC-1AE3E2983FD8}" presName="bgShapesFlow" presStyleCnt="0"/>
      <dgm:spPr/>
    </dgm:pt>
  </dgm:ptLst>
  <dgm:cxnLst>
    <dgm:cxn modelId="{B5F46411-4E30-440B-9747-BAA17D420807}" type="presOf" srcId="{7F5CEA46-E84B-496F-A163-80EF2CA07B02}" destId="{B84BF585-4294-431E-ABEF-C4D714B6CA3D}" srcOrd="0" destOrd="0" presId="urn:microsoft.com/office/officeart/2005/8/layout/hierarchy6"/>
    <dgm:cxn modelId="{743F7614-64F3-495E-B908-181B82C38403}" type="presOf" srcId="{7439A91C-8E9E-4CB1-A9FC-00E997CB2ED3}" destId="{32C204A7-7101-484E-976F-47E89400863C}" srcOrd="0" destOrd="0" presId="urn:microsoft.com/office/officeart/2005/8/layout/hierarchy6"/>
    <dgm:cxn modelId="{81037317-8BB4-47F9-ABA7-EC8469E35C15}" type="presOf" srcId="{BB23E967-4092-4ED1-9132-822643D41F00}" destId="{888BB54F-2C0E-4FDA-BA5E-56BEDA31BF8C}" srcOrd="0" destOrd="0" presId="urn:microsoft.com/office/officeart/2005/8/layout/hierarchy6"/>
    <dgm:cxn modelId="{33A80F1F-5232-460F-A17E-1ACAF43B075F}" type="presOf" srcId="{2E473AC5-D9F9-41F7-8EF3-17E7543EA640}" destId="{FA1731B5-D3C7-4BFA-90FD-7C56CCCFDC3E}"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949B2537-B043-4807-89CF-4D5B87F74434}" type="presOf" srcId="{0A15173E-AF9A-48F1-89EC-0B55A0890125}" destId="{1E212FFE-9288-41EF-8BBA-9F6460810898}" srcOrd="0" destOrd="0" presId="urn:microsoft.com/office/officeart/2005/8/layout/hierarchy6"/>
    <dgm:cxn modelId="{3C4CF13B-0830-4049-ADA5-9B4CE9EB6B64}" srcId="{36A7E21F-013C-454A-87D8-9951773B0C9B}" destId="{7439A91C-8E9E-4CB1-A9FC-00E997CB2ED3}" srcOrd="0" destOrd="0" parTransId="{FC9CD1C2-FF26-4FD6-A9AC-A0D38AF44CE3}" sibTransId="{13B98556-7F84-4C37-A67E-7C4AB1005645}"/>
    <dgm:cxn modelId="{6D7FEF3F-C848-4E86-99F8-2869D97B5C1B}" type="presOf" srcId="{A1A14C63-2EA1-4CE4-ACBA-24C8435E0B71}" destId="{EBEE74F2-4FD2-461C-90B3-0F56DDF20005}" srcOrd="0" destOrd="0" presId="urn:microsoft.com/office/officeart/2005/8/layout/hierarchy6"/>
    <dgm:cxn modelId="{687B4D62-C0B4-484D-A6D9-5F89E1893BCD}" type="presOf" srcId="{18FF8BCD-5B5C-481E-B04F-CBECDBB7BDCA}" destId="{996DB1B6-E866-4DA0-A9CD-10C9799975F4}" srcOrd="0" destOrd="0" presId="urn:microsoft.com/office/officeart/2005/8/layout/hierarchy6"/>
    <dgm:cxn modelId="{D98B7542-8515-4146-A50D-2468FBCA5EE6}" type="presOf" srcId="{D39AD549-2F5B-46A4-8F2F-46D86E26F10B}" destId="{29D24B6A-E229-4ECC-9A82-EC776AE290C8}" srcOrd="0" destOrd="0" presId="urn:microsoft.com/office/officeart/2005/8/layout/hierarchy6"/>
    <dgm:cxn modelId="{9CB94743-4418-46D5-99DB-04ABF9519465}" type="presOf" srcId="{2AB046B2-0416-49DD-8FBA-C00100E7BF22}" destId="{2808362E-6F1E-4E55-91FC-811A94E431D0}" srcOrd="0" destOrd="0" presId="urn:microsoft.com/office/officeart/2005/8/layout/hierarchy6"/>
    <dgm:cxn modelId="{2D8A766A-038C-4DA9-8B40-5B6DC691C23A}" type="presOf" srcId="{2636CCC2-9B62-4ED3-A5E3-6497719DB641}" destId="{D1ED7FCD-116E-4B7B-AE5B-FFFEA2986808}"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3CFF856A-9FD5-4415-A95E-DB46CE481199}" type="presOf" srcId="{77224A96-5F23-4B45-9BC6-41D7617F3F4C}" destId="{BF54DABE-8BC7-4AB3-972F-93818AEF80B8}" srcOrd="0" destOrd="0" presId="urn:microsoft.com/office/officeart/2005/8/layout/hierarchy6"/>
    <dgm:cxn modelId="{B3438270-536F-45FA-9F20-741BA4593502}" srcId="{88E8BFFC-4297-4ABC-8EAA-B2D4C39D4723}" destId="{0B49441A-C1D1-4D90-90D5-5A57D9B03FA8}" srcOrd="2" destOrd="0" parTransId="{D74229BC-7621-4DBF-99E3-4DAC211A8EEE}" sibTransId="{DDC44940-0E94-4371-AC49-905796791122}"/>
    <dgm:cxn modelId="{50446576-E6BD-4247-AE4D-17AC5DCA353A}" srcId="{6DB4507B-EA8C-443A-9FD3-3391728E0B53}" destId="{88E8BFFC-4297-4ABC-8EAA-B2D4C39D4723}" srcOrd="0" destOrd="0" parTransId="{18FF8BCD-5B5C-481E-B04F-CBECDBB7BDCA}" sibTransId="{8050FADC-17C6-4EF6-A6F6-D735329A34CE}"/>
    <dgm:cxn modelId="{DB035F77-AC7C-4437-AF56-761D26E2A2AD}" srcId="{88E8BFFC-4297-4ABC-8EAA-B2D4C39D4723}" destId="{2E473AC5-D9F9-41F7-8EF3-17E7543EA640}" srcOrd="0" destOrd="0" parTransId="{2AB046B2-0416-49DD-8FBA-C00100E7BF22}" sibTransId="{50627991-572E-41DD-A7EB-8CCE1F0EB0F3}"/>
    <dgm:cxn modelId="{E495105A-40A8-4ECE-A282-699A2F65D2D3}" type="presOf" srcId="{88E8BFFC-4297-4ABC-8EAA-B2D4C39D4723}" destId="{3CBCED6A-A57E-49A4-A124-C00FA0B9D6D0}" srcOrd="0" destOrd="0" presId="urn:microsoft.com/office/officeart/2005/8/layout/hierarchy6"/>
    <dgm:cxn modelId="{164D1F83-5C19-4E1E-AB47-F96679D5104C}" srcId="{2E473AC5-D9F9-41F7-8EF3-17E7543EA640}" destId="{2636CCC2-9B62-4ED3-A5E3-6497719DB641}" srcOrd="0" destOrd="0" parTransId="{0A15173E-AF9A-48F1-89EC-0B55A0890125}" sibTransId="{4E589FA3-2E53-417C-9C08-D063B05508ED}"/>
    <dgm:cxn modelId="{D5854F8E-9285-444B-B72F-EC14CA7801D9}" srcId="{0B49441A-C1D1-4D90-90D5-5A57D9B03FA8}" destId="{D39AD549-2F5B-46A4-8F2F-46D86E26F10B}" srcOrd="0" destOrd="0" parTransId="{0C204920-16F8-4C1D-995A-985C16EE4D0C}" sibTransId="{64698E2E-AFD9-4181-8A0C-54A043DC15E1}"/>
    <dgm:cxn modelId="{BE39CC93-F052-4361-AB1E-634D4EF8B67C}" type="presOf" srcId="{FC9CD1C2-FF26-4FD6-A9AC-A0D38AF44CE3}" destId="{55FDBC2A-C7B0-462A-9F8D-0BECF86AD8B7}" srcOrd="0" destOrd="0" presId="urn:microsoft.com/office/officeart/2005/8/layout/hierarchy6"/>
    <dgm:cxn modelId="{1E9D269D-1E6D-4360-8B4E-99E99023CC0C}" type="presOf" srcId="{D74229BC-7621-4DBF-99E3-4DAC211A8EEE}" destId="{E5C688A7-9A8E-4B62-95FF-C6036DF0A518}" srcOrd="0" destOrd="0" presId="urn:microsoft.com/office/officeart/2005/8/layout/hierarchy6"/>
    <dgm:cxn modelId="{5D22DFA5-00FB-4EF9-AA4E-41728ECAF1C5}" srcId="{7F5CEA46-E84B-496F-A163-80EF2CA07B02}" destId="{0373D8CE-1CC7-4369-9BC0-569612B38BD9}" srcOrd="0" destOrd="0" parTransId="{BB23E967-4092-4ED1-9132-822643D41F00}" sibTransId="{2DEC215F-168B-4EF0-8E8D-BC4F75B6DE20}"/>
    <dgm:cxn modelId="{B7BEC0BF-94EC-4576-BDA8-890DEB30EA3A}" type="presOf" srcId="{0B49441A-C1D1-4D90-90D5-5A57D9B03FA8}" destId="{C046BE38-D12F-45FE-911C-EEBC8557CDAC}"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EFEB59C9-D3FA-4268-B9ED-EF823C6EE34A}" srcId="{88E8BFFC-4297-4ABC-8EAA-B2D4C39D4723}" destId="{36A7E21F-013C-454A-87D8-9951773B0C9B}" srcOrd="1" destOrd="0" parTransId="{77224A96-5F23-4B45-9BC6-41D7617F3F4C}" sibTransId="{65CCD126-A5C0-4A84-978C-BA54D114638F}"/>
    <dgm:cxn modelId="{D851B9D6-4942-4090-BD36-419819FA6A53}" type="presOf" srcId="{36A7E21F-013C-454A-87D8-9951773B0C9B}" destId="{81CB2B8B-B6AE-4717-9E9C-19329AB28C31}" srcOrd="0" destOrd="0" presId="urn:microsoft.com/office/officeart/2005/8/layout/hierarchy6"/>
    <dgm:cxn modelId="{2184E3DD-C8D6-45FE-8241-E54ABC30B624}" type="presOf" srcId="{0373D8CE-1CC7-4369-9BC0-569612B38BD9}" destId="{B723D5CE-E0DC-4BF9-AE19-A0D91EAFDE50}" srcOrd="0" destOrd="0" presId="urn:microsoft.com/office/officeart/2005/8/layout/hierarchy6"/>
    <dgm:cxn modelId="{5FBD4FFA-D81E-46D5-9721-511FF742AA81}" srcId="{88E8BFFC-4297-4ABC-8EAA-B2D4C39D4723}" destId="{7F5CEA46-E84B-496F-A163-80EF2CA07B02}" srcOrd="3" destOrd="0" parTransId="{A1A14C63-2EA1-4CE4-ACBA-24C8435E0B71}" sibTransId="{7AB16C70-6680-49E2-B197-23777573ACCB}"/>
    <dgm:cxn modelId="{DE7AE3FE-A1D2-469F-9C3E-92A451B500E9}" type="presOf" srcId="{0C204920-16F8-4C1D-995A-985C16EE4D0C}" destId="{1C93D766-EB92-4842-A70D-547BEED1333F}" srcOrd="0" destOrd="0" presId="urn:microsoft.com/office/officeart/2005/8/layout/hierarchy6"/>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052077AD-60C9-470C-80E0-FBEC7A650010}" type="presParOf" srcId="{A8EACAB6-CF92-47FA-A71E-C14383A77C37}" destId="{996DB1B6-E866-4DA0-A9CD-10C9799975F4}" srcOrd="0" destOrd="0" presId="urn:microsoft.com/office/officeart/2005/8/layout/hierarchy6"/>
    <dgm:cxn modelId="{A59E308E-FEEA-437B-BE4B-01F5CA128AC6}" type="presParOf" srcId="{A8EACAB6-CF92-47FA-A71E-C14383A77C37}" destId="{F809941D-BE2D-4F08-9A88-C595F1B295D3}" srcOrd="1" destOrd="0" presId="urn:microsoft.com/office/officeart/2005/8/layout/hierarchy6"/>
    <dgm:cxn modelId="{29371D63-346B-4A74-B722-5F8CB5B26A7E}" type="presParOf" srcId="{F809941D-BE2D-4F08-9A88-C595F1B295D3}" destId="{3CBCED6A-A57E-49A4-A124-C00FA0B9D6D0}" srcOrd="0" destOrd="0" presId="urn:microsoft.com/office/officeart/2005/8/layout/hierarchy6"/>
    <dgm:cxn modelId="{19AA4A72-18EE-4DB6-B62D-C75A52EDD519}" type="presParOf" srcId="{F809941D-BE2D-4F08-9A88-C595F1B295D3}" destId="{74D9437E-B9A6-4AA1-9C12-3319F0D57280}" srcOrd="1" destOrd="0" presId="urn:microsoft.com/office/officeart/2005/8/layout/hierarchy6"/>
    <dgm:cxn modelId="{88FF3BF3-CCF8-4AB0-B73D-AA82302079FC}" type="presParOf" srcId="{74D9437E-B9A6-4AA1-9C12-3319F0D57280}" destId="{2808362E-6F1E-4E55-91FC-811A94E431D0}" srcOrd="0" destOrd="0" presId="urn:microsoft.com/office/officeart/2005/8/layout/hierarchy6"/>
    <dgm:cxn modelId="{771643B4-8F8E-476E-BA76-0615748B57B0}" type="presParOf" srcId="{74D9437E-B9A6-4AA1-9C12-3319F0D57280}" destId="{ADEFE085-D0BD-440C-863E-B604B3814F57}" srcOrd="1" destOrd="0" presId="urn:microsoft.com/office/officeart/2005/8/layout/hierarchy6"/>
    <dgm:cxn modelId="{40DDAA48-2118-4C5C-80A7-2071158D758F}" type="presParOf" srcId="{ADEFE085-D0BD-440C-863E-B604B3814F57}" destId="{FA1731B5-D3C7-4BFA-90FD-7C56CCCFDC3E}" srcOrd="0" destOrd="0" presId="urn:microsoft.com/office/officeart/2005/8/layout/hierarchy6"/>
    <dgm:cxn modelId="{65490658-EE7B-4AF8-84E5-4BFFD8B7C052}" type="presParOf" srcId="{ADEFE085-D0BD-440C-863E-B604B3814F57}" destId="{8CB42851-23D7-4664-9DBC-2C9BA1AE8CF5}" srcOrd="1" destOrd="0" presId="urn:microsoft.com/office/officeart/2005/8/layout/hierarchy6"/>
    <dgm:cxn modelId="{BB93629D-5E26-45C4-B245-64E9315A57FE}" type="presParOf" srcId="{8CB42851-23D7-4664-9DBC-2C9BA1AE8CF5}" destId="{1E212FFE-9288-41EF-8BBA-9F6460810898}" srcOrd="0" destOrd="0" presId="urn:microsoft.com/office/officeart/2005/8/layout/hierarchy6"/>
    <dgm:cxn modelId="{8FB0AFAF-05B8-4637-B23C-169E08442721}" type="presParOf" srcId="{8CB42851-23D7-4664-9DBC-2C9BA1AE8CF5}" destId="{B4F35FF8-3098-47D0-A709-505401D036EF}" srcOrd="1" destOrd="0" presId="urn:microsoft.com/office/officeart/2005/8/layout/hierarchy6"/>
    <dgm:cxn modelId="{9BED302B-A42A-49FA-B554-E5299D2C2401}" type="presParOf" srcId="{B4F35FF8-3098-47D0-A709-505401D036EF}" destId="{D1ED7FCD-116E-4B7B-AE5B-FFFEA2986808}" srcOrd="0" destOrd="0" presId="urn:microsoft.com/office/officeart/2005/8/layout/hierarchy6"/>
    <dgm:cxn modelId="{1EEA320D-4619-46B6-A4BF-EF3A61134987}" type="presParOf" srcId="{B4F35FF8-3098-47D0-A709-505401D036EF}" destId="{03B7D6B7-B0C9-4CCC-B6CB-299038A0C977}" srcOrd="1" destOrd="0" presId="urn:microsoft.com/office/officeart/2005/8/layout/hierarchy6"/>
    <dgm:cxn modelId="{0F4CA758-442F-4D34-80BA-08CBF075510E}" type="presParOf" srcId="{74D9437E-B9A6-4AA1-9C12-3319F0D57280}" destId="{BF54DABE-8BC7-4AB3-972F-93818AEF80B8}" srcOrd="2" destOrd="0" presId="urn:microsoft.com/office/officeart/2005/8/layout/hierarchy6"/>
    <dgm:cxn modelId="{A6717A0C-2203-43FA-A5CA-9D2A2AB6FB65}" type="presParOf" srcId="{74D9437E-B9A6-4AA1-9C12-3319F0D57280}" destId="{AE04E831-E6FF-4795-87BB-894DB05C9B23}" srcOrd="3" destOrd="0" presId="urn:microsoft.com/office/officeart/2005/8/layout/hierarchy6"/>
    <dgm:cxn modelId="{C77DD224-9D45-4752-A24A-3210E969B1A6}" type="presParOf" srcId="{AE04E831-E6FF-4795-87BB-894DB05C9B23}" destId="{81CB2B8B-B6AE-4717-9E9C-19329AB28C31}" srcOrd="0" destOrd="0" presId="urn:microsoft.com/office/officeart/2005/8/layout/hierarchy6"/>
    <dgm:cxn modelId="{80C09F61-7333-45B9-9AEE-95EFE0312511}" type="presParOf" srcId="{AE04E831-E6FF-4795-87BB-894DB05C9B23}" destId="{17ED1B08-6A8C-4440-B594-C060C5AAE726}" srcOrd="1" destOrd="0" presId="urn:microsoft.com/office/officeart/2005/8/layout/hierarchy6"/>
    <dgm:cxn modelId="{D4C4DC7F-6A18-479B-BE0F-D56E99F5C6E5}" type="presParOf" srcId="{17ED1B08-6A8C-4440-B594-C060C5AAE726}" destId="{55FDBC2A-C7B0-462A-9F8D-0BECF86AD8B7}" srcOrd="0" destOrd="0" presId="urn:microsoft.com/office/officeart/2005/8/layout/hierarchy6"/>
    <dgm:cxn modelId="{55186AD3-F216-4348-B2B5-3203FE8ECB6D}" type="presParOf" srcId="{17ED1B08-6A8C-4440-B594-C060C5AAE726}" destId="{21EA404F-79B1-453E-B355-1E347C1BC07E}" srcOrd="1" destOrd="0" presId="urn:microsoft.com/office/officeart/2005/8/layout/hierarchy6"/>
    <dgm:cxn modelId="{48755E3F-153A-4E06-A9AB-EA1EE88678B9}" type="presParOf" srcId="{21EA404F-79B1-453E-B355-1E347C1BC07E}" destId="{32C204A7-7101-484E-976F-47E89400863C}" srcOrd="0" destOrd="0" presId="urn:microsoft.com/office/officeart/2005/8/layout/hierarchy6"/>
    <dgm:cxn modelId="{A568A05A-43BD-4A1F-9539-CC5DBB6CAAE3}" type="presParOf" srcId="{21EA404F-79B1-453E-B355-1E347C1BC07E}" destId="{B9092B72-44B9-4235-80F7-45FEF7CC0F1A}" srcOrd="1" destOrd="0" presId="urn:microsoft.com/office/officeart/2005/8/layout/hierarchy6"/>
    <dgm:cxn modelId="{F07FB547-AA1F-4843-A4E6-4F399BD64750}" type="presParOf" srcId="{74D9437E-B9A6-4AA1-9C12-3319F0D57280}" destId="{E5C688A7-9A8E-4B62-95FF-C6036DF0A518}" srcOrd="4" destOrd="0" presId="urn:microsoft.com/office/officeart/2005/8/layout/hierarchy6"/>
    <dgm:cxn modelId="{8BD9AE76-EBB9-489C-9C19-A56ABFC40C45}" type="presParOf" srcId="{74D9437E-B9A6-4AA1-9C12-3319F0D57280}" destId="{2E33EA9C-6B49-4E9E-999E-AE2B3AB7D695}" srcOrd="5" destOrd="0" presId="urn:microsoft.com/office/officeart/2005/8/layout/hierarchy6"/>
    <dgm:cxn modelId="{34F54B2D-1045-4797-92BD-578E84DF1C0A}" type="presParOf" srcId="{2E33EA9C-6B49-4E9E-999E-AE2B3AB7D695}" destId="{C046BE38-D12F-45FE-911C-EEBC8557CDAC}" srcOrd="0" destOrd="0" presId="urn:microsoft.com/office/officeart/2005/8/layout/hierarchy6"/>
    <dgm:cxn modelId="{D3FB7D88-224F-469B-AD9D-B12DBBB0EA01}" type="presParOf" srcId="{2E33EA9C-6B49-4E9E-999E-AE2B3AB7D695}" destId="{0BCFEB64-DAC3-401E-9337-971351726FC2}" srcOrd="1" destOrd="0" presId="urn:microsoft.com/office/officeart/2005/8/layout/hierarchy6"/>
    <dgm:cxn modelId="{13E90E86-29BA-485A-ACB7-5B9F1333533A}" type="presParOf" srcId="{0BCFEB64-DAC3-401E-9337-971351726FC2}" destId="{1C93D766-EB92-4842-A70D-547BEED1333F}" srcOrd="0" destOrd="0" presId="urn:microsoft.com/office/officeart/2005/8/layout/hierarchy6"/>
    <dgm:cxn modelId="{0B84BCC0-98F4-4854-8306-3835C11F171F}" type="presParOf" srcId="{0BCFEB64-DAC3-401E-9337-971351726FC2}" destId="{AE792D85-55A0-452E-B84B-08A707757E7B}" srcOrd="1" destOrd="0" presId="urn:microsoft.com/office/officeart/2005/8/layout/hierarchy6"/>
    <dgm:cxn modelId="{C74E8E54-707A-4AAF-9CA3-710179F67543}" type="presParOf" srcId="{AE792D85-55A0-452E-B84B-08A707757E7B}" destId="{29D24B6A-E229-4ECC-9A82-EC776AE290C8}" srcOrd="0" destOrd="0" presId="urn:microsoft.com/office/officeart/2005/8/layout/hierarchy6"/>
    <dgm:cxn modelId="{1E2F4868-12C1-4C2D-BE6D-0719FBFB92DB}" type="presParOf" srcId="{AE792D85-55A0-452E-B84B-08A707757E7B}" destId="{B06DDE63-3EDB-4461-8172-FD0FEE8D296A}" srcOrd="1" destOrd="0" presId="urn:microsoft.com/office/officeart/2005/8/layout/hierarchy6"/>
    <dgm:cxn modelId="{E569A544-EAA5-4458-9D1C-527908DBC5F1}" type="presParOf" srcId="{74D9437E-B9A6-4AA1-9C12-3319F0D57280}" destId="{EBEE74F2-4FD2-461C-90B3-0F56DDF20005}" srcOrd="6" destOrd="0" presId="urn:microsoft.com/office/officeart/2005/8/layout/hierarchy6"/>
    <dgm:cxn modelId="{56A7FB04-8B7A-48EA-A2F6-410CA9BE2C5E}" type="presParOf" srcId="{74D9437E-B9A6-4AA1-9C12-3319F0D57280}" destId="{5D79EFFD-D3B0-44B3-841A-F5020D51780C}" srcOrd="7" destOrd="0" presId="urn:microsoft.com/office/officeart/2005/8/layout/hierarchy6"/>
    <dgm:cxn modelId="{0C1BAD44-D1FF-42AD-8005-EA090E330792}" type="presParOf" srcId="{5D79EFFD-D3B0-44B3-841A-F5020D51780C}" destId="{B84BF585-4294-431E-ABEF-C4D714B6CA3D}" srcOrd="0" destOrd="0" presId="urn:microsoft.com/office/officeart/2005/8/layout/hierarchy6"/>
    <dgm:cxn modelId="{98DC711F-8249-4E6C-A6DA-76FA6FE088A7}" type="presParOf" srcId="{5D79EFFD-D3B0-44B3-841A-F5020D51780C}" destId="{9476D655-0AF8-4DA7-8B18-14D5AA3E78C6}" srcOrd="1" destOrd="0" presId="urn:microsoft.com/office/officeart/2005/8/layout/hierarchy6"/>
    <dgm:cxn modelId="{7C21875B-125B-49E4-B22D-A9BD6549F073}" type="presParOf" srcId="{9476D655-0AF8-4DA7-8B18-14D5AA3E78C6}" destId="{888BB54F-2C0E-4FDA-BA5E-56BEDA31BF8C}" srcOrd="0" destOrd="0" presId="urn:microsoft.com/office/officeart/2005/8/layout/hierarchy6"/>
    <dgm:cxn modelId="{9EA8C425-DBD9-4A61-9419-79A4E18CB20E}" type="presParOf" srcId="{9476D655-0AF8-4DA7-8B18-14D5AA3E78C6}" destId="{D2320238-BA40-46EC-8E2E-EFD53F94AB9E}" srcOrd="1" destOrd="0" presId="urn:microsoft.com/office/officeart/2005/8/layout/hierarchy6"/>
    <dgm:cxn modelId="{340255DF-575B-4024-B6E5-D03F860743D2}" type="presParOf" srcId="{D2320238-BA40-46EC-8E2E-EFD53F94AB9E}" destId="{B723D5CE-E0DC-4BF9-AE19-A0D91EAFDE50}" srcOrd="0" destOrd="0" presId="urn:microsoft.com/office/officeart/2005/8/layout/hierarchy6"/>
    <dgm:cxn modelId="{2F96B0BF-31D3-4477-B49D-B8569E1D6D75}" type="presParOf" srcId="{D2320238-BA40-46EC-8E2E-EFD53F94AB9E}" destId="{3582F867-E297-4C04-ABE6-21B4F47EA012}"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a:solidFill>
      <a:schemeClr val="accent6">
        <a:lumMod val="20000"/>
        <a:lumOff val="80000"/>
      </a:schemeClr>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NP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consume</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FC13B3D8-3EAD-4C9F-88F1-D5D366715921}">
      <dgm:prSet phldrT="[テキスト]"/>
      <dgm:spPr/>
      <dgm:t>
        <a:bodyPr/>
        <a:lstStyle/>
        <a:p>
          <a:r>
            <a:rPr lang="en-US" altLang="ja-JP" dirty="0"/>
            <a:t>&lt;A&gt;</a:t>
          </a:r>
          <a:endParaRPr lang="ja-JP" altLang="en-US" dirty="0"/>
        </a:p>
      </dgm:t>
    </dgm:pt>
    <dgm:pt modelId="{C045911A-3191-4699-86E2-74A1BB554EED}" type="parTrans" cxnId="{D331E05B-5C92-46EB-BC55-4A720F3A645B}">
      <dgm:prSet/>
      <dgm:spPr/>
      <dgm:t>
        <a:bodyPr/>
        <a:lstStyle/>
        <a:p>
          <a:endParaRPr kumimoji="1" lang="ja-JP" altLang="en-US"/>
        </a:p>
      </dgm:t>
    </dgm:pt>
    <dgm:pt modelId="{24AFF148-F647-4642-B282-C4E3B2857BE9}" type="sibTrans" cxnId="{D331E05B-5C92-46EB-BC55-4A720F3A645B}">
      <dgm:prSet/>
      <dgm:spPr/>
      <dgm:t>
        <a:bodyPr/>
        <a:lstStyle/>
        <a:p>
          <a:endParaRPr kumimoji="1" lang="ja-JP" altLang="en-US"/>
        </a:p>
      </dgm:t>
    </dgm:pt>
    <dgm:pt modelId="{46E89B9D-8AC6-4D04-A086-04B4187C64DB}">
      <dgm:prSet phldrT="[テキスト]"/>
      <dgm:spPr/>
      <dgm:t>
        <a:bodyPr/>
        <a:lstStyle/>
        <a:p>
          <a:r>
            <a:rPr lang="en-US" altLang="ja-JP" dirty="0"/>
            <a:t>VB</a:t>
          </a:r>
          <a:endParaRPr lang="ja-JP" altLang="en-US" dirty="0"/>
        </a:p>
      </dgm:t>
    </dgm:pt>
    <dgm:pt modelId="{0A84FFE8-C436-46E8-B4AC-9B388BE5E771}" type="parTrans" cxnId="{650CBC85-824F-422E-AAD1-BBBEC7AA329C}">
      <dgm:prSet/>
      <dgm:spPr/>
      <dgm:t>
        <a:bodyPr/>
        <a:lstStyle/>
        <a:p>
          <a:endParaRPr kumimoji="1" lang="ja-JP" altLang="en-US"/>
        </a:p>
      </dgm:t>
    </dgm:pt>
    <dgm:pt modelId="{B68B199E-2987-4B55-B0E4-43C2F45B8373}" type="sibTrans" cxnId="{650CBC85-824F-422E-AAD1-BBBEC7AA329C}">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5EDF99F0-2134-4DF4-BE2B-5F5804327F0F}" type="pres">
      <dgm:prSet presAssocID="{18FF8BCD-5B5C-481E-B04F-CBECDBB7BDCA}" presName="Name19" presStyleLbl="parChTrans1D2" presStyleIdx="0" presStyleCnt="1"/>
      <dgm:spPr/>
    </dgm:pt>
    <dgm:pt modelId="{4D58B8CA-6104-488D-BF1B-D26585E5CDD4}" type="pres">
      <dgm:prSet presAssocID="{88E8BFFC-4297-4ABC-8EAA-B2D4C39D4723}" presName="Name21" presStyleCnt="0"/>
      <dgm:spPr/>
    </dgm:pt>
    <dgm:pt modelId="{7001D6C7-B5A9-47E9-B382-E361B837B943}" type="pres">
      <dgm:prSet presAssocID="{88E8BFFC-4297-4ABC-8EAA-B2D4C39D4723}" presName="level2Shape" presStyleLbl="node2" presStyleIdx="0" presStyleCnt="1"/>
      <dgm:spPr/>
    </dgm:pt>
    <dgm:pt modelId="{99C979D1-659A-4C33-BF87-037474B5E144}" type="pres">
      <dgm:prSet presAssocID="{88E8BFFC-4297-4ABC-8EAA-B2D4C39D4723}" presName="hierChild3" presStyleCnt="0"/>
      <dgm:spPr/>
    </dgm:pt>
    <dgm:pt modelId="{79595946-54BD-4241-B9B4-9E2196DD07B5}" type="pres">
      <dgm:prSet presAssocID="{0A84FFE8-C436-46E8-B4AC-9B388BE5E771}" presName="Name19" presStyleLbl="parChTrans1D3" presStyleIdx="0" presStyleCnt="2"/>
      <dgm:spPr/>
    </dgm:pt>
    <dgm:pt modelId="{D8195D53-29CE-47DF-97AD-B5C615E73234}" type="pres">
      <dgm:prSet presAssocID="{46E89B9D-8AC6-4D04-A086-04B4187C64DB}" presName="Name21" presStyleCnt="0"/>
      <dgm:spPr/>
    </dgm:pt>
    <dgm:pt modelId="{FCEAE202-8BA3-40E6-A809-3B09E1575C7C}" type="pres">
      <dgm:prSet presAssocID="{46E89B9D-8AC6-4D04-A086-04B4187C64DB}" presName="level2Shape" presStyleLbl="node3" presStyleIdx="0" presStyleCnt="2"/>
      <dgm:spPr/>
    </dgm:pt>
    <dgm:pt modelId="{A08D1428-DCA1-41E7-9870-C8C747D364DF}" type="pres">
      <dgm:prSet presAssocID="{46E89B9D-8AC6-4D04-A086-04B4187C64DB}" presName="hierChild3" presStyleCnt="0"/>
      <dgm:spPr/>
    </dgm:pt>
    <dgm:pt modelId="{A83C5485-AFBF-4522-9155-A6EAE2F2FE4B}" type="pres">
      <dgm:prSet presAssocID="{0A15173E-AF9A-48F1-89EC-0B55A0890125}" presName="Name19" presStyleLbl="parChTrans1D4" presStyleIdx="0" presStyleCnt="2"/>
      <dgm:spPr/>
    </dgm:pt>
    <dgm:pt modelId="{0ED382FC-2250-4264-A107-2B47DD304E01}" type="pres">
      <dgm:prSet presAssocID="{2636CCC2-9B62-4ED3-A5E3-6497719DB641}" presName="Name21" presStyleCnt="0"/>
      <dgm:spPr/>
    </dgm:pt>
    <dgm:pt modelId="{4C6A7826-30A9-4A9A-88E9-103A286BB048}" type="pres">
      <dgm:prSet presAssocID="{2636CCC2-9B62-4ED3-A5E3-6497719DB641}" presName="level2Shape" presStyleLbl="node4" presStyleIdx="0" presStyleCnt="2"/>
      <dgm:spPr/>
    </dgm:pt>
    <dgm:pt modelId="{474540E2-4FE2-4DE6-B995-1A1BCE6E3940}" type="pres">
      <dgm:prSet presAssocID="{2636CCC2-9B62-4ED3-A5E3-6497719DB641}" presName="hierChild3" presStyleCnt="0"/>
      <dgm:spPr/>
    </dgm:pt>
    <dgm:pt modelId="{41819F5B-39A2-4B9C-81C4-963D92D42E59}" type="pres">
      <dgm:prSet presAssocID="{A1A14C63-2EA1-4CE4-ACBA-24C8435E0B71}" presName="Name19" presStyleLbl="parChTrans1D3" presStyleIdx="1" presStyleCnt="2"/>
      <dgm:spPr/>
    </dgm:pt>
    <dgm:pt modelId="{FD03FBBD-5107-46E1-8327-8E366F278DA4}" type="pres">
      <dgm:prSet presAssocID="{7F5CEA46-E84B-496F-A163-80EF2CA07B02}" presName="Name21" presStyleCnt="0"/>
      <dgm:spPr/>
    </dgm:pt>
    <dgm:pt modelId="{AAB5D878-3B80-4A5F-B0BC-F82039F3AB65}" type="pres">
      <dgm:prSet presAssocID="{7F5CEA46-E84B-496F-A163-80EF2CA07B02}" presName="level2Shape" presStyleLbl="node3" presStyleIdx="1" presStyleCnt="2"/>
      <dgm:spPr/>
    </dgm:pt>
    <dgm:pt modelId="{8CE7DD06-E785-4BBC-A877-9AF4EB58392F}" type="pres">
      <dgm:prSet presAssocID="{7F5CEA46-E84B-496F-A163-80EF2CA07B02}" presName="hierChild3" presStyleCnt="0"/>
      <dgm:spPr/>
    </dgm:pt>
    <dgm:pt modelId="{F1A9F699-89FB-4838-BB90-CEFB48DD9D74}" type="pres">
      <dgm:prSet presAssocID="{C045911A-3191-4699-86E2-74A1BB554EED}" presName="Name19" presStyleLbl="parChTrans1D4" presStyleIdx="1" presStyleCnt="2"/>
      <dgm:spPr/>
    </dgm:pt>
    <dgm:pt modelId="{B29CD5DE-2AB0-48CE-9650-9B7F18BF19E0}" type="pres">
      <dgm:prSet presAssocID="{FC13B3D8-3EAD-4C9F-88F1-D5D366715921}" presName="Name21" presStyleCnt="0"/>
      <dgm:spPr/>
    </dgm:pt>
    <dgm:pt modelId="{DA1B97D8-8336-4828-9EA7-E7A8BDF6223C}" type="pres">
      <dgm:prSet presAssocID="{FC13B3D8-3EAD-4C9F-88F1-D5D366715921}" presName="level2Shape" presStyleLbl="node4" presStyleIdx="1" presStyleCnt="2"/>
      <dgm:spPr/>
    </dgm:pt>
    <dgm:pt modelId="{566E8AF3-7C97-4785-9589-B28C48B8BDC2}" type="pres">
      <dgm:prSet presAssocID="{FC13B3D8-3EAD-4C9F-88F1-D5D366715921}" presName="hierChild3" presStyleCnt="0"/>
      <dgm:spPr/>
    </dgm:pt>
    <dgm:pt modelId="{14270C90-FCAC-40A6-916F-A964B786E3E4}" type="pres">
      <dgm:prSet presAssocID="{8C4C6753-083C-42DA-94DC-1AE3E2983FD8}" presName="bgShapesFlow" presStyleCnt="0"/>
      <dgm:spPr/>
    </dgm:pt>
  </dgm:ptLst>
  <dgm:cxnLst>
    <dgm:cxn modelId="{04EB3F2A-22D9-4E60-A9AB-25D9B94CD633}" type="presOf" srcId="{6DB4507B-EA8C-443A-9FD3-3391728E0B53}" destId="{B50376B2-661C-444C-8867-4A90C54657CC}" srcOrd="0" destOrd="0" presId="urn:microsoft.com/office/officeart/2005/8/layout/hierarchy6"/>
    <dgm:cxn modelId="{D331E05B-5C92-46EB-BC55-4A720F3A645B}" srcId="{7F5CEA46-E84B-496F-A163-80EF2CA07B02}" destId="{FC13B3D8-3EAD-4C9F-88F1-D5D366715921}" srcOrd="0" destOrd="0" parTransId="{C045911A-3191-4699-86E2-74A1BB554EED}" sibTransId="{24AFF148-F647-4642-B282-C4E3B2857BE9}"/>
    <dgm:cxn modelId="{79AC4F41-14A4-48ED-BD92-788FF07DB60C}" type="presOf" srcId="{0A84FFE8-C436-46E8-B4AC-9B388BE5E771}" destId="{79595946-54BD-4241-B9B4-9E2196DD07B5}" srcOrd="0" destOrd="0" presId="urn:microsoft.com/office/officeart/2005/8/layout/hierarchy6"/>
    <dgm:cxn modelId="{4F93B741-3A1A-4EC4-BD4E-8A3A534856CC}" type="presOf" srcId="{2636CCC2-9B62-4ED3-A5E3-6497719DB641}" destId="{4C6A7826-30A9-4A9A-88E9-103A286BB048}" srcOrd="0" destOrd="0" presId="urn:microsoft.com/office/officeart/2005/8/layout/hierarchy6"/>
    <dgm:cxn modelId="{A7A35847-1448-4EBE-B098-FA44FED76D3C}" type="presOf" srcId="{88E8BFFC-4297-4ABC-8EAA-B2D4C39D4723}" destId="{7001D6C7-B5A9-47E9-B382-E361B837B943}"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69A7F56A-ECE3-45BF-A2AB-C3AD159137BF}" type="presOf" srcId="{A1A14C63-2EA1-4CE4-ACBA-24C8435E0B71}" destId="{41819F5B-39A2-4B9C-81C4-963D92D42E59}" srcOrd="0" destOrd="0" presId="urn:microsoft.com/office/officeart/2005/8/layout/hierarchy6"/>
    <dgm:cxn modelId="{4078826E-E1B0-4709-AD29-F95371AA5C0D}" type="presOf" srcId="{18FF8BCD-5B5C-481E-B04F-CBECDBB7BDCA}" destId="{5EDF99F0-2134-4DF4-BE2B-5F5804327F0F}"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E6439A7A-93B9-4A42-9677-7802A374E9D9}" type="presOf" srcId="{C045911A-3191-4699-86E2-74A1BB554EED}" destId="{F1A9F699-89FB-4838-BB90-CEFB48DD9D74}" srcOrd="0" destOrd="0" presId="urn:microsoft.com/office/officeart/2005/8/layout/hierarchy6"/>
    <dgm:cxn modelId="{EAC9317B-D0A4-4A80-A0E6-E45CBC9B8D5F}" type="presOf" srcId="{46E89B9D-8AC6-4D04-A086-04B4187C64DB}" destId="{FCEAE202-8BA3-40E6-A809-3B09E1575C7C}" srcOrd="0" destOrd="0" presId="urn:microsoft.com/office/officeart/2005/8/layout/hierarchy6"/>
    <dgm:cxn modelId="{164D1F83-5C19-4E1E-AB47-F96679D5104C}" srcId="{46E89B9D-8AC6-4D04-A086-04B4187C64DB}" destId="{2636CCC2-9B62-4ED3-A5E3-6497719DB641}" srcOrd="0" destOrd="0" parTransId="{0A15173E-AF9A-48F1-89EC-0B55A0890125}" sibTransId="{4E589FA3-2E53-417C-9C08-D063B05508ED}"/>
    <dgm:cxn modelId="{650CBC85-824F-422E-AAD1-BBBEC7AA329C}" srcId="{88E8BFFC-4297-4ABC-8EAA-B2D4C39D4723}" destId="{46E89B9D-8AC6-4D04-A086-04B4187C64DB}" srcOrd="0" destOrd="0" parTransId="{0A84FFE8-C436-46E8-B4AC-9B388BE5E771}" sibTransId="{B68B199E-2987-4B55-B0E4-43C2F45B8373}"/>
    <dgm:cxn modelId="{08971BB6-1D9A-48A7-B096-75EB076E2C87}" type="presOf" srcId="{7F5CEA46-E84B-496F-A163-80EF2CA07B02}" destId="{AAB5D878-3B80-4A5F-B0BC-F82039F3AB65}"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E03EDACD-0011-4938-A17F-EF2E870DCB6A}" type="presOf" srcId="{0A15173E-AF9A-48F1-89EC-0B55A0890125}" destId="{A83C5485-AFBF-4522-9155-A6EAE2F2FE4B}" srcOrd="0" destOrd="0" presId="urn:microsoft.com/office/officeart/2005/8/layout/hierarchy6"/>
    <dgm:cxn modelId="{61B5EAD6-71CF-4F1E-9E06-1D40364146B4}" type="presOf" srcId="{FC13B3D8-3EAD-4C9F-88F1-D5D366715921}" destId="{DA1B97D8-8336-4828-9EA7-E7A8BDF6223C}"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915030BA-BE3F-4840-9BED-63ABD7FE0B08}" type="presParOf" srcId="{A8EACAB6-CF92-47FA-A71E-C14383A77C37}" destId="{5EDF99F0-2134-4DF4-BE2B-5F5804327F0F}" srcOrd="0" destOrd="0" presId="urn:microsoft.com/office/officeart/2005/8/layout/hierarchy6"/>
    <dgm:cxn modelId="{FA43650E-8419-48F8-9497-DA99EAF94D6E}" type="presParOf" srcId="{A8EACAB6-CF92-47FA-A71E-C14383A77C37}" destId="{4D58B8CA-6104-488D-BF1B-D26585E5CDD4}" srcOrd="1" destOrd="0" presId="urn:microsoft.com/office/officeart/2005/8/layout/hierarchy6"/>
    <dgm:cxn modelId="{9CEDD50F-6ED1-4A2B-954F-3419F28E038D}" type="presParOf" srcId="{4D58B8CA-6104-488D-BF1B-D26585E5CDD4}" destId="{7001D6C7-B5A9-47E9-B382-E361B837B943}" srcOrd="0" destOrd="0" presId="urn:microsoft.com/office/officeart/2005/8/layout/hierarchy6"/>
    <dgm:cxn modelId="{7DD59C76-F8EF-4263-8045-86713E21DF6A}" type="presParOf" srcId="{4D58B8CA-6104-488D-BF1B-D26585E5CDD4}" destId="{99C979D1-659A-4C33-BF87-037474B5E144}" srcOrd="1" destOrd="0" presId="urn:microsoft.com/office/officeart/2005/8/layout/hierarchy6"/>
    <dgm:cxn modelId="{E61A0718-C417-4845-A73B-7150EB4BEA78}" type="presParOf" srcId="{99C979D1-659A-4C33-BF87-037474B5E144}" destId="{79595946-54BD-4241-B9B4-9E2196DD07B5}" srcOrd="0" destOrd="0" presId="urn:microsoft.com/office/officeart/2005/8/layout/hierarchy6"/>
    <dgm:cxn modelId="{CDEA782A-3FC6-489A-A3CB-4F2BECF9DA75}" type="presParOf" srcId="{99C979D1-659A-4C33-BF87-037474B5E144}" destId="{D8195D53-29CE-47DF-97AD-B5C615E73234}" srcOrd="1" destOrd="0" presId="urn:microsoft.com/office/officeart/2005/8/layout/hierarchy6"/>
    <dgm:cxn modelId="{1D656E82-72E9-461C-BB3D-7523DE278AA5}" type="presParOf" srcId="{D8195D53-29CE-47DF-97AD-B5C615E73234}" destId="{FCEAE202-8BA3-40E6-A809-3B09E1575C7C}" srcOrd="0" destOrd="0" presId="urn:microsoft.com/office/officeart/2005/8/layout/hierarchy6"/>
    <dgm:cxn modelId="{2879FB3D-3008-4D24-8B94-6B6DCFC69480}" type="presParOf" srcId="{D8195D53-29CE-47DF-97AD-B5C615E73234}" destId="{A08D1428-DCA1-41E7-9870-C8C747D364DF}" srcOrd="1" destOrd="0" presId="urn:microsoft.com/office/officeart/2005/8/layout/hierarchy6"/>
    <dgm:cxn modelId="{93A4F9E4-9F2B-4126-8B04-61DBF98E2B75}" type="presParOf" srcId="{A08D1428-DCA1-41E7-9870-C8C747D364DF}" destId="{A83C5485-AFBF-4522-9155-A6EAE2F2FE4B}" srcOrd="0" destOrd="0" presId="urn:microsoft.com/office/officeart/2005/8/layout/hierarchy6"/>
    <dgm:cxn modelId="{480CC54E-963C-43B6-B92D-4A719D7A7E7F}" type="presParOf" srcId="{A08D1428-DCA1-41E7-9870-C8C747D364DF}" destId="{0ED382FC-2250-4264-A107-2B47DD304E01}" srcOrd="1" destOrd="0" presId="urn:microsoft.com/office/officeart/2005/8/layout/hierarchy6"/>
    <dgm:cxn modelId="{5C0D25D5-8910-437B-8557-02EF2C7DD26A}" type="presParOf" srcId="{0ED382FC-2250-4264-A107-2B47DD304E01}" destId="{4C6A7826-30A9-4A9A-88E9-103A286BB048}" srcOrd="0" destOrd="0" presId="urn:microsoft.com/office/officeart/2005/8/layout/hierarchy6"/>
    <dgm:cxn modelId="{496445E2-B389-4018-B8FA-A2DBC93A1539}" type="presParOf" srcId="{0ED382FC-2250-4264-A107-2B47DD304E01}" destId="{474540E2-4FE2-4DE6-B995-1A1BCE6E3940}" srcOrd="1" destOrd="0" presId="urn:microsoft.com/office/officeart/2005/8/layout/hierarchy6"/>
    <dgm:cxn modelId="{36CFFEA3-B821-470F-964B-A2B5AEA8D73C}" type="presParOf" srcId="{99C979D1-659A-4C33-BF87-037474B5E144}" destId="{41819F5B-39A2-4B9C-81C4-963D92D42E59}" srcOrd="2" destOrd="0" presId="urn:microsoft.com/office/officeart/2005/8/layout/hierarchy6"/>
    <dgm:cxn modelId="{11F068B1-B973-494E-BDD0-B1BD5AE87305}" type="presParOf" srcId="{99C979D1-659A-4C33-BF87-037474B5E144}" destId="{FD03FBBD-5107-46E1-8327-8E366F278DA4}" srcOrd="3" destOrd="0" presId="urn:microsoft.com/office/officeart/2005/8/layout/hierarchy6"/>
    <dgm:cxn modelId="{BB6A947A-C37A-4267-BC7B-0F001D8B5822}" type="presParOf" srcId="{FD03FBBD-5107-46E1-8327-8E366F278DA4}" destId="{AAB5D878-3B80-4A5F-B0BC-F82039F3AB65}" srcOrd="0" destOrd="0" presId="urn:microsoft.com/office/officeart/2005/8/layout/hierarchy6"/>
    <dgm:cxn modelId="{F7A70A9E-AD95-4A65-B68E-9EE7DDB3925D}" type="presParOf" srcId="{FD03FBBD-5107-46E1-8327-8E366F278DA4}" destId="{8CE7DD06-E785-4BBC-A877-9AF4EB58392F}" srcOrd="1" destOrd="0" presId="urn:microsoft.com/office/officeart/2005/8/layout/hierarchy6"/>
    <dgm:cxn modelId="{01A39E8D-F5CF-4322-BB9B-BB4F66B5EB55}" type="presParOf" srcId="{8CE7DD06-E785-4BBC-A877-9AF4EB58392F}" destId="{F1A9F699-89FB-4838-BB90-CEFB48DD9D74}" srcOrd="0" destOrd="0" presId="urn:microsoft.com/office/officeart/2005/8/layout/hierarchy6"/>
    <dgm:cxn modelId="{124CD57D-43A7-4DE3-B624-6BEAC1353A65}" type="presParOf" srcId="{8CE7DD06-E785-4BBC-A877-9AF4EB58392F}" destId="{B29CD5DE-2AB0-48CE-9650-9B7F18BF19E0}" srcOrd="1" destOrd="0" presId="urn:microsoft.com/office/officeart/2005/8/layout/hierarchy6"/>
    <dgm:cxn modelId="{EFFCBA08-5FDD-461C-87DC-26D3E714567B}" type="presParOf" srcId="{B29CD5DE-2AB0-48CE-9650-9B7F18BF19E0}" destId="{DA1B97D8-8336-4828-9EA7-E7A8BDF6223C}" srcOrd="0" destOrd="0" presId="urn:microsoft.com/office/officeart/2005/8/layout/hierarchy6"/>
    <dgm:cxn modelId="{E5E4254B-8FA6-479C-BF4F-0BC6A1366DD9}" type="presParOf" srcId="{B29CD5DE-2AB0-48CE-9650-9B7F18BF19E0}" destId="{566E8AF3-7C97-4785-9589-B28C48B8BDC2}"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4C6753-083C-42DA-94DC-1AE3E2983FD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kumimoji="1" lang="ja-JP" altLang="en-US"/>
        </a:p>
      </dgm:t>
    </dgm:pt>
    <dgm:pt modelId="{6DB4507B-EA8C-443A-9FD3-3391728E0B53}">
      <dgm:prSet phldrT="[テキスト]"/>
      <dgm:spPr/>
      <dgm:t>
        <a:bodyPr/>
        <a:lstStyle/>
        <a:p>
          <a:r>
            <a:rPr lang="en-US" altLang="ja-JP" dirty="0"/>
            <a:t>…</a:t>
          </a:r>
          <a:endParaRPr lang="ja-JP" altLang="en-US" dirty="0"/>
        </a:p>
      </dgm:t>
    </dgm:pt>
    <dgm:pt modelId="{857E1D0B-0FD6-40CC-8557-05DED58EBA87}" type="parTrans" cxnId="{7D4E2BC8-6A16-4C8D-ADC3-25ECE22BA4F1}">
      <dgm:prSet/>
      <dgm:spPr/>
      <dgm:t>
        <a:bodyPr/>
        <a:lstStyle/>
        <a:p>
          <a:endParaRPr lang="ja-JP" altLang="en-US"/>
        </a:p>
      </dgm:t>
    </dgm:pt>
    <dgm:pt modelId="{B3287AF6-2EEB-4BC1-91A3-CC4F798D087D}" type="sibTrans" cxnId="{7D4E2BC8-6A16-4C8D-ADC3-25ECE22BA4F1}">
      <dgm:prSet/>
      <dgm:spPr/>
      <dgm:t>
        <a:bodyPr/>
        <a:lstStyle/>
        <a:p>
          <a:endParaRPr lang="ja-JP" altLang="en-US"/>
        </a:p>
      </dgm:t>
    </dgm:pt>
    <dgm:pt modelId="{88E8BFFC-4297-4ABC-8EAA-B2D4C39D4723}">
      <dgm:prSet phldrT="[テキスト]"/>
      <dgm:spPr/>
      <dgm:t>
        <a:bodyPr/>
        <a:lstStyle/>
        <a:p>
          <a:r>
            <a:rPr lang="en-US" altLang="ja-JP" dirty="0"/>
            <a:t>VP</a:t>
          </a:r>
          <a:endParaRPr lang="ja-JP" altLang="en-US" dirty="0"/>
        </a:p>
      </dgm:t>
    </dgm:pt>
    <dgm:pt modelId="{18FF8BCD-5B5C-481E-B04F-CBECDBB7BDCA}" type="parTrans" cxnId="{50446576-E6BD-4247-AE4D-17AC5DCA353A}">
      <dgm:prSet/>
      <dgm:spPr/>
      <dgm:t>
        <a:bodyPr/>
        <a:lstStyle/>
        <a:p>
          <a:endParaRPr lang="ja-JP" altLang="en-US"/>
        </a:p>
      </dgm:t>
    </dgm:pt>
    <dgm:pt modelId="{8050FADC-17C6-4EF6-A6F6-D735329A34CE}" type="sibTrans" cxnId="{50446576-E6BD-4247-AE4D-17AC5DCA353A}">
      <dgm:prSet/>
      <dgm:spPr/>
      <dgm:t>
        <a:bodyPr/>
        <a:lstStyle/>
        <a:p>
          <a:endParaRPr lang="ja-JP" altLang="en-US"/>
        </a:p>
      </dgm:t>
    </dgm:pt>
    <dgm:pt modelId="{7F5CEA46-E84B-496F-A163-80EF2CA07B02}">
      <dgm:prSet phldrT="[テキスト]"/>
      <dgm:spPr/>
      <dgm:t>
        <a:bodyPr/>
        <a:lstStyle/>
        <a:p>
          <a:r>
            <a:rPr lang="en-US" altLang="ja-JP" dirty="0"/>
            <a:t>NP</a:t>
          </a:r>
          <a:endParaRPr lang="ja-JP" altLang="en-US" dirty="0"/>
        </a:p>
      </dgm:t>
    </dgm:pt>
    <dgm:pt modelId="{A1A14C63-2EA1-4CE4-ACBA-24C8435E0B71}" type="parTrans" cxnId="{5FBD4FFA-D81E-46D5-9721-511FF742AA81}">
      <dgm:prSet/>
      <dgm:spPr/>
      <dgm:t>
        <a:bodyPr/>
        <a:lstStyle/>
        <a:p>
          <a:endParaRPr lang="ja-JP" altLang="en-US"/>
        </a:p>
      </dgm:t>
    </dgm:pt>
    <dgm:pt modelId="{7AB16C70-6680-49E2-B197-23777573ACCB}" type="sibTrans" cxnId="{5FBD4FFA-D81E-46D5-9721-511FF742AA81}">
      <dgm:prSet/>
      <dgm:spPr/>
      <dgm:t>
        <a:bodyPr/>
        <a:lstStyle/>
        <a:p>
          <a:endParaRPr lang="ja-JP" altLang="en-US"/>
        </a:p>
      </dgm:t>
    </dgm:pt>
    <dgm:pt modelId="{2636CCC2-9B62-4ED3-A5E3-6497719DB641}">
      <dgm:prSet phldrT="[テキスト]"/>
      <dgm:spPr/>
      <dgm:t>
        <a:bodyPr/>
        <a:lstStyle/>
        <a:p>
          <a:r>
            <a:rPr lang="en-US" altLang="ja-JP" dirty="0"/>
            <a:t>emit</a:t>
          </a:r>
          <a:endParaRPr lang="ja-JP" altLang="en-US" dirty="0"/>
        </a:p>
      </dgm:t>
    </dgm:pt>
    <dgm:pt modelId="{0A15173E-AF9A-48F1-89EC-0B55A0890125}" type="parTrans" cxnId="{164D1F83-5C19-4E1E-AB47-F96679D5104C}">
      <dgm:prSet/>
      <dgm:spPr/>
      <dgm:t>
        <a:bodyPr/>
        <a:lstStyle/>
        <a:p>
          <a:endParaRPr kumimoji="1" lang="ja-JP" altLang="en-US"/>
        </a:p>
      </dgm:t>
    </dgm:pt>
    <dgm:pt modelId="{4E589FA3-2E53-417C-9C08-D063B05508ED}" type="sibTrans" cxnId="{164D1F83-5C19-4E1E-AB47-F96679D5104C}">
      <dgm:prSet/>
      <dgm:spPr/>
      <dgm:t>
        <a:bodyPr/>
        <a:lstStyle/>
        <a:p>
          <a:endParaRPr kumimoji="1" lang="ja-JP" altLang="en-US"/>
        </a:p>
      </dgm:t>
    </dgm:pt>
    <dgm:pt modelId="{FC13B3D8-3EAD-4C9F-88F1-D5D366715921}">
      <dgm:prSet phldrT="[テキスト]"/>
      <dgm:spPr/>
      <dgm:t>
        <a:bodyPr/>
        <a:lstStyle/>
        <a:p>
          <a:r>
            <a:rPr lang="en-US" altLang="ja-JP" dirty="0"/>
            <a:t>&lt;A&gt;</a:t>
          </a:r>
          <a:endParaRPr lang="ja-JP" altLang="en-US" dirty="0"/>
        </a:p>
      </dgm:t>
    </dgm:pt>
    <dgm:pt modelId="{C045911A-3191-4699-86E2-74A1BB554EED}" type="parTrans" cxnId="{D331E05B-5C92-46EB-BC55-4A720F3A645B}">
      <dgm:prSet/>
      <dgm:spPr/>
      <dgm:t>
        <a:bodyPr/>
        <a:lstStyle/>
        <a:p>
          <a:endParaRPr kumimoji="1" lang="ja-JP" altLang="en-US"/>
        </a:p>
      </dgm:t>
    </dgm:pt>
    <dgm:pt modelId="{24AFF148-F647-4642-B282-C4E3B2857BE9}" type="sibTrans" cxnId="{D331E05B-5C92-46EB-BC55-4A720F3A645B}">
      <dgm:prSet/>
      <dgm:spPr/>
      <dgm:t>
        <a:bodyPr/>
        <a:lstStyle/>
        <a:p>
          <a:endParaRPr kumimoji="1" lang="ja-JP" altLang="en-US"/>
        </a:p>
      </dgm:t>
    </dgm:pt>
    <dgm:pt modelId="{46E89B9D-8AC6-4D04-A086-04B4187C64DB}">
      <dgm:prSet phldrT="[テキスト]"/>
      <dgm:spPr/>
      <dgm:t>
        <a:bodyPr/>
        <a:lstStyle/>
        <a:p>
          <a:r>
            <a:rPr lang="en-US" altLang="ja-JP" dirty="0"/>
            <a:t>VB</a:t>
          </a:r>
          <a:endParaRPr lang="ja-JP" altLang="en-US" dirty="0"/>
        </a:p>
      </dgm:t>
    </dgm:pt>
    <dgm:pt modelId="{0A84FFE8-C436-46E8-B4AC-9B388BE5E771}" type="parTrans" cxnId="{650CBC85-824F-422E-AAD1-BBBEC7AA329C}">
      <dgm:prSet/>
      <dgm:spPr/>
      <dgm:t>
        <a:bodyPr/>
        <a:lstStyle/>
        <a:p>
          <a:endParaRPr kumimoji="1" lang="ja-JP" altLang="en-US"/>
        </a:p>
      </dgm:t>
    </dgm:pt>
    <dgm:pt modelId="{B68B199E-2987-4B55-B0E4-43C2F45B8373}" type="sibTrans" cxnId="{650CBC85-824F-422E-AAD1-BBBEC7AA329C}">
      <dgm:prSet/>
      <dgm:spPr/>
      <dgm:t>
        <a:bodyPr/>
        <a:lstStyle/>
        <a:p>
          <a:endParaRPr kumimoji="1" lang="ja-JP" altLang="en-US"/>
        </a:p>
      </dgm:t>
    </dgm:pt>
    <dgm:pt modelId="{95B0DF9C-FDE1-4379-A370-4C0FD55D9CE8}" type="pres">
      <dgm:prSet presAssocID="{8C4C6753-083C-42DA-94DC-1AE3E2983FD8}" presName="mainComposite" presStyleCnt="0">
        <dgm:presLayoutVars>
          <dgm:chPref val="1"/>
          <dgm:dir/>
          <dgm:animOne val="branch"/>
          <dgm:animLvl val="lvl"/>
          <dgm:resizeHandles val="exact"/>
        </dgm:presLayoutVars>
      </dgm:prSet>
      <dgm:spPr/>
    </dgm:pt>
    <dgm:pt modelId="{2DFAB1DF-8859-4656-B19C-3062C8687A73}" type="pres">
      <dgm:prSet presAssocID="{8C4C6753-083C-42DA-94DC-1AE3E2983FD8}" presName="hierFlow" presStyleCnt="0"/>
      <dgm:spPr/>
    </dgm:pt>
    <dgm:pt modelId="{26D8A27E-8578-4CA9-AE57-12F61C8FCA27}" type="pres">
      <dgm:prSet presAssocID="{8C4C6753-083C-42DA-94DC-1AE3E2983FD8}" presName="hierChild1" presStyleCnt="0">
        <dgm:presLayoutVars>
          <dgm:chPref val="1"/>
          <dgm:animOne val="branch"/>
          <dgm:animLvl val="lvl"/>
        </dgm:presLayoutVars>
      </dgm:prSet>
      <dgm:spPr/>
    </dgm:pt>
    <dgm:pt modelId="{4EF2DC66-2D2B-4358-8A9D-6020EDA18A7A}" type="pres">
      <dgm:prSet presAssocID="{6DB4507B-EA8C-443A-9FD3-3391728E0B53}" presName="Name14" presStyleCnt="0"/>
      <dgm:spPr/>
    </dgm:pt>
    <dgm:pt modelId="{B50376B2-661C-444C-8867-4A90C54657CC}" type="pres">
      <dgm:prSet presAssocID="{6DB4507B-EA8C-443A-9FD3-3391728E0B53}" presName="level1Shape" presStyleLbl="node0" presStyleIdx="0" presStyleCnt="1">
        <dgm:presLayoutVars>
          <dgm:chPref val="3"/>
        </dgm:presLayoutVars>
      </dgm:prSet>
      <dgm:spPr/>
    </dgm:pt>
    <dgm:pt modelId="{A8EACAB6-CF92-47FA-A71E-C14383A77C37}" type="pres">
      <dgm:prSet presAssocID="{6DB4507B-EA8C-443A-9FD3-3391728E0B53}" presName="hierChild2" presStyleCnt="0"/>
      <dgm:spPr/>
    </dgm:pt>
    <dgm:pt modelId="{9E6EFFA3-12CD-4CA7-A2ED-CC702946AAB9}" type="pres">
      <dgm:prSet presAssocID="{18FF8BCD-5B5C-481E-B04F-CBECDBB7BDCA}" presName="Name19" presStyleLbl="parChTrans1D2" presStyleIdx="0" presStyleCnt="1"/>
      <dgm:spPr/>
    </dgm:pt>
    <dgm:pt modelId="{8184B539-E064-417E-B48F-6F7CEE030F8F}" type="pres">
      <dgm:prSet presAssocID="{88E8BFFC-4297-4ABC-8EAA-B2D4C39D4723}" presName="Name21" presStyleCnt="0"/>
      <dgm:spPr/>
    </dgm:pt>
    <dgm:pt modelId="{4E0A7624-BC5D-4CEB-AFC1-261C6936D49F}" type="pres">
      <dgm:prSet presAssocID="{88E8BFFC-4297-4ABC-8EAA-B2D4C39D4723}" presName="level2Shape" presStyleLbl="node2" presStyleIdx="0" presStyleCnt="1"/>
      <dgm:spPr/>
    </dgm:pt>
    <dgm:pt modelId="{4121388A-B6F1-4AA7-8BA2-738A12D1A823}" type="pres">
      <dgm:prSet presAssocID="{88E8BFFC-4297-4ABC-8EAA-B2D4C39D4723}" presName="hierChild3" presStyleCnt="0"/>
      <dgm:spPr/>
    </dgm:pt>
    <dgm:pt modelId="{BF69FDFF-E0BF-4027-AFFC-FD92919D16F6}" type="pres">
      <dgm:prSet presAssocID="{0A84FFE8-C436-46E8-B4AC-9B388BE5E771}" presName="Name19" presStyleLbl="parChTrans1D3" presStyleIdx="0" presStyleCnt="2"/>
      <dgm:spPr/>
    </dgm:pt>
    <dgm:pt modelId="{556B2B17-0D28-4A34-9E03-3ABA0D28A7E2}" type="pres">
      <dgm:prSet presAssocID="{46E89B9D-8AC6-4D04-A086-04B4187C64DB}" presName="Name21" presStyleCnt="0"/>
      <dgm:spPr/>
    </dgm:pt>
    <dgm:pt modelId="{F9183BDE-E124-46BF-8B1E-DBFA5D10C0C9}" type="pres">
      <dgm:prSet presAssocID="{46E89B9D-8AC6-4D04-A086-04B4187C64DB}" presName="level2Shape" presStyleLbl="node3" presStyleIdx="0" presStyleCnt="2"/>
      <dgm:spPr/>
    </dgm:pt>
    <dgm:pt modelId="{5C911730-C92F-4A09-B91B-A1AC85A3536C}" type="pres">
      <dgm:prSet presAssocID="{46E89B9D-8AC6-4D04-A086-04B4187C64DB}" presName="hierChild3" presStyleCnt="0"/>
      <dgm:spPr/>
    </dgm:pt>
    <dgm:pt modelId="{5AAF5DDB-145D-4F4A-99CB-01A72D8302F3}" type="pres">
      <dgm:prSet presAssocID="{0A15173E-AF9A-48F1-89EC-0B55A0890125}" presName="Name19" presStyleLbl="parChTrans1D4" presStyleIdx="0" presStyleCnt="2"/>
      <dgm:spPr/>
    </dgm:pt>
    <dgm:pt modelId="{922889C2-B589-410D-804B-015142898758}" type="pres">
      <dgm:prSet presAssocID="{2636CCC2-9B62-4ED3-A5E3-6497719DB641}" presName="Name21" presStyleCnt="0"/>
      <dgm:spPr/>
    </dgm:pt>
    <dgm:pt modelId="{25F788FE-0246-423B-A6BE-22197555AFC3}" type="pres">
      <dgm:prSet presAssocID="{2636CCC2-9B62-4ED3-A5E3-6497719DB641}" presName="level2Shape" presStyleLbl="node4" presStyleIdx="0" presStyleCnt="2"/>
      <dgm:spPr/>
    </dgm:pt>
    <dgm:pt modelId="{B6724AA9-3EF5-4908-B9F6-9DCD68CA29EF}" type="pres">
      <dgm:prSet presAssocID="{2636CCC2-9B62-4ED3-A5E3-6497719DB641}" presName="hierChild3" presStyleCnt="0"/>
      <dgm:spPr/>
    </dgm:pt>
    <dgm:pt modelId="{C8D89934-4077-432A-8941-0C1AE2426CB1}" type="pres">
      <dgm:prSet presAssocID="{A1A14C63-2EA1-4CE4-ACBA-24C8435E0B71}" presName="Name19" presStyleLbl="parChTrans1D3" presStyleIdx="1" presStyleCnt="2"/>
      <dgm:spPr/>
    </dgm:pt>
    <dgm:pt modelId="{06CE8C4B-245D-4B2F-AF87-9FC460E44207}" type="pres">
      <dgm:prSet presAssocID="{7F5CEA46-E84B-496F-A163-80EF2CA07B02}" presName="Name21" presStyleCnt="0"/>
      <dgm:spPr/>
    </dgm:pt>
    <dgm:pt modelId="{E66692E2-1CE4-4068-AF60-433EADF7626F}" type="pres">
      <dgm:prSet presAssocID="{7F5CEA46-E84B-496F-A163-80EF2CA07B02}" presName="level2Shape" presStyleLbl="node3" presStyleIdx="1" presStyleCnt="2"/>
      <dgm:spPr/>
    </dgm:pt>
    <dgm:pt modelId="{0EA9C4EF-FC63-4A45-8374-62588688BCED}" type="pres">
      <dgm:prSet presAssocID="{7F5CEA46-E84B-496F-A163-80EF2CA07B02}" presName="hierChild3" presStyleCnt="0"/>
      <dgm:spPr/>
    </dgm:pt>
    <dgm:pt modelId="{03D84ECA-90A2-454C-AFC6-6733E213EB3F}" type="pres">
      <dgm:prSet presAssocID="{C045911A-3191-4699-86E2-74A1BB554EED}" presName="Name19" presStyleLbl="parChTrans1D4" presStyleIdx="1" presStyleCnt="2"/>
      <dgm:spPr/>
    </dgm:pt>
    <dgm:pt modelId="{F9A2D039-9947-4049-A904-9082A443869B}" type="pres">
      <dgm:prSet presAssocID="{FC13B3D8-3EAD-4C9F-88F1-D5D366715921}" presName="Name21" presStyleCnt="0"/>
      <dgm:spPr/>
    </dgm:pt>
    <dgm:pt modelId="{2D0405E3-D06A-4CE3-B87E-D62C91A24304}" type="pres">
      <dgm:prSet presAssocID="{FC13B3D8-3EAD-4C9F-88F1-D5D366715921}" presName="level2Shape" presStyleLbl="node4" presStyleIdx="1" presStyleCnt="2"/>
      <dgm:spPr/>
    </dgm:pt>
    <dgm:pt modelId="{58158BAD-A281-43D3-9E63-0E292725234B}" type="pres">
      <dgm:prSet presAssocID="{FC13B3D8-3EAD-4C9F-88F1-D5D366715921}" presName="hierChild3" presStyleCnt="0"/>
      <dgm:spPr/>
    </dgm:pt>
    <dgm:pt modelId="{14270C90-FCAC-40A6-916F-A964B786E3E4}" type="pres">
      <dgm:prSet presAssocID="{8C4C6753-083C-42DA-94DC-1AE3E2983FD8}" presName="bgShapesFlow" presStyleCnt="0"/>
      <dgm:spPr/>
    </dgm:pt>
  </dgm:ptLst>
  <dgm:cxnLst>
    <dgm:cxn modelId="{DAC91404-154C-4F47-80F8-C2BDE74EED32}" type="presOf" srcId="{18FF8BCD-5B5C-481E-B04F-CBECDBB7BDCA}" destId="{9E6EFFA3-12CD-4CA7-A2ED-CC702946AAB9}" srcOrd="0" destOrd="0" presId="urn:microsoft.com/office/officeart/2005/8/layout/hierarchy6"/>
    <dgm:cxn modelId="{4524230E-13B9-4613-BF57-6676F45106E7}" type="presOf" srcId="{2636CCC2-9B62-4ED3-A5E3-6497719DB641}" destId="{25F788FE-0246-423B-A6BE-22197555AFC3}" srcOrd="0" destOrd="0" presId="urn:microsoft.com/office/officeart/2005/8/layout/hierarchy6"/>
    <dgm:cxn modelId="{A197BF10-CCAE-4B0D-905E-5ABC1D09B22B}" type="presOf" srcId="{7F5CEA46-E84B-496F-A163-80EF2CA07B02}" destId="{E66692E2-1CE4-4068-AF60-433EADF7626F}" srcOrd="0" destOrd="0" presId="urn:microsoft.com/office/officeart/2005/8/layout/hierarchy6"/>
    <dgm:cxn modelId="{E5A2F125-2569-4316-99C5-03D53C7EF61E}" type="presOf" srcId="{46E89B9D-8AC6-4D04-A086-04B4187C64DB}" destId="{F9183BDE-E124-46BF-8B1E-DBFA5D10C0C9}" srcOrd="0" destOrd="0" presId="urn:microsoft.com/office/officeart/2005/8/layout/hierarchy6"/>
    <dgm:cxn modelId="{04EB3F2A-22D9-4E60-A9AB-25D9B94CD633}" type="presOf" srcId="{6DB4507B-EA8C-443A-9FD3-3391728E0B53}" destId="{B50376B2-661C-444C-8867-4A90C54657CC}" srcOrd="0" destOrd="0" presId="urn:microsoft.com/office/officeart/2005/8/layout/hierarchy6"/>
    <dgm:cxn modelId="{28048540-D5E0-4DE1-8C88-0CA844D9A94C}" type="presOf" srcId="{A1A14C63-2EA1-4CE4-ACBA-24C8435E0B71}" destId="{C8D89934-4077-432A-8941-0C1AE2426CB1}" srcOrd="0" destOrd="0" presId="urn:microsoft.com/office/officeart/2005/8/layout/hierarchy6"/>
    <dgm:cxn modelId="{D331E05B-5C92-46EB-BC55-4A720F3A645B}" srcId="{7F5CEA46-E84B-496F-A163-80EF2CA07B02}" destId="{FC13B3D8-3EAD-4C9F-88F1-D5D366715921}" srcOrd="0" destOrd="0" parTransId="{C045911A-3191-4699-86E2-74A1BB554EED}" sibTransId="{24AFF148-F647-4642-B282-C4E3B2857BE9}"/>
    <dgm:cxn modelId="{6364724A-56ED-4D7B-BA07-47F39DE528D5}" type="presOf" srcId="{0A84FFE8-C436-46E8-B4AC-9B388BE5E771}" destId="{BF69FDFF-E0BF-4027-AFFC-FD92919D16F6}" srcOrd="0" destOrd="0" presId="urn:microsoft.com/office/officeart/2005/8/layout/hierarchy6"/>
    <dgm:cxn modelId="{C8B0776A-66BA-4601-B371-751DE27F4802}" type="presOf" srcId="{8C4C6753-083C-42DA-94DC-1AE3E2983FD8}" destId="{95B0DF9C-FDE1-4379-A370-4C0FD55D9CE8}" srcOrd="0" destOrd="0" presId="urn:microsoft.com/office/officeart/2005/8/layout/hierarchy6"/>
    <dgm:cxn modelId="{C75E5271-8921-4C09-93B3-0493B47C3B82}" type="presOf" srcId="{88E8BFFC-4297-4ABC-8EAA-B2D4C39D4723}" destId="{4E0A7624-BC5D-4CEB-AFC1-261C6936D49F}" srcOrd="0" destOrd="0" presId="urn:microsoft.com/office/officeart/2005/8/layout/hierarchy6"/>
    <dgm:cxn modelId="{50446576-E6BD-4247-AE4D-17AC5DCA353A}" srcId="{6DB4507B-EA8C-443A-9FD3-3391728E0B53}" destId="{88E8BFFC-4297-4ABC-8EAA-B2D4C39D4723}" srcOrd="0" destOrd="0" parTransId="{18FF8BCD-5B5C-481E-B04F-CBECDBB7BDCA}" sibTransId="{8050FADC-17C6-4EF6-A6F6-D735329A34CE}"/>
    <dgm:cxn modelId="{164D1F83-5C19-4E1E-AB47-F96679D5104C}" srcId="{46E89B9D-8AC6-4D04-A086-04B4187C64DB}" destId="{2636CCC2-9B62-4ED3-A5E3-6497719DB641}" srcOrd="0" destOrd="0" parTransId="{0A15173E-AF9A-48F1-89EC-0B55A0890125}" sibTransId="{4E589FA3-2E53-417C-9C08-D063B05508ED}"/>
    <dgm:cxn modelId="{650CBC85-824F-422E-AAD1-BBBEC7AA329C}" srcId="{88E8BFFC-4297-4ABC-8EAA-B2D4C39D4723}" destId="{46E89B9D-8AC6-4D04-A086-04B4187C64DB}" srcOrd="0" destOrd="0" parTransId="{0A84FFE8-C436-46E8-B4AC-9B388BE5E771}" sibTransId="{B68B199E-2987-4B55-B0E4-43C2F45B8373}"/>
    <dgm:cxn modelId="{01129BA7-1C59-47D1-8E56-D135073E4AA5}" type="presOf" srcId="{0A15173E-AF9A-48F1-89EC-0B55A0890125}" destId="{5AAF5DDB-145D-4F4A-99CB-01A72D8302F3}" srcOrd="0" destOrd="0" presId="urn:microsoft.com/office/officeart/2005/8/layout/hierarchy6"/>
    <dgm:cxn modelId="{7D4E2BC8-6A16-4C8D-ADC3-25ECE22BA4F1}" srcId="{8C4C6753-083C-42DA-94DC-1AE3E2983FD8}" destId="{6DB4507B-EA8C-443A-9FD3-3391728E0B53}" srcOrd="0" destOrd="0" parTransId="{857E1D0B-0FD6-40CC-8557-05DED58EBA87}" sibTransId="{B3287AF6-2EEB-4BC1-91A3-CC4F798D087D}"/>
    <dgm:cxn modelId="{DBB52BC8-EBA0-404D-8D3F-A146FC045667}" type="presOf" srcId="{C045911A-3191-4699-86E2-74A1BB554EED}" destId="{03D84ECA-90A2-454C-AFC6-6733E213EB3F}" srcOrd="0" destOrd="0" presId="urn:microsoft.com/office/officeart/2005/8/layout/hierarchy6"/>
    <dgm:cxn modelId="{3CFA96EB-8316-4EFA-9F62-F2F2CE8DEC74}" type="presOf" srcId="{FC13B3D8-3EAD-4C9F-88F1-D5D366715921}" destId="{2D0405E3-D06A-4CE3-B87E-D62C91A24304}" srcOrd="0" destOrd="0" presId="urn:microsoft.com/office/officeart/2005/8/layout/hierarchy6"/>
    <dgm:cxn modelId="{5FBD4FFA-D81E-46D5-9721-511FF742AA81}" srcId="{88E8BFFC-4297-4ABC-8EAA-B2D4C39D4723}" destId="{7F5CEA46-E84B-496F-A163-80EF2CA07B02}" srcOrd="1" destOrd="0" parTransId="{A1A14C63-2EA1-4CE4-ACBA-24C8435E0B71}" sibTransId="{7AB16C70-6680-49E2-B197-23777573ACCB}"/>
    <dgm:cxn modelId="{9563C2CC-A784-4AF9-88A9-0FAEECEC5CF3}" type="presParOf" srcId="{95B0DF9C-FDE1-4379-A370-4C0FD55D9CE8}" destId="{2DFAB1DF-8859-4656-B19C-3062C8687A73}" srcOrd="0" destOrd="0" presId="urn:microsoft.com/office/officeart/2005/8/layout/hierarchy6"/>
    <dgm:cxn modelId="{A7AF5420-1129-4D09-8D3D-FAEFE39A5B3C}" type="presParOf" srcId="{2DFAB1DF-8859-4656-B19C-3062C8687A73}" destId="{26D8A27E-8578-4CA9-AE57-12F61C8FCA27}" srcOrd="0" destOrd="0" presId="urn:microsoft.com/office/officeart/2005/8/layout/hierarchy6"/>
    <dgm:cxn modelId="{22A9C153-0237-4AF5-88CC-25CCD4930336}" type="presParOf" srcId="{26D8A27E-8578-4CA9-AE57-12F61C8FCA27}" destId="{4EF2DC66-2D2B-4358-8A9D-6020EDA18A7A}" srcOrd="0" destOrd="0" presId="urn:microsoft.com/office/officeart/2005/8/layout/hierarchy6"/>
    <dgm:cxn modelId="{977718DA-744D-4027-9D50-945DCDD932CE}" type="presParOf" srcId="{4EF2DC66-2D2B-4358-8A9D-6020EDA18A7A}" destId="{B50376B2-661C-444C-8867-4A90C54657CC}" srcOrd="0" destOrd="0" presId="urn:microsoft.com/office/officeart/2005/8/layout/hierarchy6"/>
    <dgm:cxn modelId="{F9217924-4FD3-42D8-B092-2A43B44105D2}" type="presParOf" srcId="{4EF2DC66-2D2B-4358-8A9D-6020EDA18A7A}" destId="{A8EACAB6-CF92-47FA-A71E-C14383A77C37}" srcOrd="1" destOrd="0" presId="urn:microsoft.com/office/officeart/2005/8/layout/hierarchy6"/>
    <dgm:cxn modelId="{88E4CD72-EE8F-4AD8-93E8-1EF31461F252}" type="presParOf" srcId="{A8EACAB6-CF92-47FA-A71E-C14383A77C37}" destId="{9E6EFFA3-12CD-4CA7-A2ED-CC702946AAB9}" srcOrd="0" destOrd="0" presId="urn:microsoft.com/office/officeart/2005/8/layout/hierarchy6"/>
    <dgm:cxn modelId="{9EE261A6-86A8-4535-8E03-07E253788152}" type="presParOf" srcId="{A8EACAB6-CF92-47FA-A71E-C14383A77C37}" destId="{8184B539-E064-417E-B48F-6F7CEE030F8F}" srcOrd="1" destOrd="0" presId="urn:microsoft.com/office/officeart/2005/8/layout/hierarchy6"/>
    <dgm:cxn modelId="{F3FAE8A9-C09B-468E-9967-4AC98A6E7295}" type="presParOf" srcId="{8184B539-E064-417E-B48F-6F7CEE030F8F}" destId="{4E0A7624-BC5D-4CEB-AFC1-261C6936D49F}" srcOrd="0" destOrd="0" presId="urn:microsoft.com/office/officeart/2005/8/layout/hierarchy6"/>
    <dgm:cxn modelId="{3E035B6D-3B7B-48FD-8CC8-85B0EF8E6465}" type="presParOf" srcId="{8184B539-E064-417E-B48F-6F7CEE030F8F}" destId="{4121388A-B6F1-4AA7-8BA2-738A12D1A823}" srcOrd="1" destOrd="0" presId="urn:microsoft.com/office/officeart/2005/8/layout/hierarchy6"/>
    <dgm:cxn modelId="{B997FB54-AF6C-44C8-B65C-FFF7D7FD09F6}" type="presParOf" srcId="{4121388A-B6F1-4AA7-8BA2-738A12D1A823}" destId="{BF69FDFF-E0BF-4027-AFFC-FD92919D16F6}" srcOrd="0" destOrd="0" presId="urn:microsoft.com/office/officeart/2005/8/layout/hierarchy6"/>
    <dgm:cxn modelId="{A2C8AA1F-6543-4D3D-80D3-815B298417D4}" type="presParOf" srcId="{4121388A-B6F1-4AA7-8BA2-738A12D1A823}" destId="{556B2B17-0D28-4A34-9E03-3ABA0D28A7E2}" srcOrd="1" destOrd="0" presId="urn:microsoft.com/office/officeart/2005/8/layout/hierarchy6"/>
    <dgm:cxn modelId="{E8A24344-ED14-4243-AAEC-BC6EC0A5B48C}" type="presParOf" srcId="{556B2B17-0D28-4A34-9E03-3ABA0D28A7E2}" destId="{F9183BDE-E124-46BF-8B1E-DBFA5D10C0C9}" srcOrd="0" destOrd="0" presId="urn:microsoft.com/office/officeart/2005/8/layout/hierarchy6"/>
    <dgm:cxn modelId="{D11348B2-7AFE-4393-B17C-8F4155170511}" type="presParOf" srcId="{556B2B17-0D28-4A34-9E03-3ABA0D28A7E2}" destId="{5C911730-C92F-4A09-B91B-A1AC85A3536C}" srcOrd="1" destOrd="0" presId="urn:microsoft.com/office/officeart/2005/8/layout/hierarchy6"/>
    <dgm:cxn modelId="{4F49B6AA-2D1C-4420-8015-FEB2E406D234}" type="presParOf" srcId="{5C911730-C92F-4A09-B91B-A1AC85A3536C}" destId="{5AAF5DDB-145D-4F4A-99CB-01A72D8302F3}" srcOrd="0" destOrd="0" presId="urn:microsoft.com/office/officeart/2005/8/layout/hierarchy6"/>
    <dgm:cxn modelId="{EC61FD54-5802-427C-96B0-513FDF76CB6B}" type="presParOf" srcId="{5C911730-C92F-4A09-B91B-A1AC85A3536C}" destId="{922889C2-B589-410D-804B-015142898758}" srcOrd="1" destOrd="0" presId="urn:microsoft.com/office/officeart/2005/8/layout/hierarchy6"/>
    <dgm:cxn modelId="{C4856810-BD62-4BBF-BBA7-B11C7BFBA0E2}" type="presParOf" srcId="{922889C2-B589-410D-804B-015142898758}" destId="{25F788FE-0246-423B-A6BE-22197555AFC3}" srcOrd="0" destOrd="0" presId="urn:microsoft.com/office/officeart/2005/8/layout/hierarchy6"/>
    <dgm:cxn modelId="{E56670F2-41DC-4880-8455-A6AB3ECABFE7}" type="presParOf" srcId="{922889C2-B589-410D-804B-015142898758}" destId="{B6724AA9-3EF5-4908-B9F6-9DCD68CA29EF}" srcOrd="1" destOrd="0" presId="urn:microsoft.com/office/officeart/2005/8/layout/hierarchy6"/>
    <dgm:cxn modelId="{7FF7A274-0454-4A40-BAF8-528D3FCCC8F7}" type="presParOf" srcId="{4121388A-B6F1-4AA7-8BA2-738A12D1A823}" destId="{C8D89934-4077-432A-8941-0C1AE2426CB1}" srcOrd="2" destOrd="0" presId="urn:microsoft.com/office/officeart/2005/8/layout/hierarchy6"/>
    <dgm:cxn modelId="{CAEA9720-EECC-48B1-820F-6BAF316F080B}" type="presParOf" srcId="{4121388A-B6F1-4AA7-8BA2-738A12D1A823}" destId="{06CE8C4B-245D-4B2F-AF87-9FC460E44207}" srcOrd="3" destOrd="0" presId="urn:microsoft.com/office/officeart/2005/8/layout/hierarchy6"/>
    <dgm:cxn modelId="{3FB0973F-4550-405F-8E75-8A2BAC8B2F8D}" type="presParOf" srcId="{06CE8C4B-245D-4B2F-AF87-9FC460E44207}" destId="{E66692E2-1CE4-4068-AF60-433EADF7626F}" srcOrd="0" destOrd="0" presId="urn:microsoft.com/office/officeart/2005/8/layout/hierarchy6"/>
    <dgm:cxn modelId="{860DC465-A3B5-4459-A965-E40463D44ABF}" type="presParOf" srcId="{06CE8C4B-245D-4B2F-AF87-9FC460E44207}" destId="{0EA9C4EF-FC63-4A45-8374-62588688BCED}" srcOrd="1" destOrd="0" presId="urn:microsoft.com/office/officeart/2005/8/layout/hierarchy6"/>
    <dgm:cxn modelId="{8A6408C7-6E62-4B78-92D6-B3FFB99612F5}" type="presParOf" srcId="{0EA9C4EF-FC63-4A45-8374-62588688BCED}" destId="{03D84ECA-90A2-454C-AFC6-6733E213EB3F}" srcOrd="0" destOrd="0" presId="urn:microsoft.com/office/officeart/2005/8/layout/hierarchy6"/>
    <dgm:cxn modelId="{22263F39-436A-4894-BADC-C2A8C09BCAF8}" type="presParOf" srcId="{0EA9C4EF-FC63-4A45-8374-62588688BCED}" destId="{F9A2D039-9947-4049-A904-9082A443869B}" srcOrd="1" destOrd="0" presId="urn:microsoft.com/office/officeart/2005/8/layout/hierarchy6"/>
    <dgm:cxn modelId="{9E7CE7E8-B432-4152-ADB5-95FA561C1F47}" type="presParOf" srcId="{F9A2D039-9947-4049-A904-9082A443869B}" destId="{2D0405E3-D06A-4CE3-B87E-D62C91A24304}" srcOrd="0" destOrd="0" presId="urn:microsoft.com/office/officeart/2005/8/layout/hierarchy6"/>
    <dgm:cxn modelId="{B9C96BCC-D64B-4D27-AC56-F2FD4174B904}" type="presParOf" srcId="{F9A2D039-9947-4049-A904-9082A443869B}" destId="{58158BAD-A281-43D3-9E63-0E292725234B}" srcOrd="1" destOrd="0" presId="urn:microsoft.com/office/officeart/2005/8/layout/hierarchy6"/>
    <dgm:cxn modelId="{46FF4AEA-E582-4222-A3D7-C548A9F19EBB}" type="presParOf" srcId="{95B0DF9C-FDE1-4379-A370-4C0FD55D9CE8}" destId="{14270C90-FCAC-40A6-916F-A964B786E3E4}"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2015267" y="23468"/>
        <a:ext cx="1154377" cy="753947"/>
      </dsp:txXfrm>
    </dsp:sp>
    <dsp:sp modelId="{2B347BD4-5AF7-4A91-B6A9-585E1CCC2FBE}">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VP</a:t>
          </a:r>
          <a:endParaRPr lang="ja-JP" altLang="en-US" sz="2700" kern="1200" dirty="0"/>
        </a:p>
      </dsp:txBody>
      <dsp:txXfrm>
        <a:off x="2015267" y="1144671"/>
        <a:ext cx="1154377" cy="753947"/>
      </dsp:txXfrm>
    </dsp:sp>
    <dsp:sp modelId="{72B8E9B7-E89F-4E8B-888B-74567016FD8B}">
      <dsp:nvSpPr>
        <dsp:cNvPr id="0" name=""/>
        <dsp:cNvSpPr/>
      </dsp:nvSpPr>
      <dsp:spPr>
        <a:xfrm>
          <a:off x="1030779" y="1922075"/>
          <a:ext cx="1561676" cy="320343"/>
        </a:xfrm>
        <a:custGeom>
          <a:avLst/>
          <a:gdLst/>
          <a:ahLst/>
          <a:cxnLst/>
          <a:rect l="0" t="0" r="0" b="0"/>
          <a:pathLst>
            <a:path>
              <a:moveTo>
                <a:pt x="1561676" y="0"/>
              </a:moveTo>
              <a:lnTo>
                <a:pt x="1561676"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851E2-9D73-4100-A1A6-80683F03039D}">
      <dsp:nvSpPr>
        <dsp:cNvPr id="0" name=""/>
        <dsp:cNvSpPr/>
      </dsp:nvSpPr>
      <dsp:spPr>
        <a:xfrm>
          <a:off x="430135"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VP</a:t>
          </a:r>
          <a:endParaRPr lang="ja-JP" altLang="en-US" sz="2700" kern="1200" dirty="0"/>
        </a:p>
      </dsp:txBody>
      <dsp:txXfrm>
        <a:off x="453591" y="2265875"/>
        <a:ext cx="1154377" cy="753947"/>
      </dsp:txXfrm>
    </dsp:sp>
    <dsp:sp modelId="{2237B584-0974-4E28-BF88-E9F57CEAC83C}">
      <dsp:nvSpPr>
        <dsp:cNvPr id="0" name=""/>
        <dsp:cNvSpPr/>
      </dsp:nvSpPr>
      <dsp:spPr>
        <a:xfrm>
          <a:off x="985059"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8F8FBD-922C-4552-B139-B643BA9C1AF8}">
      <dsp:nvSpPr>
        <dsp:cNvPr id="0" name=""/>
        <dsp:cNvSpPr/>
      </dsp:nvSpPr>
      <dsp:spPr>
        <a:xfrm>
          <a:off x="430135"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453591" y="3387079"/>
        <a:ext cx="1154377" cy="753947"/>
      </dsp:txXfrm>
    </dsp:sp>
    <dsp:sp modelId="{D678048C-0DE4-4274-A537-64E766D2AB19}">
      <dsp:nvSpPr>
        <dsp:cNvPr id="0" name=""/>
        <dsp:cNvSpPr/>
      </dsp:nvSpPr>
      <dsp:spPr>
        <a:xfrm>
          <a:off x="2546736" y="1922075"/>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C20B81-CEE6-4994-B207-2BFBC2445B46}">
      <dsp:nvSpPr>
        <dsp:cNvPr id="0" name=""/>
        <dsp:cNvSpPr/>
      </dsp:nvSpPr>
      <dsp:spPr>
        <a:xfrm>
          <a:off x="1991811"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CC</a:t>
          </a:r>
          <a:endParaRPr lang="ja-JP" altLang="en-US" sz="2700" kern="1200" dirty="0"/>
        </a:p>
      </dsp:txBody>
      <dsp:txXfrm>
        <a:off x="2015267" y="2265875"/>
        <a:ext cx="1154377" cy="753947"/>
      </dsp:txXfrm>
    </dsp:sp>
    <dsp:sp modelId="{DB44EF3E-E311-4A77-8C46-F8B2B59FD5A9}">
      <dsp:nvSpPr>
        <dsp:cNvPr id="0" name=""/>
        <dsp:cNvSpPr/>
      </dsp:nvSpPr>
      <dsp:spPr>
        <a:xfrm>
          <a:off x="2546736"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F1AB18-6EB3-459E-858F-394904D8B9C5}">
      <dsp:nvSpPr>
        <dsp:cNvPr id="0" name=""/>
        <dsp:cNvSpPr/>
      </dsp:nvSpPr>
      <dsp:spPr>
        <a:xfrm>
          <a:off x="1991811"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and</a:t>
          </a:r>
          <a:endParaRPr lang="ja-JP" altLang="en-US" sz="2700" kern="1200" dirty="0"/>
        </a:p>
      </dsp:txBody>
      <dsp:txXfrm>
        <a:off x="2015267" y="3387079"/>
        <a:ext cx="1154377" cy="753947"/>
      </dsp:txXfrm>
    </dsp:sp>
    <dsp:sp modelId="{10E5E931-3156-42D6-A5EA-7E2A0FCF65A7}">
      <dsp:nvSpPr>
        <dsp:cNvPr id="0" name=""/>
        <dsp:cNvSpPr/>
      </dsp:nvSpPr>
      <dsp:spPr>
        <a:xfrm>
          <a:off x="2592456" y="1922075"/>
          <a:ext cx="1561676" cy="320343"/>
        </a:xfrm>
        <a:custGeom>
          <a:avLst/>
          <a:gdLst/>
          <a:ahLst/>
          <a:cxnLst/>
          <a:rect l="0" t="0" r="0" b="0"/>
          <a:pathLst>
            <a:path>
              <a:moveTo>
                <a:pt x="0" y="0"/>
              </a:moveTo>
              <a:lnTo>
                <a:pt x="0" y="160171"/>
              </a:lnTo>
              <a:lnTo>
                <a:pt x="1561676" y="160171"/>
              </a:lnTo>
              <a:lnTo>
                <a:pt x="1561676"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282C00-CA3A-41B5-BD69-AF4D2086B851}">
      <dsp:nvSpPr>
        <dsp:cNvPr id="0" name=""/>
        <dsp:cNvSpPr/>
      </dsp:nvSpPr>
      <dsp:spPr>
        <a:xfrm>
          <a:off x="3553488"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&lt;</a:t>
          </a:r>
          <a:r>
            <a:rPr lang="en-US" altLang="ja-JP" sz="2700" kern="1200" dirty="0" err="1"/>
            <a:t>rst</a:t>
          </a:r>
          <a:r>
            <a:rPr lang="en-US" altLang="ja-JP" sz="2700" kern="1200" dirty="0"/>
            <a:t>&gt;</a:t>
          </a:r>
          <a:endParaRPr lang="ja-JP" altLang="en-US" sz="2700" kern="1200" dirty="0"/>
        </a:p>
      </dsp:txBody>
      <dsp:txXfrm>
        <a:off x="3576944" y="2265875"/>
        <a:ext cx="1154377" cy="7539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2015267" y="23468"/>
        <a:ext cx="1154377" cy="753947"/>
      </dsp:txXfrm>
    </dsp:sp>
    <dsp:sp modelId="{6C32FB61-FA50-49AF-B8DF-02DC8F08A9FB}">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4878D-F506-49AA-921F-B06CB8784B3D}">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VP</a:t>
          </a:r>
          <a:endParaRPr lang="ja-JP" altLang="en-US" sz="2700" kern="1200" dirty="0"/>
        </a:p>
      </dsp:txBody>
      <dsp:txXfrm>
        <a:off x="2015267" y="1144671"/>
        <a:ext cx="1154377" cy="753947"/>
      </dsp:txXfrm>
    </dsp:sp>
    <dsp:sp modelId="{549821FC-1A18-41D7-91D0-BC0030620DA6}">
      <dsp:nvSpPr>
        <dsp:cNvPr id="0" name=""/>
        <dsp:cNvSpPr/>
      </dsp:nvSpPr>
      <dsp:spPr>
        <a:xfrm>
          <a:off x="1030779" y="1922075"/>
          <a:ext cx="1561676" cy="320343"/>
        </a:xfrm>
        <a:custGeom>
          <a:avLst/>
          <a:gdLst/>
          <a:ahLst/>
          <a:cxnLst/>
          <a:rect l="0" t="0" r="0" b="0"/>
          <a:pathLst>
            <a:path>
              <a:moveTo>
                <a:pt x="1561676" y="0"/>
              </a:moveTo>
              <a:lnTo>
                <a:pt x="1561676"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32F3BA-5216-4286-A159-FEE0E315A043}">
      <dsp:nvSpPr>
        <dsp:cNvPr id="0" name=""/>
        <dsp:cNvSpPr/>
      </dsp:nvSpPr>
      <dsp:spPr>
        <a:xfrm>
          <a:off x="430135"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VB</a:t>
          </a:r>
          <a:endParaRPr lang="ja-JP" altLang="en-US" sz="2700" kern="1200" dirty="0"/>
        </a:p>
      </dsp:txBody>
      <dsp:txXfrm>
        <a:off x="453591" y="2265875"/>
        <a:ext cx="1154377" cy="753947"/>
      </dsp:txXfrm>
    </dsp:sp>
    <dsp:sp modelId="{F6476AC2-A3EF-4601-ACF8-2F188618FAF3}">
      <dsp:nvSpPr>
        <dsp:cNvPr id="0" name=""/>
        <dsp:cNvSpPr/>
      </dsp:nvSpPr>
      <dsp:spPr>
        <a:xfrm>
          <a:off x="985059"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9F121-F481-46D6-9D70-88886999E210}">
      <dsp:nvSpPr>
        <dsp:cNvPr id="0" name=""/>
        <dsp:cNvSpPr/>
      </dsp:nvSpPr>
      <dsp:spPr>
        <a:xfrm>
          <a:off x="430135"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emit</a:t>
          </a:r>
          <a:endParaRPr lang="ja-JP" altLang="en-US" sz="2700" kern="1200" dirty="0"/>
        </a:p>
      </dsp:txBody>
      <dsp:txXfrm>
        <a:off x="453591" y="3387079"/>
        <a:ext cx="1154377" cy="753947"/>
      </dsp:txXfrm>
    </dsp:sp>
    <dsp:sp modelId="{DB25C4B1-11C4-4B69-853F-7172DA3AA4B6}">
      <dsp:nvSpPr>
        <dsp:cNvPr id="0" name=""/>
        <dsp:cNvSpPr/>
      </dsp:nvSpPr>
      <dsp:spPr>
        <a:xfrm>
          <a:off x="2546736" y="1922075"/>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EFE309-9269-4F2C-AA35-B63B76BE6D38}">
      <dsp:nvSpPr>
        <dsp:cNvPr id="0" name=""/>
        <dsp:cNvSpPr/>
      </dsp:nvSpPr>
      <dsp:spPr>
        <a:xfrm>
          <a:off x="1991811"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NP</a:t>
          </a:r>
          <a:endParaRPr lang="ja-JP" altLang="en-US" sz="2700" kern="1200" dirty="0"/>
        </a:p>
      </dsp:txBody>
      <dsp:txXfrm>
        <a:off x="2015267" y="2265875"/>
        <a:ext cx="1154377" cy="753947"/>
      </dsp:txXfrm>
    </dsp:sp>
    <dsp:sp modelId="{468B943D-7914-4E2D-A136-6F509B2F202E}">
      <dsp:nvSpPr>
        <dsp:cNvPr id="0" name=""/>
        <dsp:cNvSpPr/>
      </dsp:nvSpPr>
      <dsp:spPr>
        <a:xfrm>
          <a:off x="2546736"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0A67E4-438C-4916-9495-BDAC0605F890}">
      <dsp:nvSpPr>
        <dsp:cNvPr id="0" name=""/>
        <dsp:cNvSpPr/>
      </dsp:nvSpPr>
      <dsp:spPr>
        <a:xfrm>
          <a:off x="1991811"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&lt;A1&gt;</a:t>
          </a:r>
          <a:endParaRPr lang="ja-JP" altLang="en-US" sz="2700" kern="1200" dirty="0"/>
        </a:p>
      </dsp:txBody>
      <dsp:txXfrm>
        <a:off x="2015267" y="3387079"/>
        <a:ext cx="1154377" cy="753947"/>
      </dsp:txXfrm>
    </dsp:sp>
    <dsp:sp modelId="{C4A5B3B5-B07B-4DD3-B6FB-82082D26376B}">
      <dsp:nvSpPr>
        <dsp:cNvPr id="0" name=""/>
        <dsp:cNvSpPr/>
      </dsp:nvSpPr>
      <dsp:spPr>
        <a:xfrm>
          <a:off x="2592456" y="1922075"/>
          <a:ext cx="1561676" cy="320343"/>
        </a:xfrm>
        <a:custGeom>
          <a:avLst/>
          <a:gdLst/>
          <a:ahLst/>
          <a:cxnLst/>
          <a:rect l="0" t="0" r="0" b="0"/>
          <a:pathLst>
            <a:path>
              <a:moveTo>
                <a:pt x="0" y="0"/>
              </a:moveTo>
              <a:lnTo>
                <a:pt x="0" y="160171"/>
              </a:lnTo>
              <a:lnTo>
                <a:pt x="1561676" y="160171"/>
              </a:lnTo>
              <a:lnTo>
                <a:pt x="1561676"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08A36C-135A-453B-90DC-A26E3E5FE7AB}">
      <dsp:nvSpPr>
        <dsp:cNvPr id="0" name=""/>
        <dsp:cNvSpPr/>
      </dsp:nvSpPr>
      <dsp:spPr>
        <a:xfrm>
          <a:off x="3553488"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PP</a:t>
          </a:r>
          <a:endParaRPr lang="ja-JP" altLang="en-US" sz="2700" kern="1200" dirty="0"/>
        </a:p>
      </dsp:txBody>
      <dsp:txXfrm>
        <a:off x="3576944" y="2265875"/>
        <a:ext cx="1154377" cy="753947"/>
      </dsp:txXfrm>
    </dsp:sp>
    <dsp:sp modelId="{3C7DA3C3-84E2-4A4A-BA96-EA6D1B752BA1}">
      <dsp:nvSpPr>
        <dsp:cNvPr id="0" name=""/>
        <dsp:cNvSpPr/>
      </dsp:nvSpPr>
      <dsp:spPr>
        <a:xfrm>
          <a:off x="4108413"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404E2-CB18-47E1-9CC2-3BDF6E397CB8}">
      <dsp:nvSpPr>
        <dsp:cNvPr id="0" name=""/>
        <dsp:cNvSpPr/>
      </dsp:nvSpPr>
      <dsp:spPr>
        <a:xfrm>
          <a:off x="3553488"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&lt;A2&gt;</a:t>
          </a:r>
          <a:endParaRPr lang="ja-JP" altLang="en-US" sz="2700" kern="1200" dirty="0"/>
        </a:p>
      </dsp:txBody>
      <dsp:txXfrm>
        <a:off x="3576944" y="3387079"/>
        <a:ext cx="1154377" cy="7539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812346"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a:t>
          </a:r>
          <a:endParaRPr lang="ja-JP" altLang="en-US" sz="1600" kern="1200" dirty="0"/>
        </a:p>
      </dsp:txBody>
      <dsp:txXfrm>
        <a:off x="1830810" y="20417"/>
        <a:ext cx="908660" cy="593464"/>
      </dsp:txXfrm>
    </dsp:sp>
    <dsp:sp modelId="{2B347BD4-5AF7-4A91-B6A9-585E1CCC2FBE}">
      <dsp:nvSpPr>
        <dsp:cNvPr id="0" name=""/>
        <dsp:cNvSpPr/>
      </dsp:nvSpPr>
      <dsp:spPr>
        <a:xfrm>
          <a:off x="2239420"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1812346"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VP</a:t>
          </a:r>
          <a:endParaRPr lang="ja-JP" altLang="en-US" sz="1600" kern="1200" dirty="0"/>
        </a:p>
      </dsp:txBody>
      <dsp:txXfrm>
        <a:off x="1830810" y="902966"/>
        <a:ext cx="908660" cy="593464"/>
      </dsp:txXfrm>
    </dsp:sp>
    <dsp:sp modelId="{72B8E9B7-E89F-4E8B-888B-74567016FD8B}">
      <dsp:nvSpPr>
        <dsp:cNvPr id="0" name=""/>
        <dsp:cNvSpPr/>
      </dsp:nvSpPr>
      <dsp:spPr>
        <a:xfrm>
          <a:off x="748559" y="1514894"/>
          <a:ext cx="1536581" cy="252156"/>
        </a:xfrm>
        <a:custGeom>
          <a:avLst/>
          <a:gdLst/>
          <a:ahLst/>
          <a:cxnLst/>
          <a:rect l="0" t="0" r="0" b="0"/>
          <a:pathLst>
            <a:path>
              <a:moveTo>
                <a:pt x="1536581" y="0"/>
              </a:moveTo>
              <a:lnTo>
                <a:pt x="1536581"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851E2-9D73-4100-A1A6-80683F03039D}">
      <dsp:nvSpPr>
        <dsp:cNvPr id="0" name=""/>
        <dsp:cNvSpPr/>
      </dsp:nvSpPr>
      <dsp:spPr>
        <a:xfrm>
          <a:off x="275764"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VB</a:t>
          </a:r>
          <a:endParaRPr lang="ja-JP" altLang="en-US" sz="1600" kern="1200" dirty="0"/>
        </a:p>
      </dsp:txBody>
      <dsp:txXfrm>
        <a:off x="294228" y="1785515"/>
        <a:ext cx="908660" cy="593464"/>
      </dsp:txXfrm>
    </dsp:sp>
    <dsp:sp modelId="{D09CDC63-259E-4A0F-89E4-4881FE341A9D}">
      <dsp:nvSpPr>
        <dsp:cNvPr id="0" name=""/>
        <dsp:cNvSpPr/>
      </dsp:nvSpPr>
      <dsp:spPr>
        <a:xfrm>
          <a:off x="702839"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7F547D-5DC8-484F-B84D-29CEBBE7C2B6}">
      <dsp:nvSpPr>
        <dsp:cNvPr id="0" name=""/>
        <dsp:cNvSpPr/>
      </dsp:nvSpPr>
      <dsp:spPr>
        <a:xfrm>
          <a:off x="27576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multiply</a:t>
          </a:r>
          <a:endParaRPr lang="ja-JP" altLang="en-US" sz="1600" kern="1200" dirty="0"/>
        </a:p>
      </dsp:txBody>
      <dsp:txXfrm>
        <a:off x="294228" y="2668064"/>
        <a:ext cx="908660" cy="593464"/>
      </dsp:txXfrm>
    </dsp:sp>
    <dsp:sp modelId="{C19A7AA2-9979-4049-86E7-20515EF1E870}">
      <dsp:nvSpPr>
        <dsp:cNvPr id="0" name=""/>
        <dsp:cNvSpPr/>
      </dsp:nvSpPr>
      <dsp:spPr>
        <a:xfrm>
          <a:off x="1977824" y="1514894"/>
          <a:ext cx="307316" cy="252156"/>
        </a:xfrm>
        <a:custGeom>
          <a:avLst/>
          <a:gdLst/>
          <a:ahLst/>
          <a:cxnLst/>
          <a:rect l="0" t="0" r="0" b="0"/>
          <a:pathLst>
            <a:path>
              <a:moveTo>
                <a:pt x="307316" y="0"/>
              </a:moveTo>
              <a:lnTo>
                <a:pt x="307316"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D9D85-C205-47BE-A1F8-7E35ED9FE230}">
      <dsp:nvSpPr>
        <dsp:cNvPr id="0" name=""/>
        <dsp:cNvSpPr/>
      </dsp:nvSpPr>
      <dsp:spPr>
        <a:xfrm>
          <a:off x="1505029"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NP</a:t>
          </a:r>
          <a:endParaRPr lang="ja-JP" altLang="en-US" sz="1600" kern="1200" dirty="0"/>
        </a:p>
      </dsp:txBody>
      <dsp:txXfrm>
        <a:off x="1523493" y="1785515"/>
        <a:ext cx="908660" cy="593464"/>
      </dsp:txXfrm>
    </dsp:sp>
    <dsp:sp modelId="{A4ECDF93-0E1C-4F15-8DD8-5830B0F14D74}">
      <dsp:nvSpPr>
        <dsp:cNvPr id="0" name=""/>
        <dsp:cNvSpPr/>
      </dsp:nvSpPr>
      <dsp:spPr>
        <a:xfrm>
          <a:off x="1932104"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8B3181-06BC-4164-A544-D0DDACBA5AFE}">
      <dsp:nvSpPr>
        <dsp:cNvPr id="0" name=""/>
        <dsp:cNvSpPr/>
      </dsp:nvSpPr>
      <dsp:spPr>
        <a:xfrm>
          <a:off x="150502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&lt;A&gt;</a:t>
          </a:r>
          <a:endParaRPr lang="ja-JP" altLang="en-US" sz="1600" kern="1200" dirty="0"/>
        </a:p>
      </dsp:txBody>
      <dsp:txXfrm>
        <a:off x="1523493" y="2668064"/>
        <a:ext cx="908660" cy="593464"/>
      </dsp:txXfrm>
    </dsp:sp>
    <dsp:sp modelId="{4EF338D3-EE56-4635-B68A-F3E0C3EA91C1}">
      <dsp:nvSpPr>
        <dsp:cNvPr id="0" name=""/>
        <dsp:cNvSpPr/>
      </dsp:nvSpPr>
      <dsp:spPr>
        <a:xfrm>
          <a:off x="2285140" y="1514894"/>
          <a:ext cx="1536581" cy="252156"/>
        </a:xfrm>
        <a:custGeom>
          <a:avLst/>
          <a:gdLst/>
          <a:ahLst/>
          <a:cxnLst/>
          <a:rect l="0" t="0" r="0" b="0"/>
          <a:pathLst>
            <a:path>
              <a:moveTo>
                <a:pt x="0" y="0"/>
              </a:moveTo>
              <a:lnTo>
                <a:pt x="0" y="126078"/>
              </a:lnTo>
              <a:lnTo>
                <a:pt x="1536581" y="126078"/>
              </a:lnTo>
              <a:lnTo>
                <a:pt x="1536581"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88264E-0D4E-4880-804D-861C9DB05997}">
      <dsp:nvSpPr>
        <dsp:cNvPr id="0" name=""/>
        <dsp:cNvSpPr/>
      </dsp:nvSpPr>
      <dsp:spPr>
        <a:xfrm>
          <a:off x="334892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PP</a:t>
          </a:r>
          <a:endParaRPr lang="ja-JP" altLang="en-US" sz="1600" kern="1200" dirty="0"/>
        </a:p>
      </dsp:txBody>
      <dsp:txXfrm>
        <a:off x="3367391" y="1785515"/>
        <a:ext cx="908660" cy="593464"/>
      </dsp:txXfrm>
    </dsp:sp>
    <dsp:sp modelId="{4A41FD65-6113-4FF0-9F56-3C6A08452187}">
      <dsp:nvSpPr>
        <dsp:cNvPr id="0" name=""/>
        <dsp:cNvSpPr/>
      </dsp:nvSpPr>
      <dsp:spPr>
        <a:xfrm>
          <a:off x="3207088"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80DB8D-7EEE-4EDE-89E6-2A7D7BA339F8}">
      <dsp:nvSpPr>
        <dsp:cNvPr id="0" name=""/>
        <dsp:cNvSpPr/>
      </dsp:nvSpPr>
      <dsp:spPr>
        <a:xfrm>
          <a:off x="273429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IN</a:t>
          </a:r>
          <a:endParaRPr lang="ja-JP" altLang="en-US" sz="1600" kern="1200" dirty="0"/>
        </a:p>
      </dsp:txBody>
      <dsp:txXfrm>
        <a:off x="2752758" y="2668064"/>
        <a:ext cx="908660" cy="593464"/>
      </dsp:txXfrm>
    </dsp:sp>
    <dsp:sp modelId="{DB1365B3-A19F-42FD-90E0-69AC0F9BD3FA}">
      <dsp:nvSpPr>
        <dsp:cNvPr id="0" name=""/>
        <dsp:cNvSpPr/>
      </dsp:nvSpPr>
      <dsp:spPr>
        <a:xfrm>
          <a:off x="3161368"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7CE1E-9BFF-4430-8C7A-3552333065AB}">
      <dsp:nvSpPr>
        <dsp:cNvPr id="0" name=""/>
        <dsp:cNvSpPr/>
      </dsp:nvSpPr>
      <dsp:spPr>
        <a:xfrm>
          <a:off x="2734294"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by</a:t>
          </a:r>
          <a:endParaRPr lang="ja-JP" altLang="en-US" sz="1600" kern="1200" dirty="0"/>
        </a:p>
      </dsp:txBody>
      <dsp:txXfrm>
        <a:off x="2752758" y="3550613"/>
        <a:ext cx="908660" cy="593464"/>
      </dsp:txXfrm>
    </dsp:sp>
    <dsp:sp modelId="{8C0F8FA1-91D1-4E63-8BAF-8F6E5E1545CA}">
      <dsp:nvSpPr>
        <dsp:cNvPr id="0" name=""/>
        <dsp:cNvSpPr/>
      </dsp:nvSpPr>
      <dsp:spPr>
        <a:xfrm>
          <a:off x="3821721"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8E68EF-F3A6-42F5-B0B0-6EC9C6AF2003}">
      <dsp:nvSpPr>
        <dsp:cNvPr id="0" name=""/>
        <dsp:cNvSpPr/>
      </dsp:nvSpPr>
      <dsp:spPr>
        <a:xfrm>
          <a:off x="396355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NP</a:t>
          </a:r>
          <a:endParaRPr lang="ja-JP" altLang="en-US" sz="1600" kern="1200" dirty="0"/>
        </a:p>
      </dsp:txBody>
      <dsp:txXfrm>
        <a:off x="3982023" y="2668064"/>
        <a:ext cx="908660" cy="593464"/>
      </dsp:txXfrm>
    </dsp:sp>
    <dsp:sp modelId="{AFB3F9B4-6F6F-4F6E-A492-8FBA82520DDB}">
      <dsp:nvSpPr>
        <dsp:cNvPr id="0" name=""/>
        <dsp:cNvSpPr/>
      </dsp:nvSpPr>
      <dsp:spPr>
        <a:xfrm>
          <a:off x="4390633"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7ABABE-17BD-48FF-B173-56FD6622F7F8}">
      <dsp:nvSpPr>
        <dsp:cNvPr id="0" name=""/>
        <dsp:cNvSpPr/>
      </dsp:nvSpPr>
      <dsp:spPr>
        <a:xfrm>
          <a:off x="3963559"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&lt;B&gt;</a:t>
          </a:r>
          <a:endParaRPr lang="ja-JP" altLang="en-US" sz="1600" kern="1200" dirty="0"/>
        </a:p>
      </dsp:txBody>
      <dsp:txXfrm>
        <a:off x="3982023" y="3550613"/>
        <a:ext cx="908660" cy="5934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569018" y="2881"/>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a:t>
          </a:r>
          <a:endParaRPr lang="ja-JP" altLang="en-US" sz="1700" kern="1200" dirty="0"/>
        </a:p>
      </dsp:txBody>
      <dsp:txXfrm>
        <a:off x="1584244" y="18107"/>
        <a:ext cx="749310" cy="489389"/>
      </dsp:txXfrm>
    </dsp:sp>
    <dsp:sp modelId="{FA0ABB32-F8E9-4656-A585-C2F82C766E1D}">
      <dsp:nvSpPr>
        <dsp:cNvPr id="0" name=""/>
        <dsp:cNvSpPr/>
      </dsp:nvSpPr>
      <dsp:spPr>
        <a:xfrm>
          <a:off x="1913179" y="522722"/>
          <a:ext cx="91440" cy="207936"/>
        </a:xfrm>
        <a:custGeom>
          <a:avLst/>
          <a:gdLst/>
          <a:ahLst/>
          <a:cxnLst/>
          <a:rect l="0" t="0" r="0" b="0"/>
          <a:pathLst>
            <a:path>
              <a:moveTo>
                <a:pt x="45720" y="0"/>
              </a:moveTo>
              <a:lnTo>
                <a:pt x="45720" y="207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32846-4379-44E0-9B8F-12B8D5F54A69}">
      <dsp:nvSpPr>
        <dsp:cNvPr id="0" name=""/>
        <dsp:cNvSpPr/>
      </dsp:nvSpPr>
      <dsp:spPr>
        <a:xfrm>
          <a:off x="1569018" y="730659"/>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VP</a:t>
          </a:r>
          <a:endParaRPr lang="ja-JP" altLang="en-US" sz="1700" kern="1200" dirty="0"/>
        </a:p>
      </dsp:txBody>
      <dsp:txXfrm>
        <a:off x="1584244" y="745885"/>
        <a:ext cx="749310" cy="489389"/>
      </dsp:txXfrm>
    </dsp:sp>
    <dsp:sp modelId="{D9F61FCC-1D73-4CA6-9209-47884E24F0D7}">
      <dsp:nvSpPr>
        <dsp:cNvPr id="0" name=""/>
        <dsp:cNvSpPr/>
      </dsp:nvSpPr>
      <dsp:spPr>
        <a:xfrm>
          <a:off x="1071920" y="1250501"/>
          <a:ext cx="886979" cy="207936"/>
        </a:xfrm>
        <a:custGeom>
          <a:avLst/>
          <a:gdLst/>
          <a:ahLst/>
          <a:cxnLst/>
          <a:rect l="0" t="0" r="0" b="0"/>
          <a:pathLst>
            <a:path>
              <a:moveTo>
                <a:pt x="886979" y="0"/>
              </a:moveTo>
              <a:lnTo>
                <a:pt x="886979" y="103968"/>
              </a:lnTo>
              <a:lnTo>
                <a:pt x="0" y="103968"/>
              </a:lnTo>
              <a:lnTo>
                <a:pt x="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CD3BD-4A87-474A-81E0-BEA1C42F5B0B}">
      <dsp:nvSpPr>
        <dsp:cNvPr id="0" name=""/>
        <dsp:cNvSpPr/>
      </dsp:nvSpPr>
      <dsp:spPr>
        <a:xfrm>
          <a:off x="682038" y="1458437"/>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VB</a:t>
          </a:r>
          <a:endParaRPr lang="ja-JP" altLang="en-US" sz="1700" kern="1200" dirty="0"/>
        </a:p>
      </dsp:txBody>
      <dsp:txXfrm>
        <a:off x="697264" y="1473663"/>
        <a:ext cx="749310" cy="489389"/>
      </dsp:txXfrm>
    </dsp:sp>
    <dsp:sp modelId="{3FAFF9FD-0EBC-4672-AF1E-44B6108DC366}">
      <dsp:nvSpPr>
        <dsp:cNvPr id="0" name=""/>
        <dsp:cNvSpPr/>
      </dsp:nvSpPr>
      <dsp:spPr>
        <a:xfrm>
          <a:off x="1026200" y="1978279"/>
          <a:ext cx="91440" cy="207936"/>
        </a:xfrm>
        <a:custGeom>
          <a:avLst/>
          <a:gdLst/>
          <a:ahLst/>
          <a:cxnLst/>
          <a:rect l="0" t="0" r="0" b="0"/>
          <a:pathLst>
            <a:path>
              <a:moveTo>
                <a:pt x="45720" y="0"/>
              </a:moveTo>
              <a:lnTo>
                <a:pt x="4572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816D3-C939-4FE9-9266-783483EA1B4B}">
      <dsp:nvSpPr>
        <dsp:cNvPr id="0" name=""/>
        <dsp:cNvSpPr/>
      </dsp:nvSpPr>
      <dsp:spPr>
        <a:xfrm>
          <a:off x="682038" y="2186215"/>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add</a:t>
          </a:r>
          <a:endParaRPr lang="ja-JP" altLang="en-US" sz="1700" kern="1200" dirty="0"/>
        </a:p>
      </dsp:txBody>
      <dsp:txXfrm>
        <a:off x="697264" y="2201441"/>
        <a:ext cx="749310" cy="489389"/>
      </dsp:txXfrm>
    </dsp:sp>
    <dsp:sp modelId="{2EC209B1-CD7A-48C1-A3DB-B8D7F91D2DA1}">
      <dsp:nvSpPr>
        <dsp:cNvPr id="0" name=""/>
        <dsp:cNvSpPr/>
      </dsp:nvSpPr>
      <dsp:spPr>
        <a:xfrm>
          <a:off x="1958899" y="1250501"/>
          <a:ext cx="886979" cy="207936"/>
        </a:xfrm>
        <a:custGeom>
          <a:avLst/>
          <a:gdLst/>
          <a:ahLst/>
          <a:cxnLst/>
          <a:rect l="0" t="0" r="0" b="0"/>
          <a:pathLst>
            <a:path>
              <a:moveTo>
                <a:pt x="0" y="0"/>
              </a:moveTo>
              <a:lnTo>
                <a:pt x="0" y="103968"/>
              </a:lnTo>
              <a:lnTo>
                <a:pt x="886979" y="103968"/>
              </a:lnTo>
              <a:lnTo>
                <a:pt x="886979"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F1E956-7C43-4E72-AAA0-046518689908}">
      <dsp:nvSpPr>
        <dsp:cNvPr id="0" name=""/>
        <dsp:cNvSpPr/>
      </dsp:nvSpPr>
      <dsp:spPr>
        <a:xfrm>
          <a:off x="2455998" y="1458437"/>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NP</a:t>
          </a:r>
          <a:endParaRPr lang="ja-JP" altLang="en-US" sz="1700" kern="1200" dirty="0"/>
        </a:p>
      </dsp:txBody>
      <dsp:txXfrm>
        <a:off x="2471224" y="1473663"/>
        <a:ext cx="749310" cy="489389"/>
      </dsp:txXfrm>
    </dsp:sp>
    <dsp:sp modelId="{D9174168-686B-4429-87D4-6CF15C5DA943}">
      <dsp:nvSpPr>
        <dsp:cNvPr id="0" name=""/>
        <dsp:cNvSpPr/>
      </dsp:nvSpPr>
      <dsp:spPr>
        <a:xfrm>
          <a:off x="2085611" y="1978279"/>
          <a:ext cx="760268" cy="207936"/>
        </a:xfrm>
        <a:custGeom>
          <a:avLst/>
          <a:gdLst/>
          <a:ahLst/>
          <a:cxnLst/>
          <a:rect l="0" t="0" r="0" b="0"/>
          <a:pathLst>
            <a:path>
              <a:moveTo>
                <a:pt x="760268" y="0"/>
              </a:moveTo>
              <a:lnTo>
                <a:pt x="760268" y="103968"/>
              </a:lnTo>
              <a:lnTo>
                <a:pt x="0" y="103968"/>
              </a:lnTo>
              <a:lnTo>
                <a:pt x="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2CA23-997E-4E1E-B7E2-523B1B67D439}">
      <dsp:nvSpPr>
        <dsp:cNvPr id="0" name=""/>
        <dsp:cNvSpPr/>
      </dsp:nvSpPr>
      <dsp:spPr>
        <a:xfrm>
          <a:off x="1695729" y="2186215"/>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NP</a:t>
          </a:r>
          <a:endParaRPr lang="ja-JP" altLang="en-US" sz="1700" kern="1200" dirty="0"/>
        </a:p>
      </dsp:txBody>
      <dsp:txXfrm>
        <a:off x="1710955" y="2201441"/>
        <a:ext cx="749310" cy="489389"/>
      </dsp:txXfrm>
    </dsp:sp>
    <dsp:sp modelId="{98BF0930-93B4-4C3F-AD72-DCEB6842F371}">
      <dsp:nvSpPr>
        <dsp:cNvPr id="0" name=""/>
        <dsp:cNvSpPr/>
      </dsp:nvSpPr>
      <dsp:spPr>
        <a:xfrm>
          <a:off x="2039891" y="2706057"/>
          <a:ext cx="91440" cy="207936"/>
        </a:xfrm>
        <a:custGeom>
          <a:avLst/>
          <a:gdLst/>
          <a:ahLst/>
          <a:cxnLst/>
          <a:rect l="0" t="0" r="0" b="0"/>
          <a:pathLst>
            <a:path>
              <a:moveTo>
                <a:pt x="45720" y="0"/>
              </a:moveTo>
              <a:lnTo>
                <a:pt x="4572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3BB4C-7242-4CF6-9100-F3E9EF034D82}">
      <dsp:nvSpPr>
        <dsp:cNvPr id="0" name=""/>
        <dsp:cNvSpPr/>
      </dsp:nvSpPr>
      <dsp:spPr>
        <a:xfrm>
          <a:off x="1695729" y="2913993"/>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&lt;A&gt;</a:t>
          </a:r>
          <a:endParaRPr lang="ja-JP" altLang="en-US" sz="1700" kern="1200" dirty="0"/>
        </a:p>
      </dsp:txBody>
      <dsp:txXfrm>
        <a:off x="1710955" y="2929219"/>
        <a:ext cx="749310" cy="489389"/>
      </dsp:txXfrm>
    </dsp:sp>
    <dsp:sp modelId="{29B8FB17-1CC9-4D57-96FC-CEA214A37032}">
      <dsp:nvSpPr>
        <dsp:cNvPr id="0" name=""/>
        <dsp:cNvSpPr/>
      </dsp:nvSpPr>
      <dsp:spPr>
        <a:xfrm>
          <a:off x="2845879" y="1978279"/>
          <a:ext cx="760268" cy="207936"/>
        </a:xfrm>
        <a:custGeom>
          <a:avLst/>
          <a:gdLst/>
          <a:ahLst/>
          <a:cxnLst/>
          <a:rect l="0" t="0" r="0" b="0"/>
          <a:pathLst>
            <a:path>
              <a:moveTo>
                <a:pt x="0" y="0"/>
              </a:moveTo>
              <a:lnTo>
                <a:pt x="0" y="103968"/>
              </a:lnTo>
              <a:lnTo>
                <a:pt x="760268" y="103968"/>
              </a:lnTo>
              <a:lnTo>
                <a:pt x="760268"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D54C5D-A9C2-49D1-B1C9-2A65C9E97C3A}">
      <dsp:nvSpPr>
        <dsp:cNvPr id="0" name=""/>
        <dsp:cNvSpPr/>
      </dsp:nvSpPr>
      <dsp:spPr>
        <a:xfrm>
          <a:off x="3216266" y="2186215"/>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PP</a:t>
          </a:r>
          <a:endParaRPr lang="ja-JP" altLang="en-US" sz="1700" kern="1200" dirty="0"/>
        </a:p>
      </dsp:txBody>
      <dsp:txXfrm>
        <a:off x="3231492" y="2201441"/>
        <a:ext cx="749310" cy="489389"/>
      </dsp:txXfrm>
    </dsp:sp>
    <dsp:sp modelId="{C6A150C5-467B-4C0F-B6D0-04F8D9C52A5B}">
      <dsp:nvSpPr>
        <dsp:cNvPr id="0" name=""/>
        <dsp:cNvSpPr/>
      </dsp:nvSpPr>
      <dsp:spPr>
        <a:xfrm>
          <a:off x="3099301" y="2706057"/>
          <a:ext cx="506845" cy="207936"/>
        </a:xfrm>
        <a:custGeom>
          <a:avLst/>
          <a:gdLst/>
          <a:ahLst/>
          <a:cxnLst/>
          <a:rect l="0" t="0" r="0" b="0"/>
          <a:pathLst>
            <a:path>
              <a:moveTo>
                <a:pt x="506845" y="0"/>
              </a:moveTo>
              <a:lnTo>
                <a:pt x="506845" y="103968"/>
              </a:lnTo>
              <a:lnTo>
                <a:pt x="0" y="103968"/>
              </a:lnTo>
              <a:lnTo>
                <a:pt x="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75311-B5C9-4C2A-953D-F0BC33797E12}">
      <dsp:nvSpPr>
        <dsp:cNvPr id="0" name=""/>
        <dsp:cNvSpPr/>
      </dsp:nvSpPr>
      <dsp:spPr>
        <a:xfrm>
          <a:off x="2709420" y="2913993"/>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IN</a:t>
          </a:r>
          <a:endParaRPr lang="ja-JP" altLang="en-US" sz="1700" kern="1200" dirty="0"/>
        </a:p>
      </dsp:txBody>
      <dsp:txXfrm>
        <a:off x="2724646" y="2929219"/>
        <a:ext cx="749310" cy="489389"/>
      </dsp:txXfrm>
    </dsp:sp>
    <dsp:sp modelId="{04198494-3043-440F-A09F-2A1B8EC778C4}">
      <dsp:nvSpPr>
        <dsp:cNvPr id="0" name=""/>
        <dsp:cNvSpPr/>
      </dsp:nvSpPr>
      <dsp:spPr>
        <a:xfrm>
          <a:off x="3053581" y="3433835"/>
          <a:ext cx="91440" cy="207936"/>
        </a:xfrm>
        <a:custGeom>
          <a:avLst/>
          <a:gdLst/>
          <a:ahLst/>
          <a:cxnLst/>
          <a:rect l="0" t="0" r="0" b="0"/>
          <a:pathLst>
            <a:path>
              <a:moveTo>
                <a:pt x="45720" y="0"/>
              </a:moveTo>
              <a:lnTo>
                <a:pt x="4572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00BEA-C288-4F14-8501-E9809C7EBAA0}">
      <dsp:nvSpPr>
        <dsp:cNvPr id="0" name=""/>
        <dsp:cNvSpPr/>
      </dsp:nvSpPr>
      <dsp:spPr>
        <a:xfrm>
          <a:off x="2709420" y="3641772"/>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to</a:t>
          </a:r>
          <a:endParaRPr lang="ja-JP" altLang="en-US" sz="1700" kern="1200" dirty="0"/>
        </a:p>
      </dsp:txBody>
      <dsp:txXfrm>
        <a:off x="2724646" y="3656998"/>
        <a:ext cx="749310" cy="489389"/>
      </dsp:txXfrm>
    </dsp:sp>
    <dsp:sp modelId="{1A2D6631-B9AE-41E9-83FE-C0658FEFFEB5}">
      <dsp:nvSpPr>
        <dsp:cNvPr id="0" name=""/>
        <dsp:cNvSpPr/>
      </dsp:nvSpPr>
      <dsp:spPr>
        <a:xfrm>
          <a:off x="3606147" y="2706057"/>
          <a:ext cx="506845" cy="207936"/>
        </a:xfrm>
        <a:custGeom>
          <a:avLst/>
          <a:gdLst/>
          <a:ahLst/>
          <a:cxnLst/>
          <a:rect l="0" t="0" r="0" b="0"/>
          <a:pathLst>
            <a:path>
              <a:moveTo>
                <a:pt x="0" y="0"/>
              </a:moveTo>
              <a:lnTo>
                <a:pt x="0" y="103968"/>
              </a:lnTo>
              <a:lnTo>
                <a:pt x="506845" y="103968"/>
              </a:lnTo>
              <a:lnTo>
                <a:pt x="506845"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E05E8B-3A49-4406-A4DA-880E13674CB6}">
      <dsp:nvSpPr>
        <dsp:cNvPr id="0" name=""/>
        <dsp:cNvSpPr/>
      </dsp:nvSpPr>
      <dsp:spPr>
        <a:xfrm>
          <a:off x="3723111" y="2913993"/>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NP</a:t>
          </a:r>
          <a:endParaRPr lang="ja-JP" altLang="en-US" sz="1700" kern="1200" dirty="0"/>
        </a:p>
      </dsp:txBody>
      <dsp:txXfrm>
        <a:off x="3738337" y="2929219"/>
        <a:ext cx="749310" cy="489389"/>
      </dsp:txXfrm>
    </dsp:sp>
    <dsp:sp modelId="{B567BAC0-41F6-4345-9E2D-10B83AF89692}">
      <dsp:nvSpPr>
        <dsp:cNvPr id="0" name=""/>
        <dsp:cNvSpPr/>
      </dsp:nvSpPr>
      <dsp:spPr>
        <a:xfrm>
          <a:off x="4067272" y="3433835"/>
          <a:ext cx="91440" cy="207936"/>
        </a:xfrm>
        <a:custGeom>
          <a:avLst/>
          <a:gdLst/>
          <a:ahLst/>
          <a:cxnLst/>
          <a:rect l="0" t="0" r="0" b="0"/>
          <a:pathLst>
            <a:path>
              <a:moveTo>
                <a:pt x="45720" y="0"/>
              </a:moveTo>
              <a:lnTo>
                <a:pt x="45720" y="2079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628FA-904C-4764-9E04-8BF72E457817}">
      <dsp:nvSpPr>
        <dsp:cNvPr id="0" name=""/>
        <dsp:cNvSpPr/>
      </dsp:nvSpPr>
      <dsp:spPr>
        <a:xfrm>
          <a:off x="3723111" y="3641772"/>
          <a:ext cx="779762" cy="51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&lt;B&gt;</a:t>
          </a:r>
          <a:endParaRPr lang="ja-JP" altLang="en-US" sz="1700" kern="1200" dirty="0"/>
        </a:p>
      </dsp:txBody>
      <dsp:txXfrm>
        <a:off x="3738337" y="3656998"/>
        <a:ext cx="749310" cy="4893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2428972" y="27016"/>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a:t>
          </a:r>
          <a:endParaRPr lang="ja-JP" altLang="en-US" sz="1700" kern="1200" dirty="0"/>
        </a:p>
      </dsp:txBody>
      <dsp:txXfrm>
        <a:off x="2447213" y="45257"/>
        <a:ext cx="897713" cy="586315"/>
      </dsp:txXfrm>
    </dsp:sp>
    <dsp:sp modelId="{2B347BD4-5AF7-4A91-B6A9-585E1CCC2FBE}">
      <dsp:nvSpPr>
        <dsp:cNvPr id="0" name=""/>
        <dsp:cNvSpPr/>
      </dsp:nvSpPr>
      <dsp:spPr>
        <a:xfrm>
          <a:off x="2850350" y="649814"/>
          <a:ext cx="91440" cy="249118"/>
        </a:xfrm>
        <a:custGeom>
          <a:avLst/>
          <a:gdLst/>
          <a:ahLst/>
          <a:cxnLst/>
          <a:rect l="0" t="0" r="0" b="0"/>
          <a:pathLst>
            <a:path>
              <a:moveTo>
                <a:pt x="45720" y="0"/>
              </a:moveTo>
              <a:lnTo>
                <a:pt x="45720" y="2491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2428972" y="898932"/>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S</a:t>
          </a:r>
          <a:endParaRPr lang="ja-JP" altLang="en-US" sz="1700" kern="1200" dirty="0"/>
        </a:p>
      </dsp:txBody>
      <dsp:txXfrm>
        <a:off x="2447213" y="917173"/>
        <a:ext cx="897713" cy="586315"/>
      </dsp:txXfrm>
    </dsp:sp>
    <dsp:sp modelId="{72B8E9B7-E89F-4E8B-888B-74567016FD8B}">
      <dsp:nvSpPr>
        <dsp:cNvPr id="0" name=""/>
        <dsp:cNvSpPr/>
      </dsp:nvSpPr>
      <dsp:spPr>
        <a:xfrm>
          <a:off x="1074388" y="1521730"/>
          <a:ext cx="1821681" cy="249118"/>
        </a:xfrm>
        <a:custGeom>
          <a:avLst/>
          <a:gdLst/>
          <a:ahLst/>
          <a:cxnLst/>
          <a:rect l="0" t="0" r="0" b="0"/>
          <a:pathLst>
            <a:path>
              <a:moveTo>
                <a:pt x="1821681" y="0"/>
              </a:moveTo>
              <a:lnTo>
                <a:pt x="1821681" y="124559"/>
              </a:lnTo>
              <a:lnTo>
                <a:pt x="0" y="124559"/>
              </a:lnTo>
              <a:lnTo>
                <a:pt x="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851E2-9D73-4100-A1A6-80683F03039D}">
      <dsp:nvSpPr>
        <dsp:cNvPr id="0" name=""/>
        <dsp:cNvSpPr/>
      </dsp:nvSpPr>
      <dsp:spPr>
        <a:xfrm>
          <a:off x="607290" y="1770848"/>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SBAR</a:t>
          </a:r>
          <a:endParaRPr lang="ja-JP" altLang="en-US" sz="1700" kern="1200" dirty="0"/>
        </a:p>
      </dsp:txBody>
      <dsp:txXfrm>
        <a:off x="625531" y="1789089"/>
        <a:ext cx="897713" cy="586315"/>
      </dsp:txXfrm>
    </dsp:sp>
    <dsp:sp modelId="{DFBCAA7D-1B8F-4D3E-9F25-D28383A2A347}">
      <dsp:nvSpPr>
        <dsp:cNvPr id="0" name=""/>
        <dsp:cNvSpPr/>
      </dsp:nvSpPr>
      <dsp:spPr>
        <a:xfrm>
          <a:off x="467161" y="2393646"/>
          <a:ext cx="607227" cy="249118"/>
        </a:xfrm>
        <a:custGeom>
          <a:avLst/>
          <a:gdLst/>
          <a:ahLst/>
          <a:cxnLst/>
          <a:rect l="0" t="0" r="0" b="0"/>
          <a:pathLst>
            <a:path>
              <a:moveTo>
                <a:pt x="607227" y="0"/>
              </a:moveTo>
              <a:lnTo>
                <a:pt x="607227" y="124559"/>
              </a:lnTo>
              <a:lnTo>
                <a:pt x="0" y="124559"/>
              </a:lnTo>
              <a:lnTo>
                <a:pt x="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E90310-82F1-4A37-B73B-F1881103A10F}">
      <dsp:nvSpPr>
        <dsp:cNvPr id="0" name=""/>
        <dsp:cNvSpPr/>
      </dsp:nvSpPr>
      <dsp:spPr>
        <a:xfrm>
          <a:off x="63" y="2642764"/>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IN</a:t>
          </a:r>
          <a:endParaRPr lang="ja-JP" altLang="en-US" sz="1700" kern="1200" dirty="0"/>
        </a:p>
      </dsp:txBody>
      <dsp:txXfrm>
        <a:off x="18304" y="2661005"/>
        <a:ext cx="897713" cy="586315"/>
      </dsp:txXfrm>
    </dsp:sp>
    <dsp:sp modelId="{29ACF867-E366-40E0-A47D-B3589ACBE873}">
      <dsp:nvSpPr>
        <dsp:cNvPr id="0" name=""/>
        <dsp:cNvSpPr/>
      </dsp:nvSpPr>
      <dsp:spPr>
        <a:xfrm>
          <a:off x="421441" y="3265562"/>
          <a:ext cx="91440" cy="249118"/>
        </a:xfrm>
        <a:custGeom>
          <a:avLst/>
          <a:gdLst/>
          <a:ahLst/>
          <a:cxnLst/>
          <a:rect l="0" t="0" r="0" b="0"/>
          <a:pathLst>
            <a:path>
              <a:moveTo>
                <a:pt x="45720" y="0"/>
              </a:moveTo>
              <a:lnTo>
                <a:pt x="4572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E8041A-4044-49BA-8A8D-69CF09C171DE}">
      <dsp:nvSpPr>
        <dsp:cNvPr id="0" name=""/>
        <dsp:cNvSpPr/>
      </dsp:nvSpPr>
      <dsp:spPr>
        <a:xfrm>
          <a:off x="63" y="3514680"/>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if</a:t>
          </a:r>
          <a:endParaRPr lang="ja-JP" altLang="en-US" sz="1700" kern="1200" dirty="0"/>
        </a:p>
      </dsp:txBody>
      <dsp:txXfrm>
        <a:off x="18304" y="3532921"/>
        <a:ext cx="897713" cy="586315"/>
      </dsp:txXfrm>
    </dsp:sp>
    <dsp:sp modelId="{EBB7F02E-1D58-43A9-B7F2-B6E5009F70F7}">
      <dsp:nvSpPr>
        <dsp:cNvPr id="0" name=""/>
        <dsp:cNvSpPr/>
      </dsp:nvSpPr>
      <dsp:spPr>
        <a:xfrm>
          <a:off x="1074388" y="2393646"/>
          <a:ext cx="607227" cy="249118"/>
        </a:xfrm>
        <a:custGeom>
          <a:avLst/>
          <a:gdLst/>
          <a:ahLst/>
          <a:cxnLst/>
          <a:rect l="0" t="0" r="0" b="0"/>
          <a:pathLst>
            <a:path>
              <a:moveTo>
                <a:pt x="0" y="0"/>
              </a:moveTo>
              <a:lnTo>
                <a:pt x="0" y="124559"/>
              </a:lnTo>
              <a:lnTo>
                <a:pt x="607227" y="124559"/>
              </a:lnTo>
              <a:lnTo>
                <a:pt x="607227"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5B191-C63E-4B26-9AB8-CE1F80E37AF3}">
      <dsp:nvSpPr>
        <dsp:cNvPr id="0" name=""/>
        <dsp:cNvSpPr/>
      </dsp:nvSpPr>
      <dsp:spPr>
        <a:xfrm>
          <a:off x="1214517" y="2642764"/>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S</a:t>
          </a:r>
          <a:endParaRPr lang="ja-JP" altLang="en-US" sz="1700" kern="1200" dirty="0"/>
        </a:p>
      </dsp:txBody>
      <dsp:txXfrm>
        <a:off x="1232758" y="2661005"/>
        <a:ext cx="897713" cy="586315"/>
      </dsp:txXfrm>
    </dsp:sp>
    <dsp:sp modelId="{D78AA03F-6F70-47B9-B172-83E9BE27C764}">
      <dsp:nvSpPr>
        <dsp:cNvPr id="0" name=""/>
        <dsp:cNvSpPr/>
      </dsp:nvSpPr>
      <dsp:spPr>
        <a:xfrm>
          <a:off x="1635895" y="3265562"/>
          <a:ext cx="91440" cy="249118"/>
        </a:xfrm>
        <a:custGeom>
          <a:avLst/>
          <a:gdLst/>
          <a:ahLst/>
          <a:cxnLst/>
          <a:rect l="0" t="0" r="0" b="0"/>
          <a:pathLst>
            <a:path>
              <a:moveTo>
                <a:pt x="45720" y="0"/>
              </a:moveTo>
              <a:lnTo>
                <a:pt x="4572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A362A-B9C5-40B2-857C-1E1DB1A81325}">
      <dsp:nvSpPr>
        <dsp:cNvPr id="0" name=""/>
        <dsp:cNvSpPr/>
      </dsp:nvSpPr>
      <dsp:spPr>
        <a:xfrm>
          <a:off x="1214517" y="3514680"/>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&lt;A&gt;</a:t>
          </a:r>
          <a:endParaRPr lang="ja-JP" altLang="en-US" sz="1700" kern="1200" dirty="0"/>
        </a:p>
      </dsp:txBody>
      <dsp:txXfrm>
        <a:off x="1232758" y="3532921"/>
        <a:ext cx="897713" cy="586315"/>
      </dsp:txXfrm>
    </dsp:sp>
    <dsp:sp modelId="{B581CE2A-0652-4327-9EB6-32BA8C2E3940}">
      <dsp:nvSpPr>
        <dsp:cNvPr id="0" name=""/>
        <dsp:cNvSpPr/>
      </dsp:nvSpPr>
      <dsp:spPr>
        <a:xfrm>
          <a:off x="2288842" y="1521730"/>
          <a:ext cx="607227" cy="249118"/>
        </a:xfrm>
        <a:custGeom>
          <a:avLst/>
          <a:gdLst/>
          <a:ahLst/>
          <a:cxnLst/>
          <a:rect l="0" t="0" r="0" b="0"/>
          <a:pathLst>
            <a:path>
              <a:moveTo>
                <a:pt x="607227" y="0"/>
              </a:moveTo>
              <a:lnTo>
                <a:pt x="607227" y="124559"/>
              </a:lnTo>
              <a:lnTo>
                <a:pt x="0" y="124559"/>
              </a:lnTo>
              <a:lnTo>
                <a:pt x="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40DDC1-1E6B-4D24-ABD6-37FE3C0C1133}">
      <dsp:nvSpPr>
        <dsp:cNvPr id="0" name=""/>
        <dsp:cNvSpPr/>
      </dsp:nvSpPr>
      <dsp:spPr>
        <a:xfrm>
          <a:off x="1821745" y="1770848"/>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Comma</a:t>
          </a:r>
          <a:endParaRPr lang="ja-JP" altLang="en-US" sz="1700" kern="1200" dirty="0"/>
        </a:p>
      </dsp:txBody>
      <dsp:txXfrm>
        <a:off x="1839986" y="1789089"/>
        <a:ext cx="897713" cy="586315"/>
      </dsp:txXfrm>
    </dsp:sp>
    <dsp:sp modelId="{4BA158E5-CC92-4A75-919D-306E9183EA0C}">
      <dsp:nvSpPr>
        <dsp:cNvPr id="0" name=""/>
        <dsp:cNvSpPr/>
      </dsp:nvSpPr>
      <dsp:spPr>
        <a:xfrm>
          <a:off x="2896070" y="1521730"/>
          <a:ext cx="607227" cy="249118"/>
        </a:xfrm>
        <a:custGeom>
          <a:avLst/>
          <a:gdLst/>
          <a:ahLst/>
          <a:cxnLst/>
          <a:rect l="0" t="0" r="0" b="0"/>
          <a:pathLst>
            <a:path>
              <a:moveTo>
                <a:pt x="0" y="0"/>
              </a:moveTo>
              <a:lnTo>
                <a:pt x="0" y="124559"/>
              </a:lnTo>
              <a:lnTo>
                <a:pt x="607227" y="124559"/>
              </a:lnTo>
              <a:lnTo>
                <a:pt x="607227"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4FE848-C4C9-4560-B27F-FC4B4EEAB15B}">
      <dsp:nvSpPr>
        <dsp:cNvPr id="0" name=""/>
        <dsp:cNvSpPr/>
      </dsp:nvSpPr>
      <dsp:spPr>
        <a:xfrm>
          <a:off x="3036199" y="1770848"/>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ADVP</a:t>
          </a:r>
          <a:endParaRPr lang="ja-JP" altLang="en-US" sz="1700" kern="1200" dirty="0"/>
        </a:p>
      </dsp:txBody>
      <dsp:txXfrm>
        <a:off x="3054440" y="1789089"/>
        <a:ext cx="897713" cy="586315"/>
      </dsp:txXfrm>
    </dsp:sp>
    <dsp:sp modelId="{D8E1EEC8-2AB5-4199-BC83-B3ADE03994FB}">
      <dsp:nvSpPr>
        <dsp:cNvPr id="0" name=""/>
        <dsp:cNvSpPr/>
      </dsp:nvSpPr>
      <dsp:spPr>
        <a:xfrm>
          <a:off x="3457577" y="2393646"/>
          <a:ext cx="91440" cy="249118"/>
        </a:xfrm>
        <a:custGeom>
          <a:avLst/>
          <a:gdLst/>
          <a:ahLst/>
          <a:cxnLst/>
          <a:rect l="0" t="0" r="0" b="0"/>
          <a:pathLst>
            <a:path>
              <a:moveTo>
                <a:pt x="45720" y="0"/>
              </a:moveTo>
              <a:lnTo>
                <a:pt x="4572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015F23-EE7A-4691-BC12-5CA44CE550EF}">
      <dsp:nvSpPr>
        <dsp:cNvPr id="0" name=""/>
        <dsp:cNvSpPr/>
      </dsp:nvSpPr>
      <dsp:spPr>
        <a:xfrm>
          <a:off x="3036199" y="2642764"/>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RB</a:t>
          </a:r>
          <a:endParaRPr lang="ja-JP" altLang="en-US" sz="1700" kern="1200" dirty="0"/>
        </a:p>
      </dsp:txBody>
      <dsp:txXfrm>
        <a:off x="3054440" y="2661005"/>
        <a:ext cx="897713" cy="586315"/>
      </dsp:txXfrm>
    </dsp:sp>
    <dsp:sp modelId="{D0540C78-2819-43B6-A143-E07A72C0A53D}">
      <dsp:nvSpPr>
        <dsp:cNvPr id="0" name=""/>
        <dsp:cNvSpPr/>
      </dsp:nvSpPr>
      <dsp:spPr>
        <a:xfrm>
          <a:off x="3457577" y="3265562"/>
          <a:ext cx="91440" cy="249118"/>
        </a:xfrm>
        <a:custGeom>
          <a:avLst/>
          <a:gdLst/>
          <a:ahLst/>
          <a:cxnLst/>
          <a:rect l="0" t="0" r="0" b="0"/>
          <a:pathLst>
            <a:path>
              <a:moveTo>
                <a:pt x="45720" y="0"/>
              </a:moveTo>
              <a:lnTo>
                <a:pt x="45720"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FC7D95-393F-4411-AA98-5FE1757BB78D}">
      <dsp:nvSpPr>
        <dsp:cNvPr id="0" name=""/>
        <dsp:cNvSpPr/>
      </dsp:nvSpPr>
      <dsp:spPr>
        <a:xfrm>
          <a:off x="3036199" y="3514680"/>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Then</a:t>
          </a:r>
          <a:endParaRPr lang="ja-JP" altLang="en-US" sz="1700" kern="1200" dirty="0"/>
        </a:p>
      </dsp:txBody>
      <dsp:txXfrm>
        <a:off x="3054440" y="3532921"/>
        <a:ext cx="897713" cy="586315"/>
      </dsp:txXfrm>
    </dsp:sp>
    <dsp:sp modelId="{E6A74A99-2F62-49A6-BA14-C4D1ED8450C6}">
      <dsp:nvSpPr>
        <dsp:cNvPr id="0" name=""/>
        <dsp:cNvSpPr/>
      </dsp:nvSpPr>
      <dsp:spPr>
        <a:xfrm>
          <a:off x="2896070" y="1521730"/>
          <a:ext cx="1821681" cy="249118"/>
        </a:xfrm>
        <a:custGeom>
          <a:avLst/>
          <a:gdLst/>
          <a:ahLst/>
          <a:cxnLst/>
          <a:rect l="0" t="0" r="0" b="0"/>
          <a:pathLst>
            <a:path>
              <a:moveTo>
                <a:pt x="0" y="0"/>
              </a:moveTo>
              <a:lnTo>
                <a:pt x="0" y="124559"/>
              </a:lnTo>
              <a:lnTo>
                <a:pt x="1821681" y="124559"/>
              </a:lnTo>
              <a:lnTo>
                <a:pt x="1821681" y="2491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A18613-01BB-4D61-971B-178C25E40A44}">
      <dsp:nvSpPr>
        <dsp:cNvPr id="0" name=""/>
        <dsp:cNvSpPr/>
      </dsp:nvSpPr>
      <dsp:spPr>
        <a:xfrm>
          <a:off x="4250653" y="1770848"/>
          <a:ext cx="934195" cy="622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ja-JP" sz="1700" kern="1200" dirty="0"/>
            <a:t>&lt;</a:t>
          </a:r>
          <a:r>
            <a:rPr lang="en-US" altLang="ja-JP" sz="1700" kern="1200" dirty="0" err="1"/>
            <a:t>rst</a:t>
          </a:r>
          <a:r>
            <a:rPr lang="en-US" altLang="ja-JP" sz="1700" kern="1200" dirty="0"/>
            <a:t>&gt;</a:t>
          </a:r>
          <a:endParaRPr lang="ja-JP" altLang="en-US" sz="1700" kern="1200" dirty="0"/>
        </a:p>
      </dsp:txBody>
      <dsp:txXfrm>
        <a:off x="4268894" y="1789089"/>
        <a:ext cx="897713" cy="5863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2119662"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a:t>
          </a:r>
          <a:endParaRPr lang="ja-JP" altLang="en-US" sz="1300" kern="1200" dirty="0"/>
        </a:p>
      </dsp:txBody>
      <dsp:txXfrm>
        <a:off x="2138126" y="20417"/>
        <a:ext cx="908660" cy="593464"/>
      </dsp:txXfrm>
    </dsp:sp>
    <dsp:sp modelId="{FA0ABB32-F8E9-4656-A585-C2F82C766E1D}">
      <dsp:nvSpPr>
        <dsp:cNvPr id="0" name=""/>
        <dsp:cNvSpPr/>
      </dsp:nvSpPr>
      <dsp:spPr>
        <a:xfrm>
          <a:off x="2546736"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32846-4379-44E0-9B8F-12B8D5F54A69}">
      <dsp:nvSpPr>
        <dsp:cNvPr id="0" name=""/>
        <dsp:cNvSpPr/>
      </dsp:nvSpPr>
      <dsp:spPr>
        <a:xfrm>
          <a:off x="2119662"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S</a:t>
          </a:r>
          <a:endParaRPr lang="ja-JP" altLang="en-US" sz="1300" kern="1200" dirty="0"/>
        </a:p>
      </dsp:txBody>
      <dsp:txXfrm>
        <a:off x="2138126" y="902966"/>
        <a:ext cx="908660" cy="593464"/>
      </dsp:txXfrm>
    </dsp:sp>
    <dsp:sp modelId="{D9F61FCC-1D73-4CA6-9209-47884E24F0D7}">
      <dsp:nvSpPr>
        <dsp:cNvPr id="0" name=""/>
        <dsp:cNvSpPr/>
      </dsp:nvSpPr>
      <dsp:spPr>
        <a:xfrm>
          <a:off x="1363191" y="1514894"/>
          <a:ext cx="1229264" cy="252156"/>
        </a:xfrm>
        <a:custGeom>
          <a:avLst/>
          <a:gdLst/>
          <a:ahLst/>
          <a:cxnLst/>
          <a:rect l="0" t="0" r="0" b="0"/>
          <a:pathLst>
            <a:path>
              <a:moveTo>
                <a:pt x="1229264" y="0"/>
              </a:moveTo>
              <a:lnTo>
                <a:pt x="1229264"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CD3BD-4A87-474A-81E0-BEA1C42F5B0B}">
      <dsp:nvSpPr>
        <dsp:cNvPr id="0" name=""/>
        <dsp:cNvSpPr/>
      </dsp:nvSpPr>
      <dsp:spPr>
        <a:xfrm>
          <a:off x="89039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ADVP</a:t>
          </a:r>
          <a:endParaRPr lang="ja-JP" altLang="en-US" sz="1300" kern="1200" dirty="0"/>
        </a:p>
      </dsp:txBody>
      <dsp:txXfrm>
        <a:off x="908861" y="1785515"/>
        <a:ext cx="908660" cy="593464"/>
      </dsp:txXfrm>
    </dsp:sp>
    <dsp:sp modelId="{3FAFF9FD-0EBC-4672-AF1E-44B6108DC366}">
      <dsp:nvSpPr>
        <dsp:cNvPr id="0" name=""/>
        <dsp:cNvSpPr/>
      </dsp:nvSpPr>
      <dsp:spPr>
        <a:xfrm>
          <a:off x="1317471"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816D3-C939-4FE9-9266-783483EA1B4B}">
      <dsp:nvSpPr>
        <dsp:cNvPr id="0" name=""/>
        <dsp:cNvSpPr/>
      </dsp:nvSpPr>
      <dsp:spPr>
        <a:xfrm>
          <a:off x="890397"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RB</a:t>
          </a:r>
          <a:endParaRPr lang="ja-JP" altLang="en-US" sz="1300" kern="1200" dirty="0"/>
        </a:p>
      </dsp:txBody>
      <dsp:txXfrm>
        <a:off x="908861" y="2668064"/>
        <a:ext cx="908660" cy="593464"/>
      </dsp:txXfrm>
    </dsp:sp>
    <dsp:sp modelId="{55B13A09-670F-4794-8E41-D7291F391032}">
      <dsp:nvSpPr>
        <dsp:cNvPr id="0" name=""/>
        <dsp:cNvSpPr/>
      </dsp:nvSpPr>
      <dsp:spPr>
        <a:xfrm>
          <a:off x="1317471"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FF8F85-AE6B-4C45-8B9D-65C3FACFA864}">
      <dsp:nvSpPr>
        <dsp:cNvPr id="0" name=""/>
        <dsp:cNvSpPr/>
      </dsp:nvSpPr>
      <dsp:spPr>
        <a:xfrm>
          <a:off x="890397"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otherwise</a:t>
          </a:r>
          <a:endParaRPr lang="ja-JP" altLang="en-US" sz="1300" kern="1200" dirty="0"/>
        </a:p>
      </dsp:txBody>
      <dsp:txXfrm>
        <a:off x="908861" y="3550613"/>
        <a:ext cx="908660" cy="593464"/>
      </dsp:txXfrm>
    </dsp:sp>
    <dsp:sp modelId="{29B8FB17-1CC9-4D57-96FC-CEA214A37032}">
      <dsp:nvSpPr>
        <dsp:cNvPr id="0" name=""/>
        <dsp:cNvSpPr/>
      </dsp:nvSpPr>
      <dsp:spPr>
        <a:xfrm>
          <a:off x="2546736" y="1514894"/>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D54C5D-A9C2-49D1-B1C9-2A65C9E97C3A}">
      <dsp:nvSpPr>
        <dsp:cNvPr id="0" name=""/>
        <dsp:cNvSpPr/>
      </dsp:nvSpPr>
      <dsp:spPr>
        <a:xfrm>
          <a:off x="2119662"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Comma</a:t>
          </a:r>
          <a:endParaRPr lang="ja-JP" altLang="en-US" sz="1300" kern="1200" dirty="0"/>
        </a:p>
      </dsp:txBody>
      <dsp:txXfrm>
        <a:off x="2138126" y="1785515"/>
        <a:ext cx="908660" cy="593464"/>
      </dsp:txXfrm>
    </dsp:sp>
    <dsp:sp modelId="{C6A150C5-467B-4C0F-B6D0-04F8D9C52A5B}">
      <dsp:nvSpPr>
        <dsp:cNvPr id="0" name=""/>
        <dsp:cNvSpPr/>
      </dsp:nvSpPr>
      <dsp:spPr>
        <a:xfrm>
          <a:off x="2592456" y="1514894"/>
          <a:ext cx="1229264" cy="252156"/>
        </a:xfrm>
        <a:custGeom>
          <a:avLst/>
          <a:gdLst/>
          <a:ahLst/>
          <a:cxnLst/>
          <a:rect l="0" t="0" r="0" b="0"/>
          <a:pathLst>
            <a:path>
              <a:moveTo>
                <a:pt x="0" y="0"/>
              </a:moveTo>
              <a:lnTo>
                <a:pt x="0" y="126078"/>
              </a:lnTo>
              <a:lnTo>
                <a:pt x="1229264" y="126078"/>
              </a:lnTo>
              <a:lnTo>
                <a:pt x="1229264"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75311-B5C9-4C2A-953D-F0BC33797E12}">
      <dsp:nvSpPr>
        <dsp:cNvPr id="0" name=""/>
        <dsp:cNvSpPr/>
      </dsp:nvSpPr>
      <dsp:spPr>
        <a:xfrm>
          <a:off x="334892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&lt;</a:t>
          </a:r>
          <a:r>
            <a:rPr lang="en-US" altLang="ja-JP" sz="1300" kern="1200" dirty="0" err="1"/>
            <a:t>rst</a:t>
          </a:r>
          <a:r>
            <a:rPr lang="en-US" altLang="ja-JP" sz="1300" kern="1200" dirty="0"/>
            <a:t>&gt;</a:t>
          </a:r>
          <a:endParaRPr lang="ja-JP" altLang="en-US" sz="1300" kern="1200" dirty="0"/>
        </a:p>
      </dsp:txBody>
      <dsp:txXfrm>
        <a:off x="3367391" y="1785515"/>
        <a:ext cx="908660" cy="5934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2119662"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a:t>
          </a:r>
          <a:endParaRPr lang="ja-JP" altLang="en-US" sz="2100" kern="1200" dirty="0"/>
        </a:p>
      </dsp:txBody>
      <dsp:txXfrm>
        <a:off x="2138126" y="20417"/>
        <a:ext cx="908660" cy="593464"/>
      </dsp:txXfrm>
    </dsp:sp>
    <dsp:sp modelId="{2B347BD4-5AF7-4A91-B6A9-585E1CCC2FBE}">
      <dsp:nvSpPr>
        <dsp:cNvPr id="0" name=""/>
        <dsp:cNvSpPr/>
      </dsp:nvSpPr>
      <dsp:spPr>
        <a:xfrm>
          <a:off x="2546736"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2119662"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S</a:t>
          </a:r>
          <a:endParaRPr lang="ja-JP" altLang="en-US" sz="2100" kern="1200" dirty="0"/>
        </a:p>
      </dsp:txBody>
      <dsp:txXfrm>
        <a:off x="2138126" y="902966"/>
        <a:ext cx="908660" cy="593464"/>
      </dsp:txXfrm>
    </dsp:sp>
    <dsp:sp modelId="{72B8E9B7-E89F-4E8B-888B-74567016FD8B}">
      <dsp:nvSpPr>
        <dsp:cNvPr id="0" name=""/>
        <dsp:cNvSpPr/>
      </dsp:nvSpPr>
      <dsp:spPr>
        <a:xfrm>
          <a:off x="1055875" y="1514894"/>
          <a:ext cx="1536581" cy="252156"/>
        </a:xfrm>
        <a:custGeom>
          <a:avLst/>
          <a:gdLst/>
          <a:ahLst/>
          <a:cxnLst/>
          <a:rect l="0" t="0" r="0" b="0"/>
          <a:pathLst>
            <a:path>
              <a:moveTo>
                <a:pt x="1536581" y="0"/>
              </a:moveTo>
              <a:lnTo>
                <a:pt x="1536581"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851E2-9D73-4100-A1A6-80683F03039D}">
      <dsp:nvSpPr>
        <dsp:cNvPr id="0" name=""/>
        <dsp:cNvSpPr/>
      </dsp:nvSpPr>
      <dsp:spPr>
        <a:xfrm>
          <a:off x="583081"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NP</a:t>
          </a:r>
          <a:endParaRPr lang="ja-JP" altLang="en-US" sz="2100" kern="1200" dirty="0"/>
        </a:p>
      </dsp:txBody>
      <dsp:txXfrm>
        <a:off x="601545" y="1785515"/>
        <a:ext cx="908660" cy="593464"/>
      </dsp:txXfrm>
    </dsp:sp>
    <dsp:sp modelId="{BD83942D-2153-401C-B819-FA4EE4B87174}">
      <dsp:nvSpPr>
        <dsp:cNvPr id="0" name=""/>
        <dsp:cNvSpPr/>
      </dsp:nvSpPr>
      <dsp:spPr>
        <a:xfrm>
          <a:off x="1010155"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34E0D-4B0D-4D34-A9FB-EBDD8125F902}">
      <dsp:nvSpPr>
        <dsp:cNvPr id="0" name=""/>
        <dsp:cNvSpPr/>
      </dsp:nvSpPr>
      <dsp:spPr>
        <a:xfrm>
          <a:off x="583081"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DT</a:t>
          </a:r>
          <a:endParaRPr lang="ja-JP" altLang="en-US" sz="2100" kern="1200" dirty="0"/>
        </a:p>
      </dsp:txBody>
      <dsp:txXfrm>
        <a:off x="601545" y="2668064"/>
        <a:ext cx="908660" cy="593464"/>
      </dsp:txXfrm>
    </dsp:sp>
    <dsp:sp modelId="{E9FBA5F1-22F1-4C9F-8068-EAF0BCBD7463}">
      <dsp:nvSpPr>
        <dsp:cNvPr id="0" name=""/>
        <dsp:cNvSpPr/>
      </dsp:nvSpPr>
      <dsp:spPr>
        <a:xfrm>
          <a:off x="1010155"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86EB1-C3EF-4A5D-A7F7-D6695D2D083C}">
      <dsp:nvSpPr>
        <dsp:cNvPr id="0" name=""/>
        <dsp:cNvSpPr/>
      </dsp:nvSpPr>
      <dsp:spPr>
        <a:xfrm>
          <a:off x="583081"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this</a:t>
          </a:r>
          <a:endParaRPr lang="ja-JP" altLang="en-US" sz="2100" kern="1200" dirty="0"/>
        </a:p>
      </dsp:txBody>
      <dsp:txXfrm>
        <a:off x="601545" y="3550613"/>
        <a:ext cx="908660" cy="593464"/>
      </dsp:txXfrm>
    </dsp:sp>
    <dsp:sp modelId="{B581CE2A-0652-4327-9EB6-32BA8C2E3940}">
      <dsp:nvSpPr>
        <dsp:cNvPr id="0" name=""/>
        <dsp:cNvSpPr/>
      </dsp:nvSpPr>
      <dsp:spPr>
        <a:xfrm>
          <a:off x="2592456" y="1514894"/>
          <a:ext cx="307316" cy="252156"/>
        </a:xfrm>
        <a:custGeom>
          <a:avLst/>
          <a:gdLst/>
          <a:ahLst/>
          <a:cxnLst/>
          <a:rect l="0" t="0" r="0" b="0"/>
          <a:pathLst>
            <a:path>
              <a:moveTo>
                <a:pt x="0" y="0"/>
              </a:moveTo>
              <a:lnTo>
                <a:pt x="0" y="126078"/>
              </a:lnTo>
              <a:lnTo>
                <a:pt x="307316" y="126078"/>
              </a:lnTo>
              <a:lnTo>
                <a:pt x="307316"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40DDC1-1E6B-4D24-ABD6-37FE3C0C1133}">
      <dsp:nvSpPr>
        <dsp:cNvPr id="0" name=""/>
        <dsp:cNvSpPr/>
      </dsp:nvSpPr>
      <dsp:spPr>
        <a:xfrm>
          <a:off x="2426978"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VP</a:t>
          </a:r>
          <a:endParaRPr lang="ja-JP" altLang="en-US" sz="2100" kern="1200" dirty="0"/>
        </a:p>
      </dsp:txBody>
      <dsp:txXfrm>
        <a:off x="2445442" y="1785515"/>
        <a:ext cx="908660" cy="593464"/>
      </dsp:txXfrm>
    </dsp:sp>
    <dsp:sp modelId="{0D2EC77E-83C3-462E-9169-336909BE4A75}">
      <dsp:nvSpPr>
        <dsp:cNvPr id="0" name=""/>
        <dsp:cNvSpPr/>
      </dsp:nvSpPr>
      <dsp:spPr>
        <a:xfrm>
          <a:off x="2285140"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E96A0-6746-4B33-9761-B5F91744B453}">
      <dsp:nvSpPr>
        <dsp:cNvPr id="0" name=""/>
        <dsp:cNvSpPr/>
      </dsp:nvSpPr>
      <dsp:spPr>
        <a:xfrm>
          <a:off x="1812346"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a:t>
          </a:r>
          <a:endParaRPr lang="ja-JP" altLang="en-US" sz="2100" kern="1200" dirty="0"/>
        </a:p>
      </dsp:txBody>
      <dsp:txXfrm>
        <a:off x="1830810" y="2668064"/>
        <a:ext cx="908660" cy="593464"/>
      </dsp:txXfrm>
    </dsp:sp>
    <dsp:sp modelId="{5078369E-DC2D-4161-8220-123844F08BEC}">
      <dsp:nvSpPr>
        <dsp:cNvPr id="0" name=""/>
        <dsp:cNvSpPr/>
      </dsp:nvSpPr>
      <dsp:spPr>
        <a:xfrm>
          <a:off x="2239420"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ECA34A-D438-4D04-BF10-C1931C20F56E}">
      <dsp:nvSpPr>
        <dsp:cNvPr id="0" name=""/>
        <dsp:cNvSpPr/>
      </dsp:nvSpPr>
      <dsp:spPr>
        <a:xfrm>
          <a:off x="1812346"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be</a:t>
          </a:r>
          <a:endParaRPr lang="ja-JP" altLang="en-US" sz="2100" kern="1200" dirty="0"/>
        </a:p>
      </dsp:txBody>
      <dsp:txXfrm>
        <a:off x="1830810" y="3550613"/>
        <a:ext cx="908660" cy="593464"/>
      </dsp:txXfrm>
    </dsp:sp>
    <dsp:sp modelId="{4EF32AF9-1FE6-4069-88E9-AB367957CA05}">
      <dsp:nvSpPr>
        <dsp:cNvPr id="0" name=""/>
        <dsp:cNvSpPr/>
      </dsp:nvSpPr>
      <dsp:spPr>
        <a:xfrm>
          <a:off x="2899772"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D3E709-C6F0-4822-8513-78BF549D8505}">
      <dsp:nvSpPr>
        <dsp:cNvPr id="0" name=""/>
        <dsp:cNvSpPr/>
      </dsp:nvSpPr>
      <dsp:spPr>
        <a:xfrm>
          <a:off x="3041610"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NP</a:t>
          </a:r>
          <a:endParaRPr lang="ja-JP" altLang="en-US" sz="2100" kern="1200" dirty="0"/>
        </a:p>
      </dsp:txBody>
      <dsp:txXfrm>
        <a:off x="3060074" y="2668064"/>
        <a:ext cx="908660" cy="593464"/>
      </dsp:txXfrm>
    </dsp:sp>
    <dsp:sp modelId="{0155037A-02AD-4B08-B583-DD023AD3A5EE}">
      <dsp:nvSpPr>
        <dsp:cNvPr id="0" name=""/>
        <dsp:cNvSpPr/>
      </dsp:nvSpPr>
      <dsp:spPr>
        <a:xfrm>
          <a:off x="3468685"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ABC84-DF2A-415C-97BD-6DBA367CCEFA}">
      <dsp:nvSpPr>
        <dsp:cNvPr id="0" name=""/>
        <dsp:cNvSpPr/>
      </dsp:nvSpPr>
      <dsp:spPr>
        <a:xfrm>
          <a:off x="3041610"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&lt;A&gt;</a:t>
          </a:r>
          <a:endParaRPr lang="ja-JP" altLang="en-US" sz="2100" kern="1200" dirty="0"/>
        </a:p>
      </dsp:txBody>
      <dsp:txXfrm>
        <a:off x="3060074" y="3550613"/>
        <a:ext cx="908660" cy="593464"/>
      </dsp:txXfrm>
    </dsp:sp>
    <dsp:sp modelId="{260DDCF0-B29A-4814-8D00-3166B782DB3E}">
      <dsp:nvSpPr>
        <dsp:cNvPr id="0" name=""/>
        <dsp:cNvSpPr/>
      </dsp:nvSpPr>
      <dsp:spPr>
        <a:xfrm>
          <a:off x="2592456" y="1514894"/>
          <a:ext cx="1536581" cy="252156"/>
        </a:xfrm>
        <a:custGeom>
          <a:avLst/>
          <a:gdLst/>
          <a:ahLst/>
          <a:cxnLst/>
          <a:rect l="0" t="0" r="0" b="0"/>
          <a:pathLst>
            <a:path>
              <a:moveTo>
                <a:pt x="0" y="0"/>
              </a:moveTo>
              <a:lnTo>
                <a:pt x="0" y="126078"/>
              </a:lnTo>
              <a:lnTo>
                <a:pt x="1536581" y="126078"/>
              </a:lnTo>
              <a:lnTo>
                <a:pt x="1536581"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D4A5B0-8FC2-4718-AFD4-0FE8F2E27C6E}">
      <dsp:nvSpPr>
        <dsp:cNvPr id="0" name=""/>
        <dsp:cNvSpPr/>
      </dsp:nvSpPr>
      <dsp:spPr>
        <a:xfrm>
          <a:off x="3656243"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(Dot)</a:t>
          </a:r>
          <a:endParaRPr lang="ja-JP" altLang="en-US" sz="2100" kern="1200" dirty="0"/>
        </a:p>
      </dsp:txBody>
      <dsp:txXfrm>
        <a:off x="3674707" y="1785515"/>
        <a:ext cx="908660" cy="5934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2015267" y="23468"/>
        <a:ext cx="1154377" cy="753947"/>
      </dsp:txXfrm>
    </dsp:sp>
    <dsp:sp modelId="{2B347BD4-5AF7-4A91-B6A9-585E1CCC2FBE}">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S</a:t>
          </a:r>
          <a:endParaRPr lang="ja-JP" altLang="en-US" sz="2700" kern="1200" dirty="0"/>
        </a:p>
      </dsp:txBody>
      <dsp:txXfrm>
        <a:off x="2015267" y="1144671"/>
        <a:ext cx="1154377" cy="753947"/>
      </dsp:txXfrm>
    </dsp:sp>
    <dsp:sp modelId="{B581CE2A-0652-4327-9EB6-32BA8C2E3940}">
      <dsp:nvSpPr>
        <dsp:cNvPr id="0" name=""/>
        <dsp:cNvSpPr/>
      </dsp:nvSpPr>
      <dsp:spPr>
        <a:xfrm>
          <a:off x="1811618" y="1922075"/>
          <a:ext cx="780838" cy="320343"/>
        </a:xfrm>
        <a:custGeom>
          <a:avLst/>
          <a:gdLst/>
          <a:ahLst/>
          <a:cxnLst/>
          <a:rect l="0" t="0" r="0" b="0"/>
          <a:pathLst>
            <a:path>
              <a:moveTo>
                <a:pt x="780838" y="0"/>
              </a:moveTo>
              <a:lnTo>
                <a:pt x="780838"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40DDC1-1E6B-4D24-ABD6-37FE3C0C1133}">
      <dsp:nvSpPr>
        <dsp:cNvPr id="0" name=""/>
        <dsp:cNvSpPr/>
      </dsp:nvSpPr>
      <dsp:spPr>
        <a:xfrm>
          <a:off x="1210973"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VP</a:t>
          </a:r>
          <a:endParaRPr lang="ja-JP" altLang="en-US" sz="2700" kern="1200" dirty="0"/>
        </a:p>
      </dsp:txBody>
      <dsp:txXfrm>
        <a:off x="1234429" y="2265875"/>
        <a:ext cx="1154377" cy="753947"/>
      </dsp:txXfrm>
    </dsp:sp>
    <dsp:sp modelId="{DDFC3CC1-B8A9-4035-A268-1450CD0CFC37}">
      <dsp:nvSpPr>
        <dsp:cNvPr id="0" name=""/>
        <dsp:cNvSpPr/>
      </dsp:nvSpPr>
      <dsp:spPr>
        <a:xfrm>
          <a:off x="1765898"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E1F24-7BC1-46E5-9333-8EBA8DB6ADAE}">
      <dsp:nvSpPr>
        <dsp:cNvPr id="0" name=""/>
        <dsp:cNvSpPr/>
      </dsp:nvSpPr>
      <dsp:spPr>
        <a:xfrm>
          <a:off x="1210973"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1234429" y="3387079"/>
        <a:ext cx="1154377" cy="753947"/>
      </dsp:txXfrm>
    </dsp:sp>
    <dsp:sp modelId="{260DDCF0-B29A-4814-8D00-3166B782DB3E}">
      <dsp:nvSpPr>
        <dsp:cNvPr id="0" name=""/>
        <dsp:cNvSpPr/>
      </dsp:nvSpPr>
      <dsp:spPr>
        <a:xfrm>
          <a:off x="2592456" y="1922075"/>
          <a:ext cx="780838" cy="320343"/>
        </a:xfrm>
        <a:custGeom>
          <a:avLst/>
          <a:gdLst/>
          <a:ahLst/>
          <a:cxnLst/>
          <a:rect l="0" t="0" r="0" b="0"/>
          <a:pathLst>
            <a:path>
              <a:moveTo>
                <a:pt x="0" y="0"/>
              </a:moveTo>
              <a:lnTo>
                <a:pt x="0" y="160171"/>
              </a:lnTo>
              <a:lnTo>
                <a:pt x="780838" y="160171"/>
              </a:lnTo>
              <a:lnTo>
                <a:pt x="780838"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D4A5B0-8FC2-4718-AFD4-0FE8F2E27C6E}">
      <dsp:nvSpPr>
        <dsp:cNvPr id="0" name=""/>
        <dsp:cNvSpPr/>
      </dsp:nvSpPr>
      <dsp:spPr>
        <a:xfrm>
          <a:off x="2772649"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(Dot)</a:t>
          </a:r>
          <a:endParaRPr lang="ja-JP" altLang="en-US" sz="2700" kern="1200" dirty="0"/>
        </a:p>
      </dsp:txBody>
      <dsp:txXfrm>
        <a:off x="2796105" y="2265875"/>
        <a:ext cx="1154377" cy="753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a:t>
          </a:r>
          <a:endParaRPr lang="ja-JP" altLang="en-US" sz="2200" kern="1200" dirty="0"/>
        </a:p>
      </dsp:txBody>
      <dsp:txXfrm>
        <a:off x="2015267" y="23468"/>
        <a:ext cx="1154377" cy="753947"/>
      </dsp:txXfrm>
    </dsp:sp>
    <dsp:sp modelId="{FA0ABB32-F8E9-4656-A585-C2F82C766E1D}">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32846-4379-44E0-9B8F-12B8D5F54A69}">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VP</a:t>
          </a:r>
          <a:endParaRPr lang="ja-JP" altLang="en-US" sz="2200" kern="1200" dirty="0"/>
        </a:p>
      </dsp:txBody>
      <dsp:txXfrm>
        <a:off x="2015267" y="1144671"/>
        <a:ext cx="1154377" cy="753947"/>
      </dsp:txXfrm>
    </dsp:sp>
    <dsp:sp modelId="{D9F61FCC-1D73-4CA6-9209-47884E24F0D7}">
      <dsp:nvSpPr>
        <dsp:cNvPr id="0" name=""/>
        <dsp:cNvSpPr/>
      </dsp:nvSpPr>
      <dsp:spPr>
        <a:xfrm>
          <a:off x="1030779" y="1922075"/>
          <a:ext cx="1561676" cy="320343"/>
        </a:xfrm>
        <a:custGeom>
          <a:avLst/>
          <a:gdLst/>
          <a:ahLst/>
          <a:cxnLst/>
          <a:rect l="0" t="0" r="0" b="0"/>
          <a:pathLst>
            <a:path>
              <a:moveTo>
                <a:pt x="1561676" y="0"/>
              </a:moveTo>
              <a:lnTo>
                <a:pt x="1561676"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CD3BD-4A87-474A-81E0-BEA1C42F5B0B}">
      <dsp:nvSpPr>
        <dsp:cNvPr id="0" name=""/>
        <dsp:cNvSpPr/>
      </dsp:nvSpPr>
      <dsp:spPr>
        <a:xfrm>
          <a:off x="430135"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VP</a:t>
          </a:r>
          <a:endParaRPr lang="ja-JP" altLang="en-US" sz="2200" kern="1200" dirty="0"/>
        </a:p>
      </dsp:txBody>
      <dsp:txXfrm>
        <a:off x="453591" y="2265875"/>
        <a:ext cx="1154377" cy="753947"/>
      </dsp:txXfrm>
    </dsp:sp>
    <dsp:sp modelId="{3FAFF9FD-0EBC-4672-AF1E-44B6108DC366}">
      <dsp:nvSpPr>
        <dsp:cNvPr id="0" name=""/>
        <dsp:cNvSpPr/>
      </dsp:nvSpPr>
      <dsp:spPr>
        <a:xfrm>
          <a:off x="985059"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816D3-C939-4FE9-9266-783483EA1B4B}">
      <dsp:nvSpPr>
        <dsp:cNvPr id="0" name=""/>
        <dsp:cNvSpPr/>
      </dsp:nvSpPr>
      <dsp:spPr>
        <a:xfrm>
          <a:off x="430135"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a:t>
          </a:r>
          <a:endParaRPr lang="ja-JP" altLang="en-US" sz="2200" kern="1200" dirty="0"/>
        </a:p>
      </dsp:txBody>
      <dsp:txXfrm>
        <a:off x="453591" y="3387079"/>
        <a:ext cx="1154377" cy="753947"/>
      </dsp:txXfrm>
    </dsp:sp>
    <dsp:sp modelId="{29B8FB17-1CC9-4D57-96FC-CEA214A37032}">
      <dsp:nvSpPr>
        <dsp:cNvPr id="0" name=""/>
        <dsp:cNvSpPr/>
      </dsp:nvSpPr>
      <dsp:spPr>
        <a:xfrm>
          <a:off x="2546736" y="1922075"/>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D54C5D-A9C2-49D1-B1C9-2A65C9E97C3A}">
      <dsp:nvSpPr>
        <dsp:cNvPr id="0" name=""/>
        <dsp:cNvSpPr/>
      </dsp:nvSpPr>
      <dsp:spPr>
        <a:xfrm>
          <a:off x="1991811"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Comma</a:t>
          </a:r>
          <a:endParaRPr lang="ja-JP" altLang="en-US" sz="2200" kern="1200" dirty="0"/>
        </a:p>
      </dsp:txBody>
      <dsp:txXfrm>
        <a:off x="2015267" y="2265875"/>
        <a:ext cx="1154377" cy="753947"/>
      </dsp:txXfrm>
    </dsp:sp>
    <dsp:sp modelId="{E9DAD0B3-51BF-4F37-BE23-9A69907745D5}">
      <dsp:nvSpPr>
        <dsp:cNvPr id="0" name=""/>
        <dsp:cNvSpPr/>
      </dsp:nvSpPr>
      <dsp:spPr>
        <a:xfrm>
          <a:off x="2592456" y="1922075"/>
          <a:ext cx="1561676" cy="320343"/>
        </a:xfrm>
        <a:custGeom>
          <a:avLst/>
          <a:gdLst/>
          <a:ahLst/>
          <a:cxnLst/>
          <a:rect l="0" t="0" r="0" b="0"/>
          <a:pathLst>
            <a:path>
              <a:moveTo>
                <a:pt x="0" y="0"/>
              </a:moveTo>
              <a:lnTo>
                <a:pt x="0" y="160171"/>
              </a:lnTo>
              <a:lnTo>
                <a:pt x="1561676" y="160171"/>
              </a:lnTo>
              <a:lnTo>
                <a:pt x="1561676"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EDE2-43A5-4A4C-85E8-8C7EF66809D2}">
      <dsp:nvSpPr>
        <dsp:cNvPr id="0" name=""/>
        <dsp:cNvSpPr/>
      </dsp:nvSpPr>
      <dsp:spPr>
        <a:xfrm>
          <a:off x="3553488"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ja-JP" sz="2200" kern="1200" dirty="0"/>
            <a:t>&lt;</a:t>
          </a:r>
          <a:r>
            <a:rPr lang="en-US" altLang="ja-JP" sz="2200" kern="1200" dirty="0" err="1"/>
            <a:t>rst</a:t>
          </a:r>
          <a:r>
            <a:rPr lang="en-US" altLang="ja-JP" sz="2200" kern="1200" dirty="0"/>
            <a:t>&gt;</a:t>
          </a:r>
          <a:endParaRPr lang="ja-JP" altLang="en-US" sz="2200" kern="1200" dirty="0"/>
        </a:p>
      </dsp:txBody>
      <dsp:txXfrm>
        <a:off x="3576944" y="2265875"/>
        <a:ext cx="1154377" cy="753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812346"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a:t>
          </a:r>
          <a:endParaRPr lang="ja-JP" altLang="en-US" sz="1900" kern="1200" dirty="0"/>
        </a:p>
      </dsp:txBody>
      <dsp:txXfrm>
        <a:off x="1830810" y="20417"/>
        <a:ext cx="908660" cy="593464"/>
      </dsp:txXfrm>
    </dsp:sp>
    <dsp:sp modelId="{2B347BD4-5AF7-4A91-B6A9-585E1CCC2FBE}">
      <dsp:nvSpPr>
        <dsp:cNvPr id="0" name=""/>
        <dsp:cNvSpPr/>
      </dsp:nvSpPr>
      <dsp:spPr>
        <a:xfrm>
          <a:off x="2239420"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20572A-33F7-470A-A32C-CEDD0C249443}">
      <dsp:nvSpPr>
        <dsp:cNvPr id="0" name=""/>
        <dsp:cNvSpPr/>
      </dsp:nvSpPr>
      <dsp:spPr>
        <a:xfrm>
          <a:off x="1812346"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VP</a:t>
          </a:r>
          <a:endParaRPr lang="ja-JP" altLang="en-US" sz="1900" kern="1200" dirty="0"/>
        </a:p>
      </dsp:txBody>
      <dsp:txXfrm>
        <a:off x="1830810" y="902966"/>
        <a:ext cx="908660" cy="593464"/>
      </dsp:txXfrm>
    </dsp:sp>
    <dsp:sp modelId="{72B8E9B7-E89F-4E8B-888B-74567016FD8B}">
      <dsp:nvSpPr>
        <dsp:cNvPr id="0" name=""/>
        <dsp:cNvSpPr/>
      </dsp:nvSpPr>
      <dsp:spPr>
        <a:xfrm>
          <a:off x="1363191" y="1514894"/>
          <a:ext cx="921948" cy="252156"/>
        </a:xfrm>
        <a:custGeom>
          <a:avLst/>
          <a:gdLst/>
          <a:ahLst/>
          <a:cxnLst/>
          <a:rect l="0" t="0" r="0" b="0"/>
          <a:pathLst>
            <a:path>
              <a:moveTo>
                <a:pt x="921948" y="0"/>
              </a:moveTo>
              <a:lnTo>
                <a:pt x="921948"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851E2-9D73-4100-A1A6-80683F03039D}">
      <dsp:nvSpPr>
        <dsp:cNvPr id="0" name=""/>
        <dsp:cNvSpPr/>
      </dsp:nvSpPr>
      <dsp:spPr>
        <a:xfrm>
          <a:off x="89039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VB</a:t>
          </a:r>
          <a:endParaRPr lang="ja-JP" altLang="en-US" sz="1900" kern="1200" dirty="0"/>
        </a:p>
      </dsp:txBody>
      <dsp:txXfrm>
        <a:off x="908861" y="1785515"/>
        <a:ext cx="908660" cy="593464"/>
      </dsp:txXfrm>
    </dsp:sp>
    <dsp:sp modelId="{D09CDC63-259E-4A0F-89E4-4881FE341A9D}">
      <dsp:nvSpPr>
        <dsp:cNvPr id="0" name=""/>
        <dsp:cNvSpPr/>
      </dsp:nvSpPr>
      <dsp:spPr>
        <a:xfrm>
          <a:off x="1317471"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7F547D-5DC8-484F-B84D-29CEBBE7C2B6}">
      <dsp:nvSpPr>
        <dsp:cNvPr id="0" name=""/>
        <dsp:cNvSpPr/>
      </dsp:nvSpPr>
      <dsp:spPr>
        <a:xfrm>
          <a:off x="890397"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switch</a:t>
          </a:r>
          <a:endParaRPr lang="ja-JP" altLang="en-US" sz="1900" kern="1200" dirty="0"/>
        </a:p>
      </dsp:txBody>
      <dsp:txXfrm>
        <a:off x="908861" y="2668064"/>
        <a:ext cx="908660" cy="593464"/>
      </dsp:txXfrm>
    </dsp:sp>
    <dsp:sp modelId="{4EF338D3-EE56-4635-B68A-F3E0C3EA91C1}">
      <dsp:nvSpPr>
        <dsp:cNvPr id="0" name=""/>
        <dsp:cNvSpPr/>
      </dsp:nvSpPr>
      <dsp:spPr>
        <a:xfrm>
          <a:off x="2285140" y="1514894"/>
          <a:ext cx="921948" cy="252156"/>
        </a:xfrm>
        <a:custGeom>
          <a:avLst/>
          <a:gdLst/>
          <a:ahLst/>
          <a:cxnLst/>
          <a:rect l="0" t="0" r="0" b="0"/>
          <a:pathLst>
            <a:path>
              <a:moveTo>
                <a:pt x="0" y="0"/>
              </a:moveTo>
              <a:lnTo>
                <a:pt x="0" y="126078"/>
              </a:lnTo>
              <a:lnTo>
                <a:pt x="921948" y="126078"/>
              </a:lnTo>
              <a:lnTo>
                <a:pt x="921948"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88264E-0D4E-4880-804D-861C9DB05997}">
      <dsp:nvSpPr>
        <dsp:cNvPr id="0" name=""/>
        <dsp:cNvSpPr/>
      </dsp:nvSpPr>
      <dsp:spPr>
        <a:xfrm>
          <a:off x="2734294"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PP</a:t>
          </a:r>
          <a:endParaRPr lang="ja-JP" altLang="en-US" sz="1900" kern="1200" dirty="0"/>
        </a:p>
      </dsp:txBody>
      <dsp:txXfrm>
        <a:off x="2752758" y="1785515"/>
        <a:ext cx="908660" cy="593464"/>
      </dsp:txXfrm>
    </dsp:sp>
    <dsp:sp modelId="{4A41FD65-6113-4FF0-9F56-3C6A08452187}">
      <dsp:nvSpPr>
        <dsp:cNvPr id="0" name=""/>
        <dsp:cNvSpPr/>
      </dsp:nvSpPr>
      <dsp:spPr>
        <a:xfrm>
          <a:off x="2592456"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80DB8D-7EEE-4EDE-89E6-2A7D7BA339F8}">
      <dsp:nvSpPr>
        <dsp:cNvPr id="0" name=""/>
        <dsp:cNvSpPr/>
      </dsp:nvSpPr>
      <dsp:spPr>
        <a:xfrm>
          <a:off x="2119662"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IN</a:t>
          </a:r>
          <a:endParaRPr lang="ja-JP" altLang="en-US" sz="1900" kern="1200" dirty="0"/>
        </a:p>
      </dsp:txBody>
      <dsp:txXfrm>
        <a:off x="2138126" y="2668064"/>
        <a:ext cx="908660" cy="593464"/>
      </dsp:txXfrm>
    </dsp:sp>
    <dsp:sp modelId="{DB1365B3-A19F-42FD-90E0-69AC0F9BD3FA}">
      <dsp:nvSpPr>
        <dsp:cNvPr id="0" name=""/>
        <dsp:cNvSpPr/>
      </dsp:nvSpPr>
      <dsp:spPr>
        <a:xfrm>
          <a:off x="2546736"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7CE1E-9BFF-4430-8C7A-3552333065AB}">
      <dsp:nvSpPr>
        <dsp:cNvPr id="0" name=""/>
        <dsp:cNvSpPr/>
      </dsp:nvSpPr>
      <dsp:spPr>
        <a:xfrm>
          <a:off x="2119662"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(to)</a:t>
          </a:r>
          <a:endParaRPr lang="ja-JP" altLang="en-US" sz="1900" kern="1200" dirty="0"/>
        </a:p>
      </dsp:txBody>
      <dsp:txXfrm>
        <a:off x="2138126" y="3550613"/>
        <a:ext cx="908660" cy="593464"/>
      </dsp:txXfrm>
    </dsp:sp>
    <dsp:sp modelId="{8C0F8FA1-91D1-4E63-8BAF-8F6E5E1545CA}">
      <dsp:nvSpPr>
        <dsp:cNvPr id="0" name=""/>
        <dsp:cNvSpPr/>
      </dsp:nvSpPr>
      <dsp:spPr>
        <a:xfrm>
          <a:off x="3207088"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8E68EF-F3A6-42F5-B0B0-6EC9C6AF2003}">
      <dsp:nvSpPr>
        <dsp:cNvPr id="0" name=""/>
        <dsp:cNvSpPr/>
      </dsp:nvSpPr>
      <dsp:spPr>
        <a:xfrm>
          <a:off x="3348927"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NP</a:t>
          </a:r>
          <a:endParaRPr lang="ja-JP" altLang="en-US" sz="1900" kern="1200" dirty="0"/>
        </a:p>
      </dsp:txBody>
      <dsp:txXfrm>
        <a:off x="3367391" y="2668064"/>
        <a:ext cx="908660" cy="593464"/>
      </dsp:txXfrm>
    </dsp:sp>
    <dsp:sp modelId="{AFB3F9B4-6F6F-4F6E-A492-8FBA82520DDB}">
      <dsp:nvSpPr>
        <dsp:cNvPr id="0" name=""/>
        <dsp:cNvSpPr/>
      </dsp:nvSpPr>
      <dsp:spPr>
        <a:xfrm>
          <a:off x="3776001"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7ABABE-17BD-48FF-B173-56FD6622F7F8}">
      <dsp:nvSpPr>
        <dsp:cNvPr id="0" name=""/>
        <dsp:cNvSpPr/>
      </dsp:nvSpPr>
      <dsp:spPr>
        <a:xfrm>
          <a:off x="3348927"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&lt;A&gt;</a:t>
          </a:r>
          <a:endParaRPr lang="ja-JP" altLang="en-US" sz="1900" kern="1200" dirty="0"/>
        </a:p>
      </dsp:txBody>
      <dsp:txXfrm>
        <a:off x="3367391" y="3550613"/>
        <a:ext cx="908660" cy="593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812346"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a:t>
          </a:r>
          <a:endParaRPr lang="ja-JP" altLang="en-US" sz="1200" kern="1200" dirty="0"/>
        </a:p>
      </dsp:txBody>
      <dsp:txXfrm>
        <a:off x="1830810" y="20417"/>
        <a:ext cx="908660" cy="593464"/>
      </dsp:txXfrm>
    </dsp:sp>
    <dsp:sp modelId="{FA0ABB32-F8E9-4656-A585-C2F82C766E1D}">
      <dsp:nvSpPr>
        <dsp:cNvPr id="0" name=""/>
        <dsp:cNvSpPr/>
      </dsp:nvSpPr>
      <dsp:spPr>
        <a:xfrm>
          <a:off x="2239420"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32846-4379-44E0-9B8F-12B8D5F54A69}">
      <dsp:nvSpPr>
        <dsp:cNvPr id="0" name=""/>
        <dsp:cNvSpPr/>
      </dsp:nvSpPr>
      <dsp:spPr>
        <a:xfrm>
          <a:off x="1812346"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VP</a:t>
          </a:r>
          <a:endParaRPr lang="ja-JP" altLang="en-US" sz="1200" kern="1200" dirty="0"/>
        </a:p>
      </dsp:txBody>
      <dsp:txXfrm>
        <a:off x="1830810" y="902966"/>
        <a:ext cx="908660" cy="593464"/>
      </dsp:txXfrm>
    </dsp:sp>
    <dsp:sp modelId="{D9F61FCC-1D73-4CA6-9209-47884E24F0D7}">
      <dsp:nvSpPr>
        <dsp:cNvPr id="0" name=""/>
        <dsp:cNvSpPr/>
      </dsp:nvSpPr>
      <dsp:spPr>
        <a:xfrm>
          <a:off x="1363191" y="1514894"/>
          <a:ext cx="921948" cy="252156"/>
        </a:xfrm>
        <a:custGeom>
          <a:avLst/>
          <a:gdLst/>
          <a:ahLst/>
          <a:cxnLst/>
          <a:rect l="0" t="0" r="0" b="0"/>
          <a:pathLst>
            <a:path>
              <a:moveTo>
                <a:pt x="921948" y="0"/>
              </a:moveTo>
              <a:lnTo>
                <a:pt x="921948"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CD3BD-4A87-474A-81E0-BEA1C42F5B0B}">
      <dsp:nvSpPr>
        <dsp:cNvPr id="0" name=""/>
        <dsp:cNvSpPr/>
      </dsp:nvSpPr>
      <dsp:spPr>
        <a:xfrm>
          <a:off x="89039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VB</a:t>
          </a:r>
          <a:endParaRPr lang="ja-JP" altLang="en-US" sz="1200" kern="1200" dirty="0"/>
        </a:p>
      </dsp:txBody>
      <dsp:txXfrm>
        <a:off x="908861" y="1785515"/>
        <a:ext cx="908660" cy="593464"/>
      </dsp:txXfrm>
    </dsp:sp>
    <dsp:sp modelId="{3FAFF9FD-0EBC-4672-AF1E-44B6108DC366}">
      <dsp:nvSpPr>
        <dsp:cNvPr id="0" name=""/>
        <dsp:cNvSpPr/>
      </dsp:nvSpPr>
      <dsp:spPr>
        <a:xfrm>
          <a:off x="1317471"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7816D3-C939-4FE9-9266-783483EA1B4B}">
      <dsp:nvSpPr>
        <dsp:cNvPr id="0" name=""/>
        <dsp:cNvSpPr/>
      </dsp:nvSpPr>
      <dsp:spPr>
        <a:xfrm>
          <a:off x="890397"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err="1"/>
            <a:t>reconsume</a:t>
          </a:r>
          <a:endParaRPr lang="ja-JP" altLang="en-US" sz="1200" kern="1200" dirty="0"/>
        </a:p>
      </dsp:txBody>
      <dsp:txXfrm>
        <a:off x="908861" y="2668064"/>
        <a:ext cx="908660" cy="593464"/>
      </dsp:txXfrm>
    </dsp:sp>
    <dsp:sp modelId="{29B8FB17-1CC9-4D57-96FC-CEA214A37032}">
      <dsp:nvSpPr>
        <dsp:cNvPr id="0" name=""/>
        <dsp:cNvSpPr/>
      </dsp:nvSpPr>
      <dsp:spPr>
        <a:xfrm>
          <a:off x="2285140" y="1514894"/>
          <a:ext cx="921948" cy="252156"/>
        </a:xfrm>
        <a:custGeom>
          <a:avLst/>
          <a:gdLst/>
          <a:ahLst/>
          <a:cxnLst/>
          <a:rect l="0" t="0" r="0" b="0"/>
          <a:pathLst>
            <a:path>
              <a:moveTo>
                <a:pt x="0" y="0"/>
              </a:moveTo>
              <a:lnTo>
                <a:pt x="0" y="126078"/>
              </a:lnTo>
              <a:lnTo>
                <a:pt x="921948" y="126078"/>
              </a:lnTo>
              <a:lnTo>
                <a:pt x="921948"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D54C5D-A9C2-49D1-B1C9-2A65C9E97C3A}">
      <dsp:nvSpPr>
        <dsp:cNvPr id="0" name=""/>
        <dsp:cNvSpPr/>
      </dsp:nvSpPr>
      <dsp:spPr>
        <a:xfrm>
          <a:off x="2734294"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PP</a:t>
          </a:r>
          <a:endParaRPr lang="ja-JP" altLang="en-US" sz="1200" kern="1200" dirty="0"/>
        </a:p>
      </dsp:txBody>
      <dsp:txXfrm>
        <a:off x="2752758" y="1785515"/>
        <a:ext cx="908660" cy="593464"/>
      </dsp:txXfrm>
    </dsp:sp>
    <dsp:sp modelId="{C6A150C5-467B-4C0F-B6D0-04F8D9C52A5B}">
      <dsp:nvSpPr>
        <dsp:cNvPr id="0" name=""/>
        <dsp:cNvSpPr/>
      </dsp:nvSpPr>
      <dsp:spPr>
        <a:xfrm>
          <a:off x="2592456"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75311-B5C9-4C2A-953D-F0BC33797E12}">
      <dsp:nvSpPr>
        <dsp:cNvPr id="0" name=""/>
        <dsp:cNvSpPr/>
      </dsp:nvSpPr>
      <dsp:spPr>
        <a:xfrm>
          <a:off x="2119662"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IN</a:t>
          </a:r>
          <a:endParaRPr lang="ja-JP" altLang="en-US" sz="1200" kern="1200" dirty="0"/>
        </a:p>
      </dsp:txBody>
      <dsp:txXfrm>
        <a:off x="2138126" y="2668064"/>
        <a:ext cx="908660" cy="593464"/>
      </dsp:txXfrm>
    </dsp:sp>
    <dsp:sp modelId="{04198494-3043-440F-A09F-2A1B8EC778C4}">
      <dsp:nvSpPr>
        <dsp:cNvPr id="0" name=""/>
        <dsp:cNvSpPr/>
      </dsp:nvSpPr>
      <dsp:spPr>
        <a:xfrm>
          <a:off x="2546736"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00BEA-C288-4F14-8501-E9809C7EBAA0}">
      <dsp:nvSpPr>
        <dsp:cNvPr id="0" name=""/>
        <dsp:cNvSpPr/>
      </dsp:nvSpPr>
      <dsp:spPr>
        <a:xfrm>
          <a:off x="2119662"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(in)</a:t>
          </a:r>
          <a:endParaRPr lang="ja-JP" altLang="en-US" sz="1200" kern="1200" dirty="0"/>
        </a:p>
      </dsp:txBody>
      <dsp:txXfrm>
        <a:off x="2138126" y="3550613"/>
        <a:ext cx="908660" cy="593464"/>
      </dsp:txXfrm>
    </dsp:sp>
    <dsp:sp modelId="{1A2D6631-B9AE-41E9-83FE-C0658FEFFEB5}">
      <dsp:nvSpPr>
        <dsp:cNvPr id="0" name=""/>
        <dsp:cNvSpPr/>
      </dsp:nvSpPr>
      <dsp:spPr>
        <a:xfrm>
          <a:off x="3207088"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E05E8B-3A49-4406-A4DA-880E13674CB6}">
      <dsp:nvSpPr>
        <dsp:cNvPr id="0" name=""/>
        <dsp:cNvSpPr/>
      </dsp:nvSpPr>
      <dsp:spPr>
        <a:xfrm>
          <a:off x="3348927"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NP</a:t>
          </a:r>
          <a:endParaRPr lang="ja-JP" altLang="en-US" sz="1200" kern="1200" dirty="0"/>
        </a:p>
      </dsp:txBody>
      <dsp:txXfrm>
        <a:off x="3367391" y="2668064"/>
        <a:ext cx="908660" cy="593464"/>
      </dsp:txXfrm>
    </dsp:sp>
    <dsp:sp modelId="{B567BAC0-41F6-4345-9E2D-10B83AF89692}">
      <dsp:nvSpPr>
        <dsp:cNvPr id="0" name=""/>
        <dsp:cNvSpPr/>
      </dsp:nvSpPr>
      <dsp:spPr>
        <a:xfrm>
          <a:off x="3776001"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628FA-904C-4764-9E04-8BF72E457817}">
      <dsp:nvSpPr>
        <dsp:cNvPr id="0" name=""/>
        <dsp:cNvSpPr/>
      </dsp:nvSpPr>
      <dsp:spPr>
        <a:xfrm>
          <a:off x="3348927"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ja-JP" sz="1200" kern="1200" dirty="0"/>
            <a:t>&lt;A&gt;</a:t>
          </a:r>
          <a:endParaRPr lang="ja-JP" altLang="en-US" sz="1200" kern="1200" dirty="0"/>
        </a:p>
      </dsp:txBody>
      <dsp:txXfrm>
        <a:off x="3367391" y="3550613"/>
        <a:ext cx="908660" cy="593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812346"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a:t>
          </a:r>
          <a:endParaRPr lang="ja-JP" altLang="en-US" sz="2100" kern="1200" dirty="0"/>
        </a:p>
      </dsp:txBody>
      <dsp:txXfrm>
        <a:off x="1830810" y="20417"/>
        <a:ext cx="908660" cy="593464"/>
      </dsp:txXfrm>
    </dsp:sp>
    <dsp:sp modelId="{7BDC7709-166F-42AB-82A5-38AB853BAE34}">
      <dsp:nvSpPr>
        <dsp:cNvPr id="0" name=""/>
        <dsp:cNvSpPr/>
      </dsp:nvSpPr>
      <dsp:spPr>
        <a:xfrm>
          <a:off x="2239420"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291D6D-3465-4C64-BBFF-49F04D44633E}">
      <dsp:nvSpPr>
        <dsp:cNvPr id="0" name=""/>
        <dsp:cNvSpPr/>
      </dsp:nvSpPr>
      <dsp:spPr>
        <a:xfrm>
          <a:off x="1812346"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VP</a:t>
          </a:r>
          <a:endParaRPr lang="ja-JP" altLang="en-US" sz="2100" kern="1200" dirty="0"/>
        </a:p>
      </dsp:txBody>
      <dsp:txXfrm>
        <a:off x="1830810" y="902966"/>
        <a:ext cx="908660" cy="593464"/>
      </dsp:txXfrm>
    </dsp:sp>
    <dsp:sp modelId="{F8A4D5EB-BE21-454B-8256-20640DCDA566}">
      <dsp:nvSpPr>
        <dsp:cNvPr id="0" name=""/>
        <dsp:cNvSpPr/>
      </dsp:nvSpPr>
      <dsp:spPr>
        <a:xfrm>
          <a:off x="748559" y="1514894"/>
          <a:ext cx="1536581" cy="252156"/>
        </a:xfrm>
        <a:custGeom>
          <a:avLst/>
          <a:gdLst/>
          <a:ahLst/>
          <a:cxnLst/>
          <a:rect l="0" t="0" r="0" b="0"/>
          <a:pathLst>
            <a:path>
              <a:moveTo>
                <a:pt x="1536581" y="0"/>
              </a:moveTo>
              <a:lnTo>
                <a:pt x="1536581"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D7117-ADC0-41A9-98AF-48328E7180AF}">
      <dsp:nvSpPr>
        <dsp:cNvPr id="0" name=""/>
        <dsp:cNvSpPr/>
      </dsp:nvSpPr>
      <dsp:spPr>
        <a:xfrm>
          <a:off x="275764"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VB</a:t>
          </a:r>
          <a:endParaRPr lang="ja-JP" altLang="en-US" sz="2100" kern="1200" dirty="0"/>
        </a:p>
      </dsp:txBody>
      <dsp:txXfrm>
        <a:off x="294228" y="1785515"/>
        <a:ext cx="908660" cy="593464"/>
      </dsp:txXfrm>
    </dsp:sp>
    <dsp:sp modelId="{38E824E3-EA4F-4790-9ADB-26210E00E7E7}">
      <dsp:nvSpPr>
        <dsp:cNvPr id="0" name=""/>
        <dsp:cNvSpPr/>
      </dsp:nvSpPr>
      <dsp:spPr>
        <a:xfrm>
          <a:off x="702839"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14415-40BB-41DA-9EDE-7E08C1ACCB84}">
      <dsp:nvSpPr>
        <dsp:cNvPr id="0" name=""/>
        <dsp:cNvSpPr/>
      </dsp:nvSpPr>
      <dsp:spPr>
        <a:xfrm>
          <a:off x="27576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Set</a:t>
          </a:r>
          <a:endParaRPr lang="ja-JP" altLang="en-US" sz="2100" kern="1200" dirty="0"/>
        </a:p>
      </dsp:txBody>
      <dsp:txXfrm>
        <a:off x="294228" y="2668064"/>
        <a:ext cx="908660" cy="593464"/>
      </dsp:txXfrm>
    </dsp:sp>
    <dsp:sp modelId="{6939BA6F-784C-4789-8559-23DE2CD35CD5}">
      <dsp:nvSpPr>
        <dsp:cNvPr id="0" name=""/>
        <dsp:cNvSpPr/>
      </dsp:nvSpPr>
      <dsp:spPr>
        <a:xfrm>
          <a:off x="1977824" y="1514894"/>
          <a:ext cx="307316" cy="252156"/>
        </a:xfrm>
        <a:custGeom>
          <a:avLst/>
          <a:gdLst/>
          <a:ahLst/>
          <a:cxnLst/>
          <a:rect l="0" t="0" r="0" b="0"/>
          <a:pathLst>
            <a:path>
              <a:moveTo>
                <a:pt x="307316" y="0"/>
              </a:moveTo>
              <a:lnTo>
                <a:pt x="307316"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78120D-2087-42F4-9689-883B605AC301}">
      <dsp:nvSpPr>
        <dsp:cNvPr id="0" name=""/>
        <dsp:cNvSpPr/>
      </dsp:nvSpPr>
      <dsp:spPr>
        <a:xfrm>
          <a:off x="1505029"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NP</a:t>
          </a:r>
          <a:endParaRPr lang="ja-JP" altLang="en-US" sz="2100" kern="1200" dirty="0"/>
        </a:p>
      </dsp:txBody>
      <dsp:txXfrm>
        <a:off x="1523493" y="1785515"/>
        <a:ext cx="908660" cy="593464"/>
      </dsp:txXfrm>
    </dsp:sp>
    <dsp:sp modelId="{3830D35C-F64F-4325-B4EA-1F57EAAC3E87}">
      <dsp:nvSpPr>
        <dsp:cNvPr id="0" name=""/>
        <dsp:cNvSpPr/>
      </dsp:nvSpPr>
      <dsp:spPr>
        <a:xfrm>
          <a:off x="1932104"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059D12-D335-4CB9-851A-A6A7CD25A9E9}">
      <dsp:nvSpPr>
        <dsp:cNvPr id="0" name=""/>
        <dsp:cNvSpPr/>
      </dsp:nvSpPr>
      <dsp:spPr>
        <a:xfrm>
          <a:off x="150502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&lt;A&gt;</a:t>
          </a:r>
          <a:endParaRPr lang="ja-JP" altLang="en-US" sz="2100" kern="1200" dirty="0"/>
        </a:p>
      </dsp:txBody>
      <dsp:txXfrm>
        <a:off x="1523493" y="2668064"/>
        <a:ext cx="908660" cy="593464"/>
      </dsp:txXfrm>
    </dsp:sp>
    <dsp:sp modelId="{CF312CDC-20DB-420D-A0FA-F0060E121A27}">
      <dsp:nvSpPr>
        <dsp:cNvPr id="0" name=""/>
        <dsp:cNvSpPr/>
      </dsp:nvSpPr>
      <dsp:spPr>
        <a:xfrm>
          <a:off x="2285140" y="1514894"/>
          <a:ext cx="1536581" cy="252156"/>
        </a:xfrm>
        <a:custGeom>
          <a:avLst/>
          <a:gdLst/>
          <a:ahLst/>
          <a:cxnLst/>
          <a:rect l="0" t="0" r="0" b="0"/>
          <a:pathLst>
            <a:path>
              <a:moveTo>
                <a:pt x="0" y="0"/>
              </a:moveTo>
              <a:lnTo>
                <a:pt x="0" y="126078"/>
              </a:lnTo>
              <a:lnTo>
                <a:pt x="1536581" y="126078"/>
              </a:lnTo>
              <a:lnTo>
                <a:pt x="1536581"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DA9730-FB1F-4958-99CC-8AB9BE56F420}">
      <dsp:nvSpPr>
        <dsp:cNvPr id="0" name=""/>
        <dsp:cNvSpPr/>
      </dsp:nvSpPr>
      <dsp:spPr>
        <a:xfrm>
          <a:off x="334892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PP</a:t>
          </a:r>
          <a:endParaRPr lang="ja-JP" altLang="en-US" sz="2100" kern="1200" dirty="0"/>
        </a:p>
      </dsp:txBody>
      <dsp:txXfrm>
        <a:off x="3367391" y="1785515"/>
        <a:ext cx="908660" cy="593464"/>
      </dsp:txXfrm>
    </dsp:sp>
    <dsp:sp modelId="{44EB5DAC-1460-4C19-BC6F-B7828401F165}">
      <dsp:nvSpPr>
        <dsp:cNvPr id="0" name=""/>
        <dsp:cNvSpPr/>
      </dsp:nvSpPr>
      <dsp:spPr>
        <a:xfrm>
          <a:off x="3207088"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668D5-88FA-4623-9507-349CAEC5E833}">
      <dsp:nvSpPr>
        <dsp:cNvPr id="0" name=""/>
        <dsp:cNvSpPr/>
      </dsp:nvSpPr>
      <dsp:spPr>
        <a:xfrm>
          <a:off x="273429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IN</a:t>
          </a:r>
          <a:endParaRPr lang="ja-JP" altLang="en-US" sz="2100" kern="1200" dirty="0"/>
        </a:p>
      </dsp:txBody>
      <dsp:txXfrm>
        <a:off x="2752758" y="2668064"/>
        <a:ext cx="908660" cy="593464"/>
      </dsp:txXfrm>
    </dsp:sp>
    <dsp:sp modelId="{69383CEA-F92F-4D69-8BD8-068D7E06D430}">
      <dsp:nvSpPr>
        <dsp:cNvPr id="0" name=""/>
        <dsp:cNvSpPr/>
      </dsp:nvSpPr>
      <dsp:spPr>
        <a:xfrm>
          <a:off x="3161368"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A73CB0-1D81-4990-B2B1-77CB8AD64397}">
      <dsp:nvSpPr>
        <dsp:cNvPr id="0" name=""/>
        <dsp:cNvSpPr/>
      </dsp:nvSpPr>
      <dsp:spPr>
        <a:xfrm>
          <a:off x="2734294"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(to)</a:t>
          </a:r>
          <a:endParaRPr lang="ja-JP" altLang="en-US" sz="2100" kern="1200" dirty="0"/>
        </a:p>
      </dsp:txBody>
      <dsp:txXfrm>
        <a:off x="2752758" y="3550613"/>
        <a:ext cx="908660" cy="593464"/>
      </dsp:txXfrm>
    </dsp:sp>
    <dsp:sp modelId="{6B29FD21-BD25-4A1E-8A7B-B3F5A2617B57}">
      <dsp:nvSpPr>
        <dsp:cNvPr id="0" name=""/>
        <dsp:cNvSpPr/>
      </dsp:nvSpPr>
      <dsp:spPr>
        <a:xfrm>
          <a:off x="3821721"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3C5E4F-668A-40B2-B8BA-FAADB31D9676}">
      <dsp:nvSpPr>
        <dsp:cNvPr id="0" name=""/>
        <dsp:cNvSpPr/>
      </dsp:nvSpPr>
      <dsp:spPr>
        <a:xfrm>
          <a:off x="396355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PP</a:t>
          </a:r>
          <a:endParaRPr lang="ja-JP" altLang="en-US" sz="2100" kern="1200" dirty="0"/>
        </a:p>
      </dsp:txBody>
      <dsp:txXfrm>
        <a:off x="3982023" y="2668064"/>
        <a:ext cx="908660" cy="593464"/>
      </dsp:txXfrm>
    </dsp:sp>
    <dsp:sp modelId="{56808885-C167-40F8-A53A-C6A6ACAB6C58}">
      <dsp:nvSpPr>
        <dsp:cNvPr id="0" name=""/>
        <dsp:cNvSpPr/>
      </dsp:nvSpPr>
      <dsp:spPr>
        <a:xfrm>
          <a:off x="4390633"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6B3B38-72FF-4E9F-8507-AD21223A2EA0}">
      <dsp:nvSpPr>
        <dsp:cNvPr id="0" name=""/>
        <dsp:cNvSpPr/>
      </dsp:nvSpPr>
      <dsp:spPr>
        <a:xfrm>
          <a:off x="3963559"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&lt;B&gt;</a:t>
          </a:r>
          <a:endParaRPr lang="ja-JP" altLang="en-US" sz="2100" kern="1200" dirty="0"/>
        </a:p>
      </dsp:txBody>
      <dsp:txXfrm>
        <a:off x="3982023" y="3550613"/>
        <a:ext cx="908660" cy="593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812346" y="1953"/>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a:t>
          </a:r>
          <a:endParaRPr lang="ja-JP" altLang="en-US" sz="2100" kern="1200" dirty="0"/>
        </a:p>
      </dsp:txBody>
      <dsp:txXfrm>
        <a:off x="1830810" y="20417"/>
        <a:ext cx="908660" cy="593464"/>
      </dsp:txXfrm>
    </dsp:sp>
    <dsp:sp modelId="{996DB1B6-E866-4DA0-A9CD-10C9799975F4}">
      <dsp:nvSpPr>
        <dsp:cNvPr id="0" name=""/>
        <dsp:cNvSpPr/>
      </dsp:nvSpPr>
      <dsp:spPr>
        <a:xfrm>
          <a:off x="2239420" y="632345"/>
          <a:ext cx="91440" cy="252156"/>
        </a:xfrm>
        <a:custGeom>
          <a:avLst/>
          <a:gdLst/>
          <a:ahLst/>
          <a:cxnLst/>
          <a:rect l="0" t="0" r="0" b="0"/>
          <a:pathLst>
            <a:path>
              <a:moveTo>
                <a:pt x="45720" y="0"/>
              </a:moveTo>
              <a:lnTo>
                <a:pt x="45720" y="2521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BCED6A-A57E-49A4-A124-C00FA0B9D6D0}">
      <dsp:nvSpPr>
        <dsp:cNvPr id="0" name=""/>
        <dsp:cNvSpPr/>
      </dsp:nvSpPr>
      <dsp:spPr>
        <a:xfrm>
          <a:off x="1812346" y="884502"/>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VP</a:t>
          </a:r>
          <a:endParaRPr lang="ja-JP" altLang="en-US" sz="2100" kern="1200" dirty="0"/>
        </a:p>
      </dsp:txBody>
      <dsp:txXfrm>
        <a:off x="1830810" y="902966"/>
        <a:ext cx="908660" cy="593464"/>
      </dsp:txXfrm>
    </dsp:sp>
    <dsp:sp modelId="{2808362E-6F1E-4E55-91FC-811A94E431D0}">
      <dsp:nvSpPr>
        <dsp:cNvPr id="0" name=""/>
        <dsp:cNvSpPr/>
      </dsp:nvSpPr>
      <dsp:spPr>
        <a:xfrm>
          <a:off x="748559" y="1514894"/>
          <a:ext cx="1536581" cy="252156"/>
        </a:xfrm>
        <a:custGeom>
          <a:avLst/>
          <a:gdLst/>
          <a:ahLst/>
          <a:cxnLst/>
          <a:rect l="0" t="0" r="0" b="0"/>
          <a:pathLst>
            <a:path>
              <a:moveTo>
                <a:pt x="1536581" y="0"/>
              </a:moveTo>
              <a:lnTo>
                <a:pt x="1536581"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731B5-D3C7-4BFA-90FD-7C56CCCFDC3E}">
      <dsp:nvSpPr>
        <dsp:cNvPr id="0" name=""/>
        <dsp:cNvSpPr/>
      </dsp:nvSpPr>
      <dsp:spPr>
        <a:xfrm>
          <a:off x="275764"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VB</a:t>
          </a:r>
          <a:endParaRPr lang="ja-JP" altLang="en-US" sz="2100" kern="1200" dirty="0"/>
        </a:p>
      </dsp:txBody>
      <dsp:txXfrm>
        <a:off x="294228" y="1785515"/>
        <a:ext cx="908660" cy="593464"/>
      </dsp:txXfrm>
    </dsp:sp>
    <dsp:sp modelId="{1E212FFE-9288-41EF-8BBA-9F6460810898}">
      <dsp:nvSpPr>
        <dsp:cNvPr id="0" name=""/>
        <dsp:cNvSpPr/>
      </dsp:nvSpPr>
      <dsp:spPr>
        <a:xfrm>
          <a:off x="702839"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ED7FCD-116E-4B7B-AE5B-FFFEA2986808}">
      <dsp:nvSpPr>
        <dsp:cNvPr id="0" name=""/>
        <dsp:cNvSpPr/>
      </dsp:nvSpPr>
      <dsp:spPr>
        <a:xfrm>
          <a:off x="27576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Set</a:t>
          </a:r>
          <a:endParaRPr lang="ja-JP" altLang="en-US" sz="2100" kern="1200" dirty="0"/>
        </a:p>
      </dsp:txBody>
      <dsp:txXfrm>
        <a:off x="294228" y="2668064"/>
        <a:ext cx="908660" cy="593464"/>
      </dsp:txXfrm>
    </dsp:sp>
    <dsp:sp modelId="{BF54DABE-8BC7-4AB3-972F-93818AEF80B8}">
      <dsp:nvSpPr>
        <dsp:cNvPr id="0" name=""/>
        <dsp:cNvSpPr/>
      </dsp:nvSpPr>
      <dsp:spPr>
        <a:xfrm>
          <a:off x="1977824" y="1514894"/>
          <a:ext cx="307316" cy="252156"/>
        </a:xfrm>
        <a:custGeom>
          <a:avLst/>
          <a:gdLst/>
          <a:ahLst/>
          <a:cxnLst/>
          <a:rect l="0" t="0" r="0" b="0"/>
          <a:pathLst>
            <a:path>
              <a:moveTo>
                <a:pt x="307316" y="0"/>
              </a:moveTo>
              <a:lnTo>
                <a:pt x="307316"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CB2B8B-B6AE-4717-9E9C-19329AB28C31}">
      <dsp:nvSpPr>
        <dsp:cNvPr id="0" name=""/>
        <dsp:cNvSpPr/>
      </dsp:nvSpPr>
      <dsp:spPr>
        <a:xfrm>
          <a:off x="1505029"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NP</a:t>
          </a:r>
          <a:endParaRPr lang="ja-JP" altLang="en-US" sz="2100" kern="1200" dirty="0"/>
        </a:p>
      </dsp:txBody>
      <dsp:txXfrm>
        <a:off x="1523493" y="1785515"/>
        <a:ext cx="908660" cy="593464"/>
      </dsp:txXfrm>
    </dsp:sp>
    <dsp:sp modelId="{55FDBC2A-C7B0-462A-9F8D-0BECF86AD8B7}">
      <dsp:nvSpPr>
        <dsp:cNvPr id="0" name=""/>
        <dsp:cNvSpPr/>
      </dsp:nvSpPr>
      <dsp:spPr>
        <a:xfrm>
          <a:off x="1932104" y="2397443"/>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C204A7-7101-484E-976F-47E89400863C}">
      <dsp:nvSpPr>
        <dsp:cNvPr id="0" name=""/>
        <dsp:cNvSpPr/>
      </dsp:nvSpPr>
      <dsp:spPr>
        <a:xfrm>
          <a:off x="150502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&lt;A&gt;</a:t>
          </a:r>
          <a:endParaRPr lang="ja-JP" altLang="en-US" sz="2100" kern="1200" dirty="0"/>
        </a:p>
      </dsp:txBody>
      <dsp:txXfrm>
        <a:off x="1523493" y="2668064"/>
        <a:ext cx="908660" cy="593464"/>
      </dsp:txXfrm>
    </dsp:sp>
    <dsp:sp modelId="{EBEE74F2-4FD2-461C-90B3-0F56DDF20005}">
      <dsp:nvSpPr>
        <dsp:cNvPr id="0" name=""/>
        <dsp:cNvSpPr/>
      </dsp:nvSpPr>
      <dsp:spPr>
        <a:xfrm>
          <a:off x="2285140" y="1514894"/>
          <a:ext cx="1536581" cy="252156"/>
        </a:xfrm>
        <a:custGeom>
          <a:avLst/>
          <a:gdLst/>
          <a:ahLst/>
          <a:cxnLst/>
          <a:rect l="0" t="0" r="0" b="0"/>
          <a:pathLst>
            <a:path>
              <a:moveTo>
                <a:pt x="0" y="0"/>
              </a:moveTo>
              <a:lnTo>
                <a:pt x="0" y="126078"/>
              </a:lnTo>
              <a:lnTo>
                <a:pt x="1536581" y="126078"/>
              </a:lnTo>
              <a:lnTo>
                <a:pt x="1536581"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BF585-4294-431E-ABEF-C4D714B6CA3D}">
      <dsp:nvSpPr>
        <dsp:cNvPr id="0" name=""/>
        <dsp:cNvSpPr/>
      </dsp:nvSpPr>
      <dsp:spPr>
        <a:xfrm>
          <a:off x="3348927" y="1767051"/>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PP</a:t>
          </a:r>
          <a:endParaRPr lang="ja-JP" altLang="en-US" sz="2100" kern="1200" dirty="0"/>
        </a:p>
      </dsp:txBody>
      <dsp:txXfrm>
        <a:off x="3367391" y="1785515"/>
        <a:ext cx="908660" cy="593464"/>
      </dsp:txXfrm>
    </dsp:sp>
    <dsp:sp modelId="{44421670-7CFB-42A2-8C25-A29702B14F54}">
      <dsp:nvSpPr>
        <dsp:cNvPr id="0" name=""/>
        <dsp:cNvSpPr/>
      </dsp:nvSpPr>
      <dsp:spPr>
        <a:xfrm>
          <a:off x="3207088" y="2397443"/>
          <a:ext cx="614632" cy="252156"/>
        </a:xfrm>
        <a:custGeom>
          <a:avLst/>
          <a:gdLst/>
          <a:ahLst/>
          <a:cxnLst/>
          <a:rect l="0" t="0" r="0" b="0"/>
          <a:pathLst>
            <a:path>
              <a:moveTo>
                <a:pt x="614632" y="0"/>
              </a:moveTo>
              <a:lnTo>
                <a:pt x="614632" y="126078"/>
              </a:lnTo>
              <a:lnTo>
                <a:pt x="0" y="126078"/>
              </a:lnTo>
              <a:lnTo>
                <a:pt x="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43E5C8-7D2D-4E28-B055-9393C27A2E10}">
      <dsp:nvSpPr>
        <dsp:cNvPr id="0" name=""/>
        <dsp:cNvSpPr/>
      </dsp:nvSpPr>
      <dsp:spPr>
        <a:xfrm>
          <a:off x="2734294"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IN</a:t>
          </a:r>
          <a:endParaRPr lang="ja-JP" altLang="en-US" sz="2100" kern="1200" dirty="0"/>
        </a:p>
      </dsp:txBody>
      <dsp:txXfrm>
        <a:off x="2752758" y="2668064"/>
        <a:ext cx="908660" cy="593464"/>
      </dsp:txXfrm>
    </dsp:sp>
    <dsp:sp modelId="{AF742C05-05CA-4734-A7FC-A9DF1C56FC4F}">
      <dsp:nvSpPr>
        <dsp:cNvPr id="0" name=""/>
        <dsp:cNvSpPr/>
      </dsp:nvSpPr>
      <dsp:spPr>
        <a:xfrm>
          <a:off x="3161368"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3D125B-4CFB-4DE2-820C-28A8E94470A1}">
      <dsp:nvSpPr>
        <dsp:cNvPr id="0" name=""/>
        <dsp:cNvSpPr/>
      </dsp:nvSpPr>
      <dsp:spPr>
        <a:xfrm>
          <a:off x="2734294"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(to)</a:t>
          </a:r>
          <a:endParaRPr lang="ja-JP" altLang="en-US" sz="2100" kern="1200" dirty="0"/>
        </a:p>
      </dsp:txBody>
      <dsp:txXfrm>
        <a:off x="2752758" y="3550613"/>
        <a:ext cx="908660" cy="593464"/>
      </dsp:txXfrm>
    </dsp:sp>
    <dsp:sp modelId="{5C42E892-3233-4BFE-A62A-A4E9207C9456}">
      <dsp:nvSpPr>
        <dsp:cNvPr id="0" name=""/>
        <dsp:cNvSpPr/>
      </dsp:nvSpPr>
      <dsp:spPr>
        <a:xfrm>
          <a:off x="3821721" y="2397443"/>
          <a:ext cx="614632" cy="252156"/>
        </a:xfrm>
        <a:custGeom>
          <a:avLst/>
          <a:gdLst/>
          <a:ahLst/>
          <a:cxnLst/>
          <a:rect l="0" t="0" r="0" b="0"/>
          <a:pathLst>
            <a:path>
              <a:moveTo>
                <a:pt x="0" y="0"/>
              </a:moveTo>
              <a:lnTo>
                <a:pt x="0" y="126078"/>
              </a:lnTo>
              <a:lnTo>
                <a:pt x="614632" y="126078"/>
              </a:lnTo>
              <a:lnTo>
                <a:pt x="614632"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1EC50E-FB41-45C2-9957-D8120C6BFED6}">
      <dsp:nvSpPr>
        <dsp:cNvPr id="0" name=""/>
        <dsp:cNvSpPr/>
      </dsp:nvSpPr>
      <dsp:spPr>
        <a:xfrm>
          <a:off x="3963559" y="2649600"/>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NP</a:t>
          </a:r>
          <a:endParaRPr lang="ja-JP" altLang="en-US" sz="2100" kern="1200" dirty="0"/>
        </a:p>
      </dsp:txBody>
      <dsp:txXfrm>
        <a:off x="3982023" y="2668064"/>
        <a:ext cx="908660" cy="593464"/>
      </dsp:txXfrm>
    </dsp:sp>
    <dsp:sp modelId="{57671017-A866-49B5-B49E-FA173EAA8204}">
      <dsp:nvSpPr>
        <dsp:cNvPr id="0" name=""/>
        <dsp:cNvSpPr/>
      </dsp:nvSpPr>
      <dsp:spPr>
        <a:xfrm>
          <a:off x="4390633" y="3279992"/>
          <a:ext cx="91440" cy="252156"/>
        </a:xfrm>
        <a:custGeom>
          <a:avLst/>
          <a:gdLst/>
          <a:ahLst/>
          <a:cxnLst/>
          <a:rect l="0" t="0" r="0" b="0"/>
          <a:pathLst>
            <a:path>
              <a:moveTo>
                <a:pt x="45720" y="0"/>
              </a:moveTo>
              <a:lnTo>
                <a:pt x="45720" y="2521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80CAC-96C2-45FF-9B26-EEA00E4CAE31}">
      <dsp:nvSpPr>
        <dsp:cNvPr id="0" name=""/>
        <dsp:cNvSpPr/>
      </dsp:nvSpPr>
      <dsp:spPr>
        <a:xfrm>
          <a:off x="3963559" y="3532149"/>
          <a:ext cx="945588" cy="6303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ja-JP" sz="2100" kern="1200" dirty="0"/>
            <a:t>&lt;B&gt;</a:t>
          </a:r>
          <a:endParaRPr lang="ja-JP" altLang="en-US" sz="2100" kern="1200" dirty="0"/>
        </a:p>
      </dsp:txBody>
      <dsp:txXfrm>
        <a:off x="3982023" y="3550613"/>
        <a:ext cx="908660" cy="593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106166" y="190035"/>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a:t>
          </a:r>
          <a:endParaRPr lang="ja-JP" altLang="en-US" sz="1300" kern="1200" dirty="0"/>
        </a:p>
      </dsp:txBody>
      <dsp:txXfrm>
        <a:off x="1117227" y="201096"/>
        <a:ext cx="544360" cy="355532"/>
      </dsp:txXfrm>
    </dsp:sp>
    <dsp:sp modelId="{996DB1B6-E866-4DA0-A9CD-10C9799975F4}">
      <dsp:nvSpPr>
        <dsp:cNvPr id="0" name=""/>
        <dsp:cNvSpPr/>
      </dsp:nvSpPr>
      <dsp:spPr>
        <a:xfrm>
          <a:off x="1343687" y="567690"/>
          <a:ext cx="91440" cy="151061"/>
        </a:xfrm>
        <a:custGeom>
          <a:avLst/>
          <a:gdLst/>
          <a:ahLst/>
          <a:cxnLst/>
          <a:rect l="0" t="0" r="0" b="0"/>
          <a:pathLst>
            <a:path>
              <a:moveTo>
                <a:pt x="45720" y="0"/>
              </a:moveTo>
              <a:lnTo>
                <a:pt x="45720" y="1510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BCED6A-A57E-49A4-A124-C00FA0B9D6D0}">
      <dsp:nvSpPr>
        <dsp:cNvPr id="0" name=""/>
        <dsp:cNvSpPr/>
      </dsp:nvSpPr>
      <dsp:spPr>
        <a:xfrm>
          <a:off x="1106166" y="718752"/>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VP</a:t>
          </a:r>
          <a:endParaRPr lang="ja-JP" altLang="en-US" sz="1300" kern="1200" dirty="0"/>
        </a:p>
      </dsp:txBody>
      <dsp:txXfrm>
        <a:off x="1117227" y="729813"/>
        <a:ext cx="544360" cy="355532"/>
      </dsp:txXfrm>
    </dsp:sp>
    <dsp:sp modelId="{2808362E-6F1E-4E55-91FC-811A94E431D0}">
      <dsp:nvSpPr>
        <dsp:cNvPr id="0" name=""/>
        <dsp:cNvSpPr/>
      </dsp:nvSpPr>
      <dsp:spPr>
        <a:xfrm>
          <a:off x="284767" y="1096407"/>
          <a:ext cx="1104640" cy="151061"/>
        </a:xfrm>
        <a:custGeom>
          <a:avLst/>
          <a:gdLst/>
          <a:ahLst/>
          <a:cxnLst/>
          <a:rect l="0" t="0" r="0" b="0"/>
          <a:pathLst>
            <a:path>
              <a:moveTo>
                <a:pt x="1104640" y="0"/>
              </a:moveTo>
              <a:lnTo>
                <a:pt x="1104640" y="75530"/>
              </a:lnTo>
              <a:lnTo>
                <a:pt x="0" y="75530"/>
              </a:lnTo>
              <a:lnTo>
                <a:pt x="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731B5-D3C7-4BFA-90FD-7C56CCCFDC3E}">
      <dsp:nvSpPr>
        <dsp:cNvPr id="0" name=""/>
        <dsp:cNvSpPr/>
      </dsp:nvSpPr>
      <dsp:spPr>
        <a:xfrm>
          <a:off x="1526" y="1247468"/>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VB</a:t>
          </a:r>
          <a:endParaRPr lang="ja-JP" altLang="en-US" sz="1300" kern="1200" dirty="0"/>
        </a:p>
      </dsp:txBody>
      <dsp:txXfrm>
        <a:off x="12587" y="1258529"/>
        <a:ext cx="544360" cy="355532"/>
      </dsp:txXfrm>
    </dsp:sp>
    <dsp:sp modelId="{1E212FFE-9288-41EF-8BBA-9F6460810898}">
      <dsp:nvSpPr>
        <dsp:cNvPr id="0" name=""/>
        <dsp:cNvSpPr/>
      </dsp:nvSpPr>
      <dsp:spPr>
        <a:xfrm>
          <a:off x="239047" y="1625123"/>
          <a:ext cx="91440" cy="151061"/>
        </a:xfrm>
        <a:custGeom>
          <a:avLst/>
          <a:gdLst/>
          <a:ahLst/>
          <a:cxnLst/>
          <a:rect l="0" t="0" r="0" b="0"/>
          <a:pathLst>
            <a:path>
              <a:moveTo>
                <a:pt x="45720" y="0"/>
              </a:moveTo>
              <a:lnTo>
                <a:pt x="4572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ED7FCD-116E-4B7B-AE5B-FFFEA2986808}">
      <dsp:nvSpPr>
        <dsp:cNvPr id="0" name=""/>
        <dsp:cNvSpPr/>
      </dsp:nvSpPr>
      <dsp:spPr>
        <a:xfrm>
          <a:off x="1526" y="1776185"/>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Set</a:t>
          </a:r>
          <a:endParaRPr lang="ja-JP" altLang="en-US" sz="1300" kern="1200" dirty="0"/>
        </a:p>
      </dsp:txBody>
      <dsp:txXfrm>
        <a:off x="12587" y="1787246"/>
        <a:ext cx="544360" cy="355532"/>
      </dsp:txXfrm>
    </dsp:sp>
    <dsp:sp modelId="{BF54DABE-8BC7-4AB3-972F-93818AEF80B8}">
      <dsp:nvSpPr>
        <dsp:cNvPr id="0" name=""/>
        <dsp:cNvSpPr/>
      </dsp:nvSpPr>
      <dsp:spPr>
        <a:xfrm>
          <a:off x="1021194" y="1096407"/>
          <a:ext cx="368213" cy="151061"/>
        </a:xfrm>
        <a:custGeom>
          <a:avLst/>
          <a:gdLst/>
          <a:ahLst/>
          <a:cxnLst/>
          <a:rect l="0" t="0" r="0" b="0"/>
          <a:pathLst>
            <a:path>
              <a:moveTo>
                <a:pt x="368213" y="0"/>
              </a:moveTo>
              <a:lnTo>
                <a:pt x="368213" y="75530"/>
              </a:lnTo>
              <a:lnTo>
                <a:pt x="0" y="75530"/>
              </a:lnTo>
              <a:lnTo>
                <a:pt x="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CB2B8B-B6AE-4717-9E9C-19329AB28C31}">
      <dsp:nvSpPr>
        <dsp:cNvPr id="0" name=""/>
        <dsp:cNvSpPr/>
      </dsp:nvSpPr>
      <dsp:spPr>
        <a:xfrm>
          <a:off x="737953" y="1247468"/>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NP</a:t>
          </a:r>
          <a:endParaRPr lang="ja-JP" altLang="en-US" sz="1300" kern="1200" dirty="0"/>
        </a:p>
      </dsp:txBody>
      <dsp:txXfrm>
        <a:off x="749014" y="1258529"/>
        <a:ext cx="544360" cy="355532"/>
      </dsp:txXfrm>
    </dsp:sp>
    <dsp:sp modelId="{55FDBC2A-C7B0-462A-9F8D-0BECF86AD8B7}">
      <dsp:nvSpPr>
        <dsp:cNvPr id="0" name=""/>
        <dsp:cNvSpPr/>
      </dsp:nvSpPr>
      <dsp:spPr>
        <a:xfrm>
          <a:off x="975474" y="1625123"/>
          <a:ext cx="91440" cy="151061"/>
        </a:xfrm>
        <a:custGeom>
          <a:avLst/>
          <a:gdLst/>
          <a:ahLst/>
          <a:cxnLst/>
          <a:rect l="0" t="0" r="0" b="0"/>
          <a:pathLst>
            <a:path>
              <a:moveTo>
                <a:pt x="45720" y="0"/>
              </a:moveTo>
              <a:lnTo>
                <a:pt x="4572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C204A7-7101-484E-976F-47E89400863C}">
      <dsp:nvSpPr>
        <dsp:cNvPr id="0" name=""/>
        <dsp:cNvSpPr/>
      </dsp:nvSpPr>
      <dsp:spPr>
        <a:xfrm>
          <a:off x="737953" y="1776185"/>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&lt;A&gt;</a:t>
          </a:r>
          <a:endParaRPr lang="ja-JP" altLang="en-US" sz="1300" kern="1200" dirty="0"/>
        </a:p>
      </dsp:txBody>
      <dsp:txXfrm>
        <a:off x="749014" y="1787246"/>
        <a:ext cx="544360" cy="355532"/>
      </dsp:txXfrm>
    </dsp:sp>
    <dsp:sp modelId="{E5C688A7-9A8E-4B62-95FF-C6036DF0A518}">
      <dsp:nvSpPr>
        <dsp:cNvPr id="0" name=""/>
        <dsp:cNvSpPr/>
      </dsp:nvSpPr>
      <dsp:spPr>
        <a:xfrm>
          <a:off x="1389407" y="1096407"/>
          <a:ext cx="368213" cy="151061"/>
        </a:xfrm>
        <a:custGeom>
          <a:avLst/>
          <a:gdLst/>
          <a:ahLst/>
          <a:cxnLst/>
          <a:rect l="0" t="0" r="0" b="0"/>
          <a:pathLst>
            <a:path>
              <a:moveTo>
                <a:pt x="0" y="0"/>
              </a:moveTo>
              <a:lnTo>
                <a:pt x="0" y="75530"/>
              </a:lnTo>
              <a:lnTo>
                <a:pt x="368213" y="75530"/>
              </a:lnTo>
              <a:lnTo>
                <a:pt x="368213"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46BE38-D12F-45FE-911C-EEBC8557CDAC}">
      <dsp:nvSpPr>
        <dsp:cNvPr id="0" name=""/>
        <dsp:cNvSpPr/>
      </dsp:nvSpPr>
      <dsp:spPr>
        <a:xfrm>
          <a:off x="1474379" y="1247468"/>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TO</a:t>
          </a:r>
          <a:endParaRPr lang="ja-JP" altLang="en-US" sz="1300" kern="1200" dirty="0"/>
        </a:p>
      </dsp:txBody>
      <dsp:txXfrm>
        <a:off x="1485440" y="1258529"/>
        <a:ext cx="544360" cy="355532"/>
      </dsp:txXfrm>
    </dsp:sp>
    <dsp:sp modelId="{1C93D766-EB92-4842-A70D-547BEED1333F}">
      <dsp:nvSpPr>
        <dsp:cNvPr id="0" name=""/>
        <dsp:cNvSpPr/>
      </dsp:nvSpPr>
      <dsp:spPr>
        <a:xfrm>
          <a:off x="1711900" y="1625123"/>
          <a:ext cx="91440" cy="151061"/>
        </a:xfrm>
        <a:custGeom>
          <a:avLst/>
          <a:gdLst/>
          <a:ahLst/>
          <a:cxnLst/>
          <a:rect l="0" t="0" r="0" b="0"/>
          <a:pathLst>
            <a:path>
              <a:moveTo>
                <a:pt x="45720" y="0"/>
              </a:moveTo>
              <a:lnTo>
                <a:pt x="4572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D24B6A-E229-4ECC-9A82-EC776AE290C8}">
      <dsp:nvSpPr>
        <dsp:cNvPr id="0" name=""/>
        <dsp:cNvSpPr/>
      </dsp:nvSpPr>
      <dsp:spPr>
        <a:xfrm>
          <a:off x="1474379" y="1776185"/>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to</a:t>
          </a:r>
          <a:endParaRPr lang="ja-JP" altLang="en-US" sz="1300" kern="1200" dirty="0"/>
        </a:p>
      </dsp:txBody>
      <dsp:txXfrm>
        <a:off x="1485440" y="1787246"/>
        <a:ext cx="544360" cy="355532"/>
      </dsp:txXfrm>
    </dsp:sp>
    <dsp:sp modelId="{EBEE74F2-4FD2-461C-90B3-0F56DDF20005}">
      <dsp:nvSpPr>
        <dsp:cNvPr id="0" name=""/>
        <dsp:cNvSpPr/>
      </dsp:nvSpPr>
      <dsp:spPr>
        <a:xfrm>
          <a:off x="1389407" y="1096407"/>
          <a:ext cx="1104640" cy="151061"/>
        </a:xfrm>
        <a:custGeom>
          <a:avLst/>
          <a:gdLst/>
          <a:ahLst/>
          <a:cxnLst/>
          <a:rect l="0" t="0" r="0" b="0"/>
          <a:pathLst>
            <a:path>
              <a:moveTo>
                <a:pt x="0" y="0"/>
              </a:moveTo>
              <a:lnTo>
                <a:pt x="0" y="75530"/>
              </a:lnTo>
              <a:lnTo>
                <a:pt x="1104640" y="75530"/>
              </a:lnTo>
              <a:lnTo>
                <a:pt x="110464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BF585-4294-431E-ABEF-C4D714B6CA3D}">
      <dsp:nvSpPr>
        <dsp:cNvPr id="0" name=""/>
        <dsp:cNvSpPr/>
      </dsp:nvSpPr>
      <dsp:spPr>
        <a:xfrm>
          <a:off x="2210806" y="1247468"/>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NP</a:t>
          </a:r>
          <a:endParaRPr lang="ja-JP" altLang="en-US" sz="1300" kern="1200" dirty="0"/>
        </a:p>
      </dsp:txBody>
      <dsp:txXfrm>
        <a:off x="2221867" y="1258529"/>
        <a:ext cx="544360" cy="355532"/>
      </dsp:txXfrm>
    </dsp:sp>
    <dsp:sp modelId="{888BB54F-2C0E-4FDA-BA5E-56BEDA31BF8C}">
      <dsp:nvSpPr>
        <dsp:cNvPr id="0" name=""/>
        <dsp:cNvSpPr/>
      </dsp:nvSpPr>
      <dsp:spPr>
        <a:xfrm>
          <a:off x="2448327" y="1625123"/>
          <a:ext cx="91440" cy="151061"/>
        </a:xfrm>
        <a:custGeom>
          <a:avLst/>
          <a:gdLst/>
          <a:ahLst/>
          <a:cxnLst/>
          <a:rect l="0" t="0" r="0" b="0"/>
          <a:pathLst>
            <a:path>
              <a:moveTo>
                <a:pt x="45720" y="0"/>
              </a:moveTo>
              <a:lnTo>
                <a:pt x="45720" y="1510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3D5CE-E0DC-4BF9-AE19-A0D91EAFDE50}">
      <dsp:nvSpPr>
        <dsp:cNvPr id="0" name=""/>
        <dsp:cNvSpPr/>
      </dsp:nvSpPr>
      <dsp:spPr>
        <a:xfrm>
          <a:off x="2210806" y="1776185"/>
          <a:ext cx="566482" cy="377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ja-JP" sz="1300" kern="1200" dirty="0"/>
            <a:t>&lt;B&gt;</a:t>
          </a:r>
          <a:endParaRPr lang="ja-JP" altLang="en-US" sz="1300" kern="1200" dirty="0"/>
        </a:p>
      </dsp:txBody>
      <dsp:txXfrm>
        <a:off x="2221867" y="1787246"/>
        <a:ext cx="544360" cy="355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a:t>
          </a:r>
          <a:endParaRPr lang="ja-JP" altLang="en-US" sz="1900" kern="1200" dirty="0"/>
        </a:p>
      </dsp:txBody>
      <dsp:txXfrm>
        <a:off x="2015267" y="23468"/>
        <a:ext cx="1154377" cy="753947"/>
      </dsp:txXfrm>
    </dsp:sp>
    <dsp:sp modelId="{5EDF99F0-2134-4DF4-BE2B-5F5804327F0F}">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01D6C7-B5A9-47E9-B382-E361B837B943}">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VP</a:t>
          </a:r>
          <a:endParaRPr lang="ja-JP" altLang="en-US" sz="1900" kern="1200" dirty="0"/>
        </a:p>
      </dsp:txBody>
      <dsp:txXfrm>
        <a:off x="2015267" y="1144671"/>
        <a:ext cx="1154377" cy="753947"/>
      </dsp:txXfrm>
    </dsp:sp>
    <dsp:sp modelId="{79595946-54BD-4241-B9B4-9E2196DD07B5}">
      <dsp:nvSpPr>
        <dsp:cNvPr id="0" name=""/>
        <dsp:cNvSpPr/>
      </dsp:nvSpPr>
      <dsp:spPr>
        <a:xfrm>
          <a:off x="1811618" y="1922075"/>
          <a:ext cx="780838" cy="320343"/>
        </a:xfrm>
        <a:custGeom>
          <a:avLst/>
          <a:gdLst/>
          <a:ahLst/>
          <a:cxnLst/>
          <a:rect l="0" t="0" r="0" b="0"/>
          <a:pathLst>
            <a:path>
              <a:moveTo>
                <a:pt x="780838" y="0"/>
              </a:moveTo>
              <a:lnTo>
                <a:pt x="780838"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EAE202-8BA3-40E6-A809-3B09E1575C7C}">
      <dsp:nvSpPr>
        <dsp:cNvPr id="0" name=""/>
        <dsp:cNvSpPr/>
      </dsp:nvSpPr>
      <dsp:spPr>
        <a:xfrm>
          <a:off x="1210973"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VB</a:t>
          </a:r>
          <a:endParaRPr lang="ja-JP" altLang="en-US" sz="1900" kern="1200" dirty="0"/>
        </a:p>
      </dsp:txBody>
      <dsp:txXfrm>
        <a:off x="1234429" y="2265875"/>
        <a:ext cx="1154377" cy="753947"/>
      </dsp:txXfrm>
    </dsp:sp>
    <dsp:sp modelId="{A83C5485-AFBF-4522-9155-A6EAE2F2FE4B}">
      <dsp:nvSpPr>
        <dsp:cNvPr id="0" name=""/>
        <dsp:cNvSpPr/>
      </dsp:nvSpPr>
      <dsp:spPr>
        <a:xfrm>
          <a:off x="1765898"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6A7826-30A9-4A9A-88E9-103A286BB048}">
      <dsp:nvSpPr>
        <dsp:cNvPr id="0" name=""/>
        <dsp:cNvSpPr/>
      </dsp:nvSpPr>
      <dsp:spPr>
        <a:xfrm>
          <a:off x="1210973"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consume</a:t>
          </a:r>
          <a:endParaRPr lang="ja-JP" altLang="en-US" sz="1900" kern="1200" dirty="0"/>
        </a:p>
      </dsp:txBody>
      <dsp:txXfrm>
        <a:off x="1234429" y="3387079"/>
        <a:ext cx="1154377" cy="753947"/>
      </dsp:txXfrm>
    </dsp:sp>
    <dsp:sp modelId="{41819F5B-39A2-4B9C-81C4-963D92D42E59}">
      <dsp:nvSpPr>
        <dsp:cNvPr id="0" name=""/>
        <dsp:cNvSpPr/>
      </dsp:nvSpPr>
      <dsp:spPr>
        <a:xfrm>
          <a:off x="2592456" y="1922075"/>
          <a:ext cx="780838" cy="320343"/>
        </a:xfrm>
        <a:custGeom>
          <a:avLst/>
          <a:gdLst/>
          <a:ahLst/>
          <a:cxnLst/>
          <a:rect l="0" t="0" r="0" b="0"/>
          <a:pathLst>
            <a:path>
              <a:moveTo>
                <a:pt x="0" y="0"/>
              </a:moveTo>
              <a:lnTo>
                <a:pt x="0" y="160171"/>
              </a:lnTo>
              <a:lnTo>
                <a:pt x="780838" y="160171"/>
              </a:lnTo>
              <a:lnTo>
                <a:pt x="780838"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5D878-3B80-4A5F-B0BC-F82039F3AB65}">
      <dsp:nvSpPr>
        <dsp:cNvPr id="0" name=""/>
        <dsp:cNvSpPr/>
      </dsp:nvSpPr>
      <dsp:spPr>
        <a:xfrm>
          <a:off x="2772649"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NP</a:t>
          </a:r>
          <a:endParaRPr lang="ja-JP" altLang="en-US" sz="1900" kern="1200" dirty="0"/>
        </a:p>
      </dsp:txBody>
      <dsp:txXfrm>
        <a:off x="2796105" y="2265875"/>
        <a:ext cx="1154377" cy="753947"/>
      </dsp:txXfrm>
    </dsp:sp>
    <dsp:sp modelId="{F1A9F699-89FB-4838-BB90-CEFB48DD9D74}">
      <dsp:nvSpPr>
        <dsp:cNvPr id="0" name=""/>
        <dsp:cNvSpPr/>
      </dsp:nvSpPr>
      <dsp:spPr>
        <a:xfrm>
          <a:off x="3327574"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1B97D8-8336-4828-9EA7-E7A8BDF6223C}">
      <dsp:nvSpPr>
        <dsp:cNvPr id="0" name=""/>
        <dsp:cNvSpPr/>
      </dsp:nvSpPr>
      <dsp:spPr>
        <a:xfrm>
          <a:off x="2772649"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ja-JP" sz="1900" kern="1200" dirty="0"/>
            <a:t>&lt;A&gt;</a:t>
          </a:r>
          <a:endParaRPr lang="ja-JP" altLang="en-US" sz="1900" kern="1200" dirty="0"/>
        </a:p>
      </dsp:txBody>
      <dsp:txXfrm>
        <a:off x="2796105" y="3387079"/>
        <a:ext cx="1154377" cy="7539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76B2-661C-444C-8867-4A90C54657CC}">
      <dsp:nvSpPr>
        <dsp:cNvPr id="0" name=""/>
        <dsp:cNvSpPr/>
      </dsp:nvSpPr>
      <dsp:spPr>
        <a:xfrm>
          <a:off x="1991811" y="12"/>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a:t>
          </a:r>
          <a:endParaRPr lang="ja-JP" altLang="en-US" sz="2700" kern="1200" dirty="0"/>
        </a:p>
      </dsp:txBody>
      <dsp:txXfrm>
        <a:off x="2015267" y="23468"/>
        <a:ext cx="1154377" cy="753947"/>
      </dsp:txXfrm>
    </dsp:sp>
    <dsp:sp modelId="{9E6EFFA3-12CD-4CA7-A2ED-CC702946AAB9}">
      <dsp:nvSpPr>
        <dsp:cNvPr id="0" name=""/>
        <dsp:cNvSpPr/>
      </dsp:nvSpPr>
      <dsp:spPr>
        <a:xfrm>
          <a:off x="2546736" y="800871"/>
          <a:ext cx="91440" cy="320343"/>
        </a:xfrm>
        <a:custGeom>
          <a:avLst/>
          <a:gdLst/>
          <a:ahLst/>
          <a:cxnLst/>
          <a:rect l="0" t="0" r="0" b="0"/>
          <a:pathLst>
            <a:path>
              <a:moveTo>
                <a:pt x="45720" y="0"/>
              </a:moveTo>
              <a:lnTo>
                <a:pt x="45720" y="320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0A7624-BC5D-4CEB-AFC1-261C6936D49F}">
      <dsp:nvSpPr>
        <dsp:cNvPr id="0" name=""/>
        <dsp:cNvSpPr/>
      </dsp:nvSpPr>
      <dsp:spPr>
        <a:xfrm>
          <a:off x="1991811" y="1121215"/>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VP</a:t>
          </a:r>
          <a:endParaRPr lang="ja-JP" altLang="en-US" sz="2700" kern="1200" dirty="0"/>
        </a:p>
      </dsp:txBody>
      <dsp:txXfrm>
        <a:off x="2015267" y="1144671"/>
        <a:ext cx="1154377" cy="753947"/>
      </dsp:txXfrm>
    </dsp:sp>
    <dsp:sp modelId="{BF69FDFF-E0BF-4027-AFFC-FD92919D16F6}">
      <dsp:nvSpPr>
        <dsp:cNvPr id="0" name=""/>
        <dsp:cNvSpPr/>
      </dsp:nvSpPr>
      <dsp:spPr>
        <a:xfrm>
          <a:off x="1811618" y="1922075"/>
          <a:ext cx="780838" cy="320343"/>
        </a:xfrm>
        <a:custGeom>
          <a:avLst/>
          <a:gdLst/>
          <a:ahLst/>
          <a:cxnLst/>
          <a:rect l="0" t="0" r="0" b="0"/>
          <a:pathLst>
            <a:path>
              <a:moveTo>
                <a:pt x="780838" y="0"/>
              </a:moveTo>
              <a:lnTo>
                <a:pt x="780838" y="160171"/>
              </a:lnTo>
              <a:lnTo>
                <a:pt x="0" y="160171"/>
              </a:lnTo>
              <a:lnTo>
                <a:pt x="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83BDE-E124-46BF-8B1E-DBFA5D10C0C9}">
      <dsp:nvSpPr>
        <dsp:cNvPr id="0" name=""/>
        <dsp:cNvSpPr/>
      </dsp:nvSpPr>
      <dsp:spPr>
        <a:xfrm>
          <a:off x="1210973"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VB</a:t>
          </a:r>
          <a:endParaRPr lang="ja-JP" altLang="en-US" sz="2700" kern="1200" dirty="0"/>
        </a:p>
      </dsp:txBody>
      <dsp:txXfrm>
        <a:off x="1234429" y="2265875"/>
        <a:ext cx="1154377" cy="753947"/>
      </dsp:txXfrm>
    </dsp:sp>
    <dsp:sp modelId="{5AAF5DDB-145D-4F4A-99CB-01A72D8302F3}">
      <dsp:nvSpPr>
        <dsp:cNvPr id="0" name=""/>
        <dsp:cNvSpPr/>
      </dsp:nvSpPr>
      <dsp:spPr>
        <a:xfrm>
          <a:off x="1765898"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788FE-0246-423B-A6BE-22197555AFC3}">
      <dsp:nvSpPr>
        <dsp:cNvPr id="0" name=""/>
        <dsp:cNvSpPr/>
      </dsp:nvSpPr>
      <dsp:spPr>
        <a:xfrm>
          <a:off x="1210973"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emit</a:t>
          </a:r>
          <a:endParaRPr lang="ja-JP" altLang="en-US" sz="2700" kern="1200" dirty="0"/>
        </a:p>
      </dsp:txBody>
      <dsp:txXfrm>
        <a:off x="1234429" y="3387079"/>
        <a:ext cx="1154377" cy="753947"/>
      </dsp:txXfrm>
    </dsp:sp>
    <dsp:sp modelId="{C8D89934-4077-432A-8941-0C1AE2426CB1}">
      <dsp:nvSpPr>
        <dsp:cNvPr id="0" name=""/>
        <dsp:cNvSpPr/>
      </dsp:nvSpPr>
      <dsp:spPr>
        <a:xfrm>
          <a:off x="2592456" y="1922075"/>
          <a:ext cx="780838" cy="320343"/>
        </a:xfrm>
        <a:custGeom>
          <a:avLst/>
          <a:gdLst/>
          <a:ahLst/>
          <a:cxnLst/>
          <a:rect l="0" t="0" r="0" b="0"/>
          <a:pathLst>
            <a:path>
              <a:moveTo>
                <a:pt x="0" y="0"/>
              </a:moveTo>
              <a:lnTo>
                <a:pt x="0" y="160171"/>
              </a:lnTo>
              <a:lnTo>
                <a:pt x="780838" y="160171"/>
              </a:lnTo>
              <a:lnTo>
                <a:pt x="780838"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6692E2-1CE4-4068-AF60-433EADF7626F}">
      <dsp:nvSpPr>
        <dsp:cNvPr id="0" name=""/>
        <dsp:cNvSpPr/>
      </dsp:nvSpPr>
      <dsp:spPr>
        <a:xfrm>
          <a:off x="2772649" y="2242419"/>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NP</a:t>
          </a:r>
          <a:endParaRPr lang="ja-JP" altLang="en-US" sz="2700" kern="1200" dirty="0"/>
        </a:p>
      </dsp:txBody>
      <dsp:txXfrm>
        <a:off x="2796105" y="2265875"/>
        <a:ext cx="1154377" cy="753947"/>
      </dsp:txXfrm>
    </dsp:sp>
    <dsp:sp modelId="{03D84ECA-90A2-454C-AFC6-6733E213EB3F}">
      <dsp:nvSpPr>
        <dsp:cNvPr id="0" name=""/>
        <dsp:cNvSpPr/>
      </dsp:nvSpPr>
      <dsp:spPr>
        <a:xfrm>
          <a:off x="3327574" y="3043279"/>
          <a:ext cx="91440" cy="320343"/>
        </a:xfrm>
        <a:custGeom>
          <a:avLst/>
          <a:gdLst/>
          <a:ahLst/>
          <a:cxnLst/>
          <a:rect l="0" t="0" r="0" b="0"/>
          <a:pathLst>
            <a:path>
              <a:moveTo>
                <a:pt x="45720" y="0"/>
              </a:moveTo>
              <a:lnTo>
                <a:pt x="45720" y="3203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0405E3-D06A-4CE3-B87E-D62C91A24304}">
      <dsp:nvSpPr>
        <dsp:cNvPr id="0" name=""/>
        <dsp:cNvSpPr/>
      </dsp:nvSpPr>
      <dsp:spPr>
        <a:xfrm>
          <a:off x="2772649" y="3363623"/>
          <a:ext cx="1201289" cy="800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ja-JP" sz="2700" kern="1200" dirty="0"/>
            <a:t>&lt;A&gt;</a:t>
          </a:r>
          <a:endParaRPr lang="ja-JP" altLang="en-US" sz="2700" kern="1200" dirty="0"/>
        </a:p>
      </dsp:txBody>
      <dsp:txXfrm>
        <a:off x="2796105" y="3387079"/>
        <a:ext cx="1154377" cy="7539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D36B15-E232-4C59-83BD-9EC22961F8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9DBA51-0362-4842-B454-E496D08C9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4BA2D2-3BCE-463E-B0E4-E3886EB699FC}"/>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FFCA42A3-39F9-40E8-9E6E-7BBF968014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8D6C5D-F5F2-470E-AD9D-D9AC56EA127E}"/>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29248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A9E4B-4A86-4B18-8FA2-3CF6326954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4622C9-14BE-43EC-848D-48E71C5E57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30E857-3542-48F9-B983-1B2F1682D07D}"/>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FAD4FC45-0DDB-4272-B0B6-32A429A7C6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80B9DD-628B-440A-BAB9-8AEC6BD6CA08}"/>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37499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F26376-4FA6-4876-B23E-B07E8695D3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FE178D-6A45-4402-9FBD-3DC4D0B052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84F9F9-A156-4B9D-B69F-F1C6797B9D1D}"/>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6A7EA4FF-1E93-4964-BB73-514F2548AD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B76B1F-B220-40E9-A564-2B52C80666EA}"/>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49745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452CA-2865-4FF1-87A0-8AD6F2DA7E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BD34D8-6CC1-4B4A-AC6E-980228A699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15C31-8C23-4BED-BFB0-208A6498AD72}"/>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030965A2-C44B-43AD-8A48-3F3D0ADB38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567064-F0B7-4F22-AE01-625909CD80AD}"/>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45580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7D245-FC48-4181-92E2-CB287FD421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63994C-4D16-4541-9FB8-ADF649118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7A8D384-95FC-4069-80DA-D23A0414A167}"/>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254AED3C-DBC1-4102-9D78-72391E3197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24A0A9-2FD0-43C8-8A12-ECD7B44DC632}"/>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99345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DB42C-83BA-4CD7-BEBB-A47E7BA9A9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3EB330-B8B8-43E3-A29E-3568195FB7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93F3260-B5D6-492D-8B22-FE14B9A9B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11BD8A-2B46-4C6E-B83B-329F51F4D4E2}"/>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76C065EF-1684-4E9D-8576-76FEAD94B7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649F11-8863-4158-977C-D7EE83DB12B1}"/>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331577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B1208-A53B-4A47-8F25-483A3BB036E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6F8B75-A58E-4604-AB02-742DB8198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38F641-774F-4410-AAB8-CA2F84249B8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E1693D1-4BB9-4D80-9082-A7892B6BD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45D14-B118-4001-AFAB-E487AD94D1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82BCD2-EC33-4A97-9EB9-6E761677AB65}"/>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8" name="フッター プレースホルダー 7">
            <a:extLst>
              <a:ext uri="{FF2B5EF4-FFF2-40B4-BE49-F238E27FC236}">
                <a16:creationId xmlns:a16="http://schemas.microsoft.com/office/drawing/2014/main" id="{7E9C8013-9809-45AF-9828-4C8EE63D27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135EDF-7EEB-4751-BD3F-FB0DE6268B22}"/>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217670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88BA0-B3E0-45DE-8DFF-74F414566C6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26C3B6-BCE7-4507-9314-FA16E0FE181B}"/>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4" name="フッター プレースホルダー 3">
            <a:extLst>
              <a:ext uri="{FF2B5EF4-FFF2-40B4-BE49-F238E27FC236}">
                <a16:creationId xmlns:a16="http://schemas.microsoft.com/office/drawing/2014/main" id="{FB509DB3-6279-4B6E-9A9C-9FFA6A13A42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9C7A6F-0230-42B2-B9E3-D771475E9822}"/>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23169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97401A-3FEE-4DBE-A9DD-85A00C27E60E}"/>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3" name="フッター プレースホルダー 2">
            <a:extLst>
              <a:ext uri="{FF2B5EF4-FFF2-40B4-BE49-F238E27FC236}">
                <a16:creationId xmlns:a16="http://schemas.microsoft.com/office/drawing/2014/main" id="{F84DA715-9370-4FD4-B79A-7BDDA576552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6459074-4B80-4D03-9CF8-F51BF7739D4D}"/>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371774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3953E-57A6-4771-B05E-8E6523438A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B78CDA-BB8C-402C-B41A-FE96BA65D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002F56-D3AB-4711-969D-1CF44F418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08119E-E081-4918-90FF-0B3992B6DED8}"/>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A62A053D-E670-4E01-BDFA-EEE5A4D26C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1E80C1-38E0-4B5D-97C4-1F2352911473}"/>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6381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98605-2E71-4326-A9FB-B9104A0032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CFD163F-07D1-4EAD-AC3C-4EC6D6657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4908894-07C5-4351-9AE0-10701B9FE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83D7D4-D24F-4D0B-B2B2-6E5F9CE968F8}"/>
              </a:ext>
            </a:extLst>
          </p:cNvPr>
          <p:cNvSpPr>
            <a:spLocks noGrp="1"/>
          </p:cNvSpPr>
          <p:nvPr>
            <p:ph type="dt" sz="half" idx="10"/>
          </p:nvPr>
        </p:nvSpPr>
        <p:spPr/>
        <p:txBody>
          <a:bodyPr/>
          <a:lstStyle/>
          <a:p>
            <a:fld id="{C1543854-ED5A-4285-AF32-0603E0A1F32D}"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1A683AE5-766F-46E9-B054-8A5F90FB7A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1F51A1-827D-4138-B22A-AB15665C3BB6}"/>
              </a:ext>
            </a:extLst>
          </p:cNvPr>
          <p:cNvSpPr>
            <a:spLocks noGrp="1"/>
          </p:cNvSpPr>
          <p:nvPr>
            <p:ph type="sldNum" sz="quarter" idx="12"/>
          </p:nvPr>
        </p:nvSpPr>
        <p:spPr/>
        <p:txBody>
          <a:body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86343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BCA0332-0108-4CBD-A995-EB34B2598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9B0364-380C-4345-913B-90F6D3A28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3FBAAA-EE73-43A3-A429-62E6542AA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43854-ED5A-4285-AF32-0603E0A1F32D}"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77D734E4-977B-4896-B01B-3DC7D31AE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691098-51B2-4B72-A2CC-0D8FA34E1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1377-02E8-4A80-8E36-5C00C3DD785D}" type="slidenum">
              <a:rPr kumimoji="1" lang="ja-JP" altLang="en-US" smtClean="0"/>
              <a:t>‹#›</a:t>
            </a:fld>
            <a:endParaRPr kumimoji="1" lang="ja-JP" altLang="en-US"/>
          </a:p>
        </p:txBody>
      </p:sp>
    </p:spTree>
    <p:extLst>
      <p:ext uri="{BB962C8B-B14F-4D97-AF65-F5344CB8AC3E}">
        <p14:creationId xmlns:p14="http://schemas.microsoft.com/office/powerpoint/2010/main" val="1540457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F41C8-EAD4-4794-A68D-D95408BA56A9}"/>
              </a:ext>
            </a:extLst>
          </p:cNvPr>
          <p:cNvSpPr>
            <a:spLocks noGrp="1"/>
          </p:cNvSpPr>
          <p:nvPr>
            <p:ph type="ctrTitle"/>
          </p:nvPr>
        </p:nvSpPr>
        <p:spPr/>
        <p:txBody>
          <a:bodyPr/>
          <a:lstStyle/>
          <a:p>
            <a:r>
              <a:rPr kumimoji="1" lang="ja-JP" altLang="en-US" dirty="0"/>
              <a:t>概要など</a:t>
            </a:r>
          </a:p>
        </p:txBody>
      </p:sp>
      <p:sp>
        <p:nvSpPr>
          <p:cNvPr id="3" name="字幕 2">
            <a:extLst>
              <a:ext uri="{FF2B5EF4-FFF2-40B4-BE49-F238E27FC236}">
                <a16:creationId xmlns:a16="http://schemas.microsoft.com/office/drawing/2014/main" id="{DCE415E9-7EA4-4223-800F-F408B8C252D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1778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図表 15">
            <a:extLst>
              <a:ext uri="{FF2B5EF4-FFF2-40B4-BE49-F238E27FC236}">
                <a16:creationId xmlns:a16="http://schemas.microsoft.com/office/drawing/2014/main" id="{A1ECC8CF-E95B-4E0D-8086-4B710F2F0934}"/>
              </a:ext>
            </a:extLst>
          </p:cNvPr>
          <p:cNvGraphicFramePr/>
          <p:nvPr>
            <p:extLst>
              <p:ext uri="{D42A27DB-BD31-4B8C-83A1-F6EECF244321}">
                <p14:modId xmlns:p14="http://schemas.microsoft.com/office/powerpoint/2010/main" val="1586587603"/>
              </p:ext>
            </p:extLst>
          </p:nvPr>
        </p:nvGraphicFramePr>
        <p:xfrm>
          <a:off x="6096000" y="1792355"/>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en-US" altLang="ja-JP" dirty="0"/>
              <a:t>set</a:t>
            </a:r>
            <a:endParaRPr kumimoji="1" lang="ja-JP" altLang="en-US" dirty="0"/>
          </a:p>
        </p:txBody>
      </p:sp>
      <p:graphicFrame>
        <p:nvGraphicFramePr>
          <p:cNvPr id="5" name="図表 4">
            <a:extLst>
              <a:ext uri="{FF2B5EF4-FFF2-40B4-BE49-F238E27FC236}">
                <a16:creationId xmlns:a16="http://schemas.microsoft.com/office/drawing/2014/main" id="{6CA5DBB3-9377-4949-BAED-F547AAC5F1F9}"/>
              </a:ext>
            </a:extLst>
          </p:cNvPr>
          <p:cNvGraphicFramePr/>
          <p:nvPr>
            <p:extLst>
              <p:ext uri="{D42A27DB-BD31-4B8C-83A1-F6EECF244321}">
                <p14:modId xmlns:p14="http://schemas.microsoft.com/office/powerpoint/2010/main" val="956573692"/>
              </p:ext>
            </p:extLst>
          </p:nvPr>
        </p:nvGraphicFramePr>
        <p:xfrm>
          <a:off x="669235" y="1792355"/>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テキスト ボックス 1">
            <a:extLst>
              <a:ext uri="{FF2B5EF4-FFF2-40B4-BE49-F238E27FC236}">
                <a16:creationId xmlns:a16="http://schemas.microsoft.com/office/drawing/2014/main" id="{2DECF601-01AC-4154-BAD1-95ECC48CDC31}"/>
              </a:ext>
            </a:extLst>
          </p:cNvPr>
          <p:cNvSpPr txBox="1"/>
          <p:nvPr/>
        </p:nvSpPr>
        <p:spPr>
          <a:xfrm>
            <a:off x="1232452" y="6231835"/>
            <a:ext cx="1816523" cy="369332"/>
          </a:xfrm>
          <a:prstGeom prst="rect">
            <a:avLst/>
          </a:prstGeom>
          <a:noFill/>
        </p:spPr>
        <p:txBody>
          <a:bodyPr wrap="none" rtlCol="0">
            <a:spAutoFit/>
          </a:bodyPr>
          <a:lstStyle/>
          <a:p>
            <a:r>
              <a:rPr kumimoji="1" lang="en-US" altLang="ja-JP" dirty="0"/>
              <a:t>Set(&lt;A&gt;, &lt;B&gt;)</a:t>
            </a:r>
            <a:endParaRPr kumimoji="1" lang="ja-JP" altLang="en-US" dirty="0"/>
          </a:p>
        </p:txBody>
      </p:sp>
      <p:sp>
        <p:nvSpPr>
          <p:cNvPr id="3" name="正方形/長方形 2">
            <a:extLst>
              <a:ext uri="{FF2B5EF4-FFF2-40B4-BE49-F238E27FC236}">
                <a16:creationId xmlns:a16="http://schemas.microsoft.com/office/drawing/2014/main" id="{5A64F6AF-DF49-4604-83F4-EF5A8DB8779A}"/>
              </a:ext>
            </a:extLst>
          </p:cNvPr>
          <p:cNvSpPr/>
          <p:nvPr/>
        </p:nvSpPr>
        <p:spPr>
          <a:xfrm>
            <a:off x="7473738" y="6231835"/>
            <a:ext cx="1816523" cy="369332"/>
          </a:xfrm>
          <a:prstGeom prst="rect">
            <a:avLst/>
          </a:prstGeom>
        </p:spPr>
        <p:txBody>
          <a:bodyPr wrap="none">
            <a:spAutoFit/>
          </a:bodyPr>
          <a:lstStyle/>
          <a:p>
            <a:r>
              <a:rPr lang="en-US" altLang="ja-JP" dirty="0"/>
              <a:t>Set(&lt;A&gt;, &lt;B&gt;)</a:t>
            </a:r>
            <a:endParaRPr lang="ja-JP" altLang="en-US" dirty="0"/>
          </a:p>
        </p:txBody>
      </p:sp>
      <p:graphicFrame>
        <p:nvGraphicFramePr>
          <p:cNvPr id="7" name="図表 6">
            <a:extLst>
              <a:ext uri="{FF2B5EF4-FFF2-40B4-BE49-F238E27FC236}">
                <a16:creationId xmlns:a16="http://schemas.microsoft.com/office/drawing/2014/main" id="{219F1C9D-C239-44EC-A0D2-9C0B1298CFA1}"/>
              </a:ext>
            </a:extLst>
          </p:cNvPr>
          <p:cNvGraphicFramePr/>
          <p:nvPr>
            <p:extLst>
              <p:ext uri="{D42A27DB-BD31-4B8C-83A1-F6EECF244321}">
                <p14:modId xmlns:p14="http://schemas.microsoft.com/office/powerpoint/2010/main" val="2561030833"/>
              </p:ext>
            </p:extLst>
          </p:nvPr>
        </p:nvGraphicFramePr>
        <p:xfrm>
          <a:off x="3726760" y="389800"/>
          <a:ext cx="2778815" cy="23438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783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3574921819"/>
              </p:ext>
            </p:extLst>
          </p:nvPr>
        </p:nvGraphicFramePr>
        <p:xfrm>
          <a:off x="-513521" y="1951381"/>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en-US" altLang="ja-JP" dirty="0" err="1"/>
              <a:t>c</a:t>
            </a:r>
            <a:r>
              <a:rPr kumimoji="1" lang="en-US" altLang="ja-JP" dirty="0" err="1"/>
              <a:t>onsume,emit</a:t>
            </a:r>
            <a:endParaRPr kumimoji="1" lang="ja-JP" altLang="en-US" dirty="0"/>
          </a:p>
        </p:txBody>
      </p:sp>
      <p:graphicFrame>
        <p:nvGraphicFramePr>
          <p:cNvPr id="5" name="図表 4">
            <a:extLst>
              <a:ext uri="{FF2B5EF4-FFF2-40B4-BE49-F238E27FC236}">
                <a16:creationId xmlns:a16="http://schemas.microsoft.com/office/drawing/2014/main" id="{D45D57D1-6AC2-4D46-9860-BF611907188E}"/>
              </a:ext>
            </a:extLst>
          </p:cNvPr>
          <p:cNvGraphicFramePr/>
          <p:nvPr>
            <p:extLst>
              <p:ext uri="{D42A27DB-BD31-4B8C-83A1-F6EECF244321}">
                <p14:modId xmlns:p14="http://schemas.microsoft.com/office/powerpoint/2010/main" val="1241155807"/>
              </p:ext>
            </p:extLst>
          </p:nvPr>
        </p:nvGraphicFramePr>
        <p:xfrm>
          <a:off x="3076160" y="1951381"/>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図表 5">
            <a:extLst>
              <a:ext uri="{FF2B5EF4-FFF2-40B4-BE49-F238E27FC236}">
                <a16:creationId xmlns:a16="http://schemas.microsoft.com/office/drawing/2014/main" id="{4866C3BB-C376-4F8A-AF9E-FBA473515A40}"/>
              </a:ext>
            </a:extLst>
          </p:cNvPr>
          <p:cNvGraphicFramePr/>
          <p:nvPr>
            <p:extLst>
              <p:ext uri="{D42A27DB-BD31-4B8C-83A1-F6EECF244321}">
                <p14:modId xmlns:p14="http://schemas.microsoft.com/office/powerpoint/2010/main" val="1355031990"/>
              </p:ext>
            </p:extLst>
          </p:nvPr>
        </p:nvGraphicFramePr>
        <p:xfrm>
          <a:off x="7315200" y="1951381"/>
          <a:ext cx="5184913" cy="416449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テキスト ボックス 1">
            <a:extLst>
              <a:ext uri="{FF2B5EF4-FFF2-40B4-BE49-F238E27FC236}">
                <a16:creationId xmlns:a16="http://schemas.microsoft.com/office/drawing/2014/main" id="{56725160-76BD-4D2B-83CF-88C8F220A657}"/>
              </a:ext>
            </a:extLst>
          </p:cNvPr>
          <p:cNvSpPr txBox="1"/>
          <p:nvPr/>
        </p:nvSpPr>
        <p:spPr>
          <a:xfrm>
            <a:off x="1073427" y="6376569"/>
            <a:ext cx="1846980" cy="369332"/>
          </a:xfrm>
          <a:prstGeom prst="rect">
            <a:avLst/>
          </a:prstGeom>
          <a:noFill/>
        </p:spPr>
        <p:txBody>
          <a:bodyPr wrap="none" rtlCol="0">
            <a:spAutoFit/>
          </a:bodyPr>
          <a:lstStyle/>
          <a:p>
            <a:r>
              <a:rPr kumimoji="1" lang="en-US" altLang="ja-JP" dirty="0"/>
              <a:t>Consume(&lt;A&gt;)</a:t>
            </a:r>
            <a:endParaRPr kumimoji="1" lang="ja-JP" altLang="en-US" dirty="0"/>
          </a:p>
        </p:txBody>
      </p:sp>
      <p:sp>
        <p:nvSpPr>
          <p:cNvPr id="3" name="テキスト ボックス 2">
            <a:extLst>
              <a:ext uri="{FF2B5EF4-FFF2-40B4-BE49-F238E27FC236}">
                <a16:creationId xmlns:a16="http://schemas.microsoft.com/office/drawing/2014/main" id="{87F74B5E-681B-4336-AD4B-657DEA77091D}"/>
              </a:ext>
            </a:extLst>
          </p:cNvPr>
          <p:cNvSpPr txBox="1"/>
          <p:nvPr/>
        </p:nvSpPr>
        <p:spPr>
          <a:xfrm>
            <a:off x="4671392" y="6376569"/>
            <a:ext cx="1330814" cy="369332"/>
          </a:xfrm>
          <a:prstGeom prst="rect">
            <a:avLst/>
          </a:prstGeom>
          <a:noFill/>
        </p:spPr>
        <p:txBody>
          <a:bodyPr wrap="none" rtlCol="0">
            <a:spAutoFit/>
          </a:bodyPr>
          <a:lstStyle/>
          <a:p>
            <a:r>
              <a:rPr kumimoji="1" lang="en-US" altLang="ja-JP" dirty="0"/>
              <a:t>Emit(&lt;A&gt;)</a:t>
            </a:r>
            <a:endParaRPr kumimoji="1" lang="ja-JP" altLang="en-US" dirty="0"/>
          </a:p>
        </p:txBody>
      </p:sp>
      <p:sp>
        <p:nvSpPr>
          <p:cNvPr id="9" name="テキスト ボックス 8">
            <a:extLst>
              <a:ext uri="{FF2B5EF4-FFF2-40B4-BE49-F238E27FC236}">
                <a16:creationId xmlns:a16="http://schemas.microsoft.com/office/drawing/2014/main" id="{4A687664-2470-4DB2-8A76-3F810C199851}"/>
              </a:ext>
            </a:extLst>
          </p:cNvPr>
          <p:cNvSpPr txBox="1"/>
          <p:nvPr/>
        </p:nvSpPr>
        <p:spPr>
          <a:xfrm>
            <a:off x="8451574" y="6376569"/>
            <a:ext cx="2069797" cy="369332"/>
          </a:xfrm>
          <a:prstGeom prst="rect">
            <a:avLst/>
          </a:prstGeom>
          <a:noFill/>
        </p:spPr>
        <p:txBody>
          <a:bodyPr wrap="none" rtlCol="0">
            <a:spAutoFit/>
          </a:bodyPr>
          <a:lstStyle/>
          <a:p>
            <a:r>
              <a:rPr kumimoji="1" lang="en-US" altLang="ja-JP" dirty="0"/>
              <a:t>Emit(&lt;A1&gt;&lt;A2&gt;)</a:t>
            </a:r>
            <a:endParaRPr kumimoji="1" lang="ja-JP" altLang="en-US" dirty="0"/>
          </a:p>
        </p:txBody>
      </p:sp>
    </p:spTree>
    <p:extLst>
      <p:ext uri="{BB962C8B-B14F-4D97-AF65-F5344CB8AC3E}">
        <p14:creationId xmlns:p14="http://schemas.microsoft.com/office/powerpoint/2010/main" val="375108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3871102967"/>
              </p:ext>
            </p:extLst>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en-US" altLang="ja-JP" dirty="0" err="1"/>
              <a:t>Multiply,add</a:t>
            </a:r>
            <a:endParaRPr kumimoji="1" lang="ja-JP" altLang="en-US" dirty="0"/>
          </a:p>
        </p:txBody>
      </p:sp>
      <p:graphicFrame>
        <p:nvGraphicFramePr>
          <p:cNvPr id="18" name="図表 17">
            <a:extLst>
              <a:ext uri="{FF2B5EF4-FFF2-40B4-BE49-F238E27FC236}">
                <a16:creationId xmlns:a16="http://schemas.microsoft.com/office/drawing/2014/main" id="{239E31F1-B42F-4C6B-A66E-7E219C631951}"/>
              </a:ext>
            </a:extLst>
          </p:cNvPr>
          <p:cNvGraphicFramePr/>
          <p:nvPr>
            <p:extLst>
              <p:ext uri="{D42A27DB-BD31-4B8C-83A1-F6EECF244321}">
                <p14:modId xmlns:p14="http://schemas.microsoft.com/office/powerpoint/2010/main" val="1515884538"/>
              </p:ext>
            </p:extLst>
          </p:nvPr>
        </p:nvGraphicFramePr>
        <p:xfrm>
          <a:off x="6317975" y="1690688"/>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テキスト ボックス 20">
            <a:extLst>
              <a:ext uri="{FF2B5EF4-FFF2-40B4-BE49-F238E27FC236}">
                <a16:creationId xmlns:a16="http://schemas.microsoft.com/office/drawing/2014/main" id="{7C434A72-BE11-44E9-990E-44F0BD5B771C}"/>
              </a:ext>
            </a:extLst>
          </p:cNvPr>
          <p:cNvSpPr txBox="1"/>
          <p:nvPr/>
        </p:nvSpPr>
        <p:spPr>
          <a:xfrm>
            <a:off x="2295939" y="6198878"/>
            <a:ext cx="2321469" cy="369332"/>
          </a:xfrm>
          <a:prstGeom prst="rect">
            <a:avLst/>
          </a:prstGeom>
          <a:noFill/>
        </p:spPr>
        <p:txBody>
          <a:bodyPr wrap="none" rtlCol="0">
            <a:spAutoFit/>
          </a:bodyPr>
          <a:lstStyle/>
          <a:p>
            <a:r>
              <a:rPr lang="en-US" altLang="ja-JP" dirty="0"/>
              <a:t>Multiply</a:t>
            </a:r>
            <a:r>
              <a:rPr kumimoji="1" lang="en-US" altLang="ja-JP" dirty="0"/>
              <a:t>(&lt;A&gt;, &lt;B&gt;)</a:t>
            </a:r>
            <a:endParaRPr kumimoji="1" lang="ja-JP" altLang="en-US" dirty="0"/>
          </a:p>
        </p:txBody>
      </p:sp>
      <p:sp>
        <p:nvSpPr>
          <p:cNvPr id="22" name="テキスト ボックス 21">
            <a:extLst>
              <a:ext uri="{FF2B5EF4-FFF2-40B4-BE49-F238E27FC236}">
                <a16:creationId xmlns:a16="http://schemas.microsoft.com/office/drawing/2014/main" id="{1C1F5B84-25CC-40CB-8072-ABC791DC05E8}"/>
              </a:ext>
            </a:extLst>
          </p:cNvPr>
          <p:cNvSpPr txBox="1"/>
          <p:nvPr/>
        </p:nvSpPr>
        <p:spPr>
          <a:xfrm>
            <a:off x="8127204" y="6198878"/>
            <a:ext cx="1877437" cy="369332"/>
          </a:xfrm>
          <a:prstGeom prst="rect">
            <a:avLst/>
          </a:prstGeom>
          <a:noFill/>
        </p:spPr>
        <p:txBody>
          <a:bodyPr wrap="none" rtlCol="0">
            <a:spAutoFit/>
          </a:bodyPr>
          <a:lstStyle/>
          <a:p>
            <a:r>
              <a:rPr lang="en-US" altLang="ja-JP" dirty="0"/>
              <a:t>Add(&lt;A&gt;, &lt;B&gt;)</a:t>
            </a:r>
            <a:endParaRPr lang="ja-JP" altLang="en-US" dirty="0"/>
          </a:p>
        </p:txBody>
      </p:sp>
      <p:sp>
        <p:nvSpPr>
          <p:cNvPr id="2" name="二等辺三角形 1">
            <a:extLst>
              <a:ext uri="{FF2B5EF4-FFF2-40B4-BE49-F238E27FC236}">
                <a16:creationId xmlns:a16="http://schemas.microsoft.com/office/drawing/2014/main" id="{7FD1129E-07A6-4A67-9C47-E94A83195989}"/>
              </a:ext>
            </a:extLst>
          </p:cNvPr>
          <p:cNvSpPr/>
          <p:nvPr/>
        </p:nvSpPr>
        <p:spPr>
          <a:xfrm>
            <a:off x="10303932" y="3016251"/>
            <a:ext cx="643467" cy="57335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047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D1305-8281-42E6-A528-6DD4C4F78BF4}"/>
              </a:ext>
            </a:extLst>
          </p:cNvPr>
          <p:cNvSpPr>
            <a:spLocks noGrp="1"/>
          </p:cNvSpPr>
          <p:nvPr>
            <p:ph type="title"/>
          </p:nvPr>
        </p:nvSpPr>
        <p:spPr/>
        <p:txBody>
          <a:bodyPr/>
          <a:lstStyle/>
          <a:p>
            <a:r>
              <a:rPr kumimoji="1" lang="en-US" altLang="ja-JP" dirty="0"/>
              <a:t>Tree – </a:t>
            </a:r>
            <a:r>
              <a:rPr kumimoji="1" lang="en-US" altLang="ja-JP" dirty="0" err="1"/>
              <a:t>STag</a:t>
            </a:r>
            <a:endParaRPr kumimoji="1" lang="ja-JP" altLang="en-US" dirty="0"/>
          </a:p>
        </p:txBody>
      </p:sp>
      <p:sp>
        <p:nvSpPr>
          <p:cNvPr id="3" name="テキスト プレースホルダー 2">
            <a:extLst>
              <a:ext uri="{FF2B5EF4-FFF2-40B4-BE49-F238E27FC236}">
                <a16:creationId xmlns:a16="http://schemas.microsoft.com/office/drawing/2014/main" id="{18A2FA76-3955-47E7-BB6B-F3A890282F5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31161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1701836780"/>
              </p:ext>
            </p:extLst>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kumimoji="1" lang="en-US" altLang="ja-JP" dirty="0" err="1"/>
              <a:t>If,otherwise</a:t>
            </a:r>
            <a:endParaRPr kumimoji="1" lang="ja-JP" altLang="en-US" dirty="0"/>
          </a:p>
        </p:txBody>
      </p:sp>
      <p:graphicFrame>
        <p:nvGraphicFramePr>
          <p:cNvPr id="18" name="図表 17">
            <a:extLst>
              <a:ext uri="{FF2B5EF4-FFF2-40B4-BE49-F238E27FC236}">
                <a16:creationId xmlns:a16="http://schemas.microsoft.com/office/drawing/2014/main" id="{239E31F1-B42F-4C6B-A66E-7E219C631951}"/>
              </a:ext>
            </a:extLst>
          </p:cNvPr>
          <p:cNvGraphicFramePr/>
          <p:nvPr>
            <p:extLst>
              <p:ext uri="{D42A27DB-BD31-4B8C-83A1-F6EECF244321}">
                <p14:modId xmlns:p14="http://schemas.microsoft.com/office/powerpoint/2010/main" val="2486822353"/>
              </p:ext>
            </p:extLst>
          </p:nvPr>
        </p:nvGraphicFramePr>
        <p:xfrm>
          <a:off x="6317975" y="1690688"/>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テキスト ボックス 20">
            <a:extLst>
              <a:ext uri="{FF2B5EF4-FFF2-40B4-BE49-F238E27FC236}">
                <a16:creationId xmlns:a16="http://schemas.microsoft.com/office/drawing/2014/main" id="{7C434A72-BE11-44E9-990E-44F0BD5B771C}"/>
              </a:ext>
            </a:extLst>
          </p:cNvPr>
          <p:cNvSpPr txBox="1"/>
          <p:nvPr/>
        </p:nvSpPr>
        <p:spPr>
          <a:xfrm>
            <a:off x="2295939" y="6198878"/>
            <a:ext cx="2975495" cy="369332"/>
          </a:xfrm>
          <a:prstGeom prst="rect">
            <a:avLst/>
          </a:prstGeom>
          <a:noFill/>
        </p:spPr>
        <p:txBody>
          <a:bodyPr wrap="none" rtlCol="0">
            <a:spAutoFit/>
          </a:bodyPr>
          <a:lstStyle/>
          <a:p>
            <a:r>
              <a:rPr lang="en-US" altLang="ja-JP" dirty="0"/>
              <a:t>If</a:t>
            </a:r>
            <a:r>
              <a:rPr kumimoji="1" lang="en-US" altLang="ja-JP" dirty="0"/>
              <a:t>(&lt;A&gt;, </a:t>
            </a:r>
            <a:r>
              <a:rPr kumimoji="1" lang="en-US" altLang="ja-JP" dirty="0" err="1"/>
              <a:t>STag</a:t>
            </a:r>
            <a:r>
              <a:rPr kumimoji="1" lang="en-US" altLang="ja-JP" dirty="0"/>
              <a:t>(&lt;</a:t>
            </a:r>
            <a:r>
              <a:rPr kumimoji="1" lang="en-US" altLang="ja-JP" dirty="0" err="1"/>
              <a:t>rst</a:t>
            </a:r>
            <a:r>
              <a:rPr kumimoji="1" lang="en-US" altLang="ja-JP" dirty="0"/>
              <a:t>&gt;), null)</a:t>
            </a:r>
            <a:endParaRPr kumimoji="1" lang="ja-JP" altLang="en-US" dirty="0"/>
          </a:p>
        </p:txBody>
      </p:sp>
      <p:sp>
        <p:nvSpPr>
          <p:cNvPr id="22" name="テキスト ボックス 21">
            <a:extLst>
              <a:ext uri="{FF2B5EF4-FFF2-40B4-BE49-F238E27FC236}">
                <a16:creationId xmlns:a16="http://schemas.microsoft.com/office/drawing/2014/main" id="{1C1F5B84-25CC-40CB-8072-ABC791DC05E8}"/>
              </a:ext>
            </a:extLst>
          </p:cNvPr>
          <p:cNvSpPr txBox="1"/>
          <p:nvPr/>
        </p:nvSpPr>
        <p:spPr>
          <a:xfrm>
            <a:off x="8127204" y="6198878"/>
            <a:ext cx="2884123" cy="369332"/>
          </a:xfrm>
          <a:prstGeom prst="rect">
            <a:avLst/>
          </a:prstGeom>
          <a:noFill/>
        </p:spPr>
        <p:txBody>
          <a:bodyPr wrap="none" rtlCol="0">
            <a:spAutoFit/>
          </a:bodyPr>
          <a:lstStyle/>
          <a:p>
            <a:r>
              <a:rPr kumimoji="1" lang="en-US" altLang="ja-JP" dirty="0"/>
              <a:t>If(null, null, </a:t>
            </a:r>
            <a:r>
              <a:rPr kumimoji="1" lang="en-US" altLang="ja-JP" dirty="0" err="1"/>
              <a:t>STag</a:t>
            </a:r>
            <a:r>
              <a:rPr kumimoji="1" lang="en-US" altLang="ja-JP" dirty="0"/>
              <a:t>(&lt;</a:t>
            </a:r>
            <a:r>
              <a:rPr kumimoji="1" lang="en-US" altLang="ja-JP" dirty="0" err="1"/>
              <a:t>rst</a:t>
            </a:r>
            <a:r>
              <a:rPr kumimoji="1" lang="en-US" altLang="ja-JP" dirty="0"/>
              <a:t>&gt;))</a:t>
            </a:r>
            <a:endParaRPr kumimoji="1" lang="ja-JP" altLang="en-US" dirty="0"/>
          </a:p>
        </p:txBody>
      </p:sp>
      <p:sp>
        <p:nvSpPr>
          <p:cNvPr id="8" name="四角形: 角を丸くする 7">
            <a:extLst>
              <a:ext uri="{FF2B5EF4-FFF2-40B4-BE49-F238E27FC236}">
                <a16:creationId xmlns:a16="http://schemas.microsoft.com/office/drawing/2014/main" id="{A3CF4655-C0FF-49E9-8EAE-CA7B9443FD53}"/>
              </a:ext>
            </a:extLst>
          </p:cNvPr>
          <p:cNvSpPr/>
          <p:nvPr/>
        </p:nvSpPr>
        <p:spPr>
          <a:xfrm>
            <a:off x="4808349" y="3138408"/>
            <a:ext cx="1287651" cy="12476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57C2D0B-1671-4988-89BE-B85FD0E586C2}"/>
              </a:ext>
            </a:extLst>
          </p:cNvPr>
          <p:cNvSpPr txBox="1"/>
          <p:nvPr/>
        </p:nvSpPr>
        <p:spPr>
          <a:xfrm>
            <a:off x="5087330" y="2769076"/>
            <a:ext cx="729687" cy="369332"/>
          </a:xfrm>
          <a:prstGeom prst="rect">
            <a:avLst/>
          </a:prstGeom>
          <a:noFill/>
        </p:spPr>
        <p:txBody>
          <a:bodyPr wrap="none" rtlCol="0">
            <a:spAutoFit/>
          </a:bodyPr>
          <a:lstStyle/>
          <a:p>
            <a:r>
              <a:rPr kumimoji="1" lang="en-US" altLang="ja-JP" dirty="0" err="1">
                <a:solidFill>
                  <a:srgbClr val="FF0000"/>
                </a:solidFill>
              </a:rPr>
              <a:t>STag</a:t>
            </a:r>
            <a:endParaRPr kumimoji="1" lang="ja-JP" altLang="en-US" dirty="0">
              <a:solidFill>
                <a:srgbClr val="FF0000"/>
              </a:solidFill>
            </a:endParaRPr>
          </a:p>
        </p:txBody>
      </p:sp>
      <p:sp>
        <p:nvSpPr>
          <p:cNvPr id="10" name="四角形: 角を丸くする 9">
            <a:extLst>
              <a:ext uri="{FF2B5EF4-FFF2-40B4-BE49-F238E27FC236}">
                <a16:creationId xmlns:a16="http://schemas.microsoft.com/office/drawing/2014/main" id="{34502FA1-E03D-4ACB-820C-9C3C8A83A12D}"/>
              </a:ext>
            </a:extLst>
          </p:cNvPr>
          <p:cNvSpPr/>
          <p:nvPr/>
        </p:nvSpPr>
        <p:spPr>
          <a:xfrm>
            <a:off x="9517909" y="3138408"/>
            <a:ext cx="1287651" cy="12476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B388E59-7999-4DC3-811D-8C4D78C10E90}"/>
              </a:ext>
            </a:extLst>
          </p:cNvPr>
          <p:cNvSpPr txBox="1"/>
          <p:nvPr/>
        </p:nvSpPr>
        <p:spPr>
          <a:xfrm>
            <a:off x="9796890" y="2769076"/>
            <a:ext cx="729687" cy="369332"/>
          </a:xfrm>
          <a:prstGeom prst="rect">
            <a:avLst/>
          </a:prstGeom>
          <a:noFill/>
        </p:spPr>
        <p:txBody>
          <a:bodyPr wrap="none" rtlCol="0">
            <a:spAutoFit/>
          </a:bodyPr>
          <a:lstStyle/>
          <a:p>
            <a:r>
              <a:rPr kumimoji="1" lang="en-US" altLang="ja-JP" dirty="0" err="1">
                <a:solidFill>
                  <a:srgbClr val="FF0000"/>
                </a:solidFill>
              </a:rPr>
              <a:t>STag</a:t>
            </a:r>
            <a:endParaRPr kumimoji="1" lang="ja-JP" altLang="en-US" dirty="0">
              <a:solidFill>
                <a:srgbClr val="FF0000"/>
              </a:solidFill>
            </a:endParaRPr>
          </a:p>
        </p:txBody>
      </p:sp>
    </p:spTree>
    <p:extLst>
      <p:ext uri="{BB962C8B-B14F-4D97-AF65-F5344CB8AC3E}">
        <p14:creationId xmlns:p14="http://schemas.microsoft.com/office/powerpoint/2010/main" val="37999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3844079957"/>
              </p:ext>
            </p:extLst>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kumimoji="1" lang="en-US" altLang="ja-JP" dirty="0"/>
              <a:t>Error</a:t>
            </a:r>
            <a:endParaRPr kumimoji="1" lang="ja-JP" altLang="en-US" dirty="0"/>
          </a:p>
        </p:txBody>
      </p:sp>
      <p:sp>
        <p:nvSpPr>
          <p:cNvPr id="21" name="テキスト ボックス 20">
            <a:extLst>
              <a:ext uri="{FF2B5EF4-FFF2-40B4-BE49-F238E27FC236}">
                <a16:creationId xmlns:a16="http://schemas.microsoft.com/office/drawing/2014/main" id="{7C434A72-BE11-44E9-990E-44F0BD5B771C}"/>
              </a:ext>
            </a:extLst>
          </p:cNvPr>
          <p:cNvSpPr txBox="1"/>
          <p:nvPr/>
        </p:nvSpPr>
        <p:spPr>
          <a:xfrm>
            <a:off x="2295939" y="6198878"/>
            <a:ext cx="1369286" cy="369332"/>
          </a:xfrm>
          <a:prstGeom prst="rect">
            <a:avLst/>
          </a:prstGeom>
          <a:noFill/>
        </p:spPr>
        <p:txBody>
          <a:bodyPr wrap="none" rtlCol="0">
            <a:spAutoFit/>
          </a:bodyPr>
          <a:lstStyle/>
          <a:p>
            <a:r>
              <a:rPr lang="en-US" altLang="ja-JP" dirty="0"/>
              <a:t>Error</a:t>
            </a:r>
            <a:r>
              <a:rPr kumimoji="1" lang="en-US" altLang="ja-JP" dirty="0"/>
              <a:t>(&lt;A&gt;)</a:t>
            </a:r>
            <a:endParaRPr kumimoji="1" lang="ja-JP" altLang="en-US" dirty="0"/>
          </a:p>
        </p:txBody>
      </p:sp>
    </p:spTree>
    <p:extLst>
      <p:ext uri="{BB962C8B-B14F-4D97-AF65-F5344CB8AC3E}">
        <p14:creationId xmlns:p14="http://schemas.microsoft.com/office/powerpoint/2010/main" val="3578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2291782626"/>
              </p:ext>
            </p:extLst>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ja-JP" altLang="en-US" dirty="0"/>
              <a:t>命令文</a:t>
            </a:r>
            <a:endParaRPr kumimoji="1" lang="ja-JP" altLang="en-US" dirty="0"/>
          </a:p>
        </p:txBody>
      </p:sp>
      <p:sp>
        <p:nvSpPr>
          <p:cNvPr id="2" name="四角形: 角を丸くする 1">
            <a:extLst>
              <a:ext uri="{FF2B5EF4-FFF2-40B4-BE49-F238E27FC236}">
                <a16:creationId xmlns:a16="http://schemas.microsoft.com/office/drawing/2014/main" id="{7A7EAD79-0A3D-4FEC-A25D-18E970CE5172}"/>
              </a:ext>
            </a:extLst>
          </p:cNvPr>
          <p:cNvSpPr/>
          <p:nvPr/>
        </p:nvSpPr>
        <p:spPr>
          <a:xfrm>
            <a:off x="1638946" y="3688597"/>
            <a:ext cx="1782305" cy="23751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C1CD6BE-CC1C-4F8A-A4D6-E1819CCB1DD7}"/>
              </a:ext>
            </a:extLst>
          </p:cNvPr>
          <p:cNvSpPr txBox="1"/>
          <p:nvPr/>
        </p:nvSpPr>
        <p:spPr>
          <a:xfrm>
            <a:off x="816285" y="4506822"/>
            <a:ext cx="822661" cy="369332"/>
          </a:xfrm>
          <a:prstGeom prst="rect">
            <a:avLst/>
          </a:prstGeom>
          <a:noFill/>
        </p:spPr>
        <p:txBody>
          <a:bodyPr wrap="none" rtlCol="0">
            <a:spAutoFit/>
          </a:bodyPr>
          <a:lstStyle/>
          <a:p>
            <a:r>
              <a:rPr kumimoji="1" lang="en-US" altLang="ja-JP" dirty="0" err="1">
                <a:solidFill>
                  <a:srgbClr val="FF0000"/>
                </a:solidFill>
              </a:rPr>
              <a:t>VPtag</a:t>
            </a:r>
            <a:endParaRPr kumimoji="1" lang="ja-JP" altLang="en-US" dirty="0">
              <a:solidFill>
                <a:srgbClr val="FF0000"/>
              </a:solidFill>
            </a:endParaRPr>
          </a:p>
        </p:txBody>
      </p:sp>
    </p:spTree>
    <p:extLst>
      <p:ext uri="{BB962C8B-B14F-4D97-AF65-F5344CB8AC3E}">
        <p14:creationId xmlns:p14="http://schemas.microsoft.com/office/powerpoint/2010/main" val="42255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7F930-2325-4AB5-95BE-4534EA7386E1}"/>
              </a:ext>
            </a:extLst>
          </p:cNvPr>
          <p:cNvSpPr>
            <a:spLocks noGrp="1"/>
          </p:cNvSpPr>
          <p:nvPr>
            <p:ph type="title"/>
          </p:nvPr>
        </p:nvSpPr>
        <p:spPr/>
        <p:txBody>
          <a:bodyPr/>
          <a:lstStyle/>
          <a:p>
            <a:r>
              <a:rPr kumimoji="1" lang="ja-JP" altLang="en-US" dirty="0"/>
              <a:t>流れ</a:t>
            </a:r>
          </a:p>
        </p:txBody>
      </p:sp>
      <p:sp>
        <p:nvSpPr>
          <p:cNvPr id="3" name="テキスト プレースホルダー 2">
            <a:extLst>
              <a:ext uri="{FF2B5EF4-FFF2-40B4-BE49-F238E27FC236}">
                <a16:creationId xmlns:a16="http://schemas.microsoft.com/office/drawing/2014/main" id="{B59506FF-93E0-48EF-B892-94B28646B0B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660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353A4-4F38-4C52-90C3-8E9A18176717}"/>
              </a:ext>
            </a:extLst>
          </p:cNvPr>
          <p:cNvSpPr>
            <a:spLocks noGrp="1"/>
          </p:cNvSpPr>
          <p:nvPr>
            <p:ph type="title"/>
          </p:nvPr>
        </p:nvSpPr>
        <p:spPr>
          <a:xfrm>
            <a:off x="541338" y="365125"/>
            <a:ext cx="10515600" cy="1325563"/>
          </a:xfrm>
        </p:spPr>
        <p:txBody>
          <a:bodyPr/>
          <a:lstStyle/>
          <a:p>
            <a:r>
              <a:rPr kumimoji="0" lang="ja-JP" altLang="ja-JP" dirty="0">
                <a:latin typeface="BIZ UDPゴシック" panose="020B0400000000000000" pitchFamily="50" charset="-128"/>
                <a:ea typeface="BIZ UDPゴシック" panose="020B0400000000000000" pitchFamily="50" charset="-128"/>
                <a:cs typeface="Times New Roman" panose="02020603050405020304" pitchFamily="18" charset="0"/>
              </a:rPr>
              <a:t>研究のおおまかな感じ</a:t>
            </a:r>
            <a:br>
              <a:rPr kumimoji="0" lang="ja-JP" altLang="ja-JP" sz="5400" b="0" i="0" u="none" strike="noStrike" cap="none" normalizeH="0" baseline="0" dirty="0">
                <a:ln>
                  <a:noFill/>
                </a:ln>
                <a:solidFill>
                  <a:schemeClr val="tx1"/>
                </a:solidFill>
                <a:effectLst/>
                <a:latin typeface="Arial" panose="020B0604020202020204" pitchFamily="34" charset="0"/>
              </a:rPr>
            </a:br>
            <a:endParaRPr kumimoji="1" lang="ja-JP" altLang="en-US" dirty="0"/>
          </a:p>
        </p:txBody>
      </p:sp>
      <p:grpSp>
        <p:nvGrpSpPr>
          <p:cNvPr id="4" name="グループ化 3">
            <a:extLst>
              <a:ext uri="{FF2B5EF4-FFF2-40B4-BE49-F238E27FC236}">
                <a16:creationId xmlns:a16="http://schemas.microsoft.com/office/drawing/2014/main" id="{F9E40013-BF3C-4EB1-A5E7-3101A7692B64}"/>
              </a:ext>
            </a:extLst>
          </p:cNvPr>
          <p:cNvGrpSpPr/>
          <p:nvPr/>
        </p:nvGrpSpPr>
        <p:grpSpPr>
          <a:xfrm>
            <a:off x="1186569" y="4816474"/>
            <a:ext cx="7975600" cy="1122045"/>
            <a:chOff x="0" y="0"/>
            <a:chExt cx="7976103" cy="1122630"/>
          </a:xfrm>
        </p:grpSpPr>
        <p:sp>
          <p:nvSpPr>
            <p:cNvPr id="5" name="矢印: 右 4">
              <a:extLst>
                <a:ext uri="{FF2B5EF4-FFF2-40B4-BE49-F238E27FC236}">
                  <a16:creationId xmlns:a16="http://schemas.microsoft.com/office/drawing/2014/main" id="{FC8983AF-56D8-466E-9805-DCDA93567239}"/>
                </a:ext>
              </a:extLst>
            </p:cNvPr>
            <p:cNvSpPr/>
            <p:nvPr/>
          </p:nvSpPr>
          <p:spPr>
            <a:xfrm>
              <a:off x="1946495" y="298764"/>
              <a:ext cx="860079" cy="57942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6" name="グループ化 5">
              <a:extLst>
                <a:ext uri="{FF2B5EF4-FFF2-40B4-BE49-F238E27FC236}">
                  <a16:creationId xmlns:a16="http://schemas.microsoft.com/office/drawing/2014/main" id="{B5C62871-2EAA-4B69-9E92-B52453555E3D}"/>
                </a:ext>
              </a:extLst>
            </p:cNvPr>
            <p:cNvGrpSpPr/>
            <p:nvPr/>
          </p:nvGrpSpPr>
          <p:grpSpPr>
            <a:xfrm>
              <a:off x="0" y="0"/>
              <a:ext cx="7976103" cy="1122630"/>
              <a:chOff x="0" y="0"/>
              <a:chExt cx="7976103" cy="1122630"/>
            </a:xfrm>
          </p:grpSpPr>
          <p:sp>
            <p:nvSpPr>
              <p:cNvPr id="7" name="正方形/長方形 6">
                <a:extLst>
                  <a:ext uri="{FF2B5EF4-FFF2-40B4-BE49-F238E27FC236}">
                    <a16:creationId xmlns:a16="http://schemas.microsoft.com/office/drawing/2014/main" id="{8D26A321-FC8B-4F35-B661-571DCFBE94A2}"/>
                  </a:ext>
                </a:extLst>
              </p:cNvPr>
              <p:cNvSpPr/>
              <p:nvPr/>
            </p:nvSpPr>
            <p:spPr>
              <a:xfrm>
                <a:off x="2815627" y="0"/>
                <a:ext cx="2209046" cy="112263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400" kern="100">
                    <a:solidFill>
                      <a:srgbClr val="000000"/>
                    </a:solidFill>
                    <a:effectLst/>
                    <a:latin typeface="BIZ UDPゴシック" panose="020B0400000000000000" pitchFamily="50" charset="-128"/>
                    <a:ea typeface="游明朝" panose="02020400000000000000" pitchFamily="18" charset="-128"/>
                    <a:cs typeface="Times New Roman" panose="02020603050405020304" pitchFamily="18" charset="0"/>
                  </a:rPr>
                  <a:t>HTML</a:t>
                </a:r>
                <a:r>
                  <a:rPr lang="ja-JP" sz="1400" kern="100">
                    <a:solidFill>
                      <a:srgbClr val="000000"/>
                    </a:solidFill>
                    <a:effectLst/>
                    <a:ea typeface="BIZ UDPゴシック" panose="020B0400000000000000" pitchFamily="50" charset="-128"/>
                    <a:cs typeface="Times New Roman" panose="02020603050405020304" pitchFamily="18" charset="0"/>
                  </a:rPr>
                  <a:t>字句解析器</a:t>
                </a:r>
                <a:endParaRPr lang="ja-JP" sz="1050" kern="100">
                  <a:effectLst/>
                  <a:ea typeface="游明朝" panose="02020400000000000000" pitchFamily="18" charset="-128"/>
                  <a:cs typeface="Times New Roman" panose="02020603050405020304" pitchFamily="18" charset="0"/>
                </a:endParaRPr>
              </a:p>
            </p:txBody>
          </p:sp>
          <p:sp>
            <p:nvSpPr>
              <p:cNvPr id="8" name="楕円 7">
                <a:extLst>
                  <a:ext uri="{FF2B5EF4-FFF2-40B4-BE49-F238E27FC236}">
                    <a16:creationId xmlns:a16="http://schemas.microsoft.com/office/drawing/2014/main" id="{5EC1309B-D144-46B7-93B4-08196A0DF5F8}"/>
                  </a:ext>
                </a:extLst>
              </p:cNvPr>
              <p:cNvSpPr/>
              <p:nvPr/>
            </p:nvSpPr>
            <p:spPr>
              <a:xfrm>
                <a:off x="0" y="99588"/>
                <a:ext cx="2109458" cy="9777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BIZ UDPゴシック" panose="020B0400000000000000" pitchFamily="50" charset="-128"/>
                    <a:ea typeface="游明朝" panose="02020400000000000000" pitchFamily="18" charset="-128"/>
                    <a:cs typeface="Times New Roman" panose="02020603050405020304" pitchFamily="18" charset="0"/>
                  </a:rPr>
                  <a:t>HTML</a:t>
                </a:r>
                <a:r>
                  <a:rPr lang="ja-JP" sz="1050" kern="100">
                    <a:solidFill>
                      <a:srgbClr val="000000"/>
                    </a:solidFill>
                    <a:effectLst/>
                    <a:ea typeface="BIZ UDPゴシック" panose="020B0400000000000000" pitchFamily="50" charset="-128"/>
                    <a:cs typeface="Times New Roman" panose="02020603050405020304" pitchFamily="18" charset="0"/>
                  </a:rPr>
                  <a:t>文章</a:t>
                </a:r>
                <a:endParaRPr lang="ja-JP" sz="1050" kern="100">
                  <a:effectLst/>
                  <a:ea typeface="游明朝" panose="02020400000000000000" pitchFamily="18" charset="-128"/>
                  <a:cs typeface="Times New Roman" panose="02020603050405020304" pitchFamily="18" charset="0"/>
                </a:endParaRPr>
              </a:p>
            </p:txBody>
          </p:sp>
          <p:sp>
            <p:nvSpPr>
              <p:cNvPr id="9" name="楕円 8">
                <a:extLst>
                  <a:ext uri="{FF2B5EF4-FFF2-40B4-BE49-F238E27FC236}">
                    <a16:creationId xmlns:a16="http://schemas.microsoft.com/office/drawing/2014/main" id="{78E9BCA5-CD2D-4236-B7D5-0EEADD01E94D}"/>
                  </a:ext>
                </a:extLst>
              </p:cNvPr>
              <p:cNvSpPr/>
              <p:nvPr/>
            </p:nvSpPr>
            <p:spPr>
              <a:xfrm>
                <a:off x="5866645" y="72427"/>
                <a:ext cx="2109458" cy="9777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50" kern="100">
                    <a:solidFill>
                      <a:srgbClr val="000000"/>
                    </a:solidFill>
                    <a:effectLst/>
                    <a:ea typeface="BIZ UDPゴシック" panose="020B0400000000000000" pitchFamily="50" charset="-128"/>
                    <a:cs typeface="Times New Roman" panose="02020603050405020304" pitchFamily="18" charset="0"/>
                  </a:rPr>
                  <a:t>出力</a:t>
                </a:r>
                <a:endParaRPr lang="ja-JP" sz="1050" kern="100">
                  <a:effectLst/>
                  <a:ea typeface="游明朝" panose="02020400000000000000" pitchFamily="18" charset="-128"/>
                  <a:cs typeface="Times New Roman" panose="02020603050405020304" pitchFamily="18" charset="0"/>
                </a:endParaRPr>
              </a:p>
            </p:txBody>
          </p:sp>
          <p:sp>
            <p:nvSpPr>
              <p:cNvPr id="10" name="矢印: 右 9">
                <a:extLst>
                  <a:ext uri="{FF2B5EF4-FFF2-40B4-BE49-F238E27FC236}">
                    <a16:creationId xmlns:a16="http://schemas.microsoft.com/office/drawing/2014/main" id="{2DD19CE6-6436-4E77-B3D8-243C1A2B80FF}"/>
                  </a:ext>
                </a:extLst>
              </p:cNvPr>
              <p:cNvSpPr/>
              <p:nvPr/>
            </p:nvSpPr>
            <p:spPr>
              <a:xfrm>
                <a:off x="5060887" y="289710"/>
                <a:ext cx="860079" cy="57942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grpSp>
      <p:grpSp>
        <p:nvGrpSpPr>
          <p:cNvPr id="11" name="グループ化 10">
            <a:extLst>
              <a:ext uri="{FF2B5EF4-FFF2-40B4-BE49-F238E27FC236}">
                <a16:creationId xmlns:a16="http://schemas.microsoft.com/office/drawing/2014/main" id="{E962211B-C230-4BEC-BBDB-A866FDAF682C}"/>
              </a:ext>
            </a:extLst>
          </p:cNvPr>
          <p:cNvGrpSpPr/>
          <p:nvPr/>
        </p:nvGrpSpPr>
        <p:grpSpPr>
          <a:xfrm>
            <a:off x="1229114" y="2689859"/>
            <a:ext cx="7975600" cy="1122045"/>
            <a:chOff x="0" y="0"/>
            <a:chExt cx="7976103" cy="1122630"/>
          </a:xfrm>
        </p:grpSpPr>
        <p:sp>
          <p:nvSpPr>
            <p:cNvPr id="12" name="矢印: 右 11">
              <a:extLst>
                <a:ext uri="{FF2B5EF4-FFF2-40B4-BE49-F238E27FC236}">
                  <a16:creationId xmlns:a16="http://schemas.microsoft.com/office/drawing/2014/main" id="{D5F677BA-BE1D-4979-B012-F82F7DAA6D4C}"/>
                </a:ext>
              </a:extLst>
            </p:cNvPr>
            <p:cNvSpPr/>
            <p:nvPr/>
          </p:nvSpPr>
          <p:spPr>
            <a:xfrm>
              <a:off x="1946495" y="298764"/>
              <a:ext cx="860079" cy="57942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3" name="グループ化 12">
              <a:extLst>
                <a:ext uri="{FF2B5EF4-FFF2-40B4-BE49-F238E27FC236}">
                  <a16:creationId xmlns:a16="http://schemas.microsoft.com/office/drawing/2014/main" id="{C515AEC3-416C-476F-89FE-A3CB6F6281D4}"/>
                </a:ext>
              </a:extLst>
            </p:cNvPr>
            <p:cNvGrpSpPr/>
            <p:nvPr/>
          </p:nvGrpSpPr>
          <p:grpSpPr>
            <a:xfrm>
              <a:off x="0" y="0"/>
              <a:ext cx="7976103" cy="1122630"/>
              <a:chOff x="0" y="0"/>
              <a:chExt cx="7976103" cy="1122630"/>
            </a:xfrm>
          </p:grpSpPr>
          <p:sp>
            <p:nvSpPr>
              <p:cNvPr id="14" name="正方形/長方形 13">
                <a:extLst>
                  <a:ext uri="{FF2B5EF4-FFF2-40B4-BE49-F238E27FC236}">
                    <a16:creationId xmlns:a16="http://schemas.microsoft.com/office/drawing/2014/main" id="{B5CA3503-D69D-4CB6-9180-079F9684316A}"/>
                  </a:ext>
                </a:extLst>
              </p:cNvPr>
              <p:cNvSpPr/>
              <p:nvPr/>
            </p:nvSpPr>
            <p:spPr>
              <a:xfrm>
                <a:off x="2815449" y="0"/>
                <a:ext cx="2289951" cy="112263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400" kern="100">
                    <a:solidFill>
                      <a:srgbClr val="000000"/>
                    </a:solidFill>
                    <a:effectLst/>
                    <a:ea typeface="BIZ UDPゴシック" panose="020B0400000000000000" pitchFamily="50" charset="-128"/>
                    <a:cs typeface="Times New Roman" panose="02020603050405020304" pitchFamily="18" charset="0"/>
                  </a:rPr>
                  <a:t>パーサーを作るプログラム</a:t>
                </a:r>
                <a:endParaRPr lang="ja-JP" sz="1050" kern="100">
                  <a:effectLst/>
                  <a:ea typeface="游明朝" panose="02020400000000000000" pitchFamily="18" charset="-128"/>
                  <a:cs typeface="Times New Roman" panose="02020603050405020304" pitchFamily="18" charset="0"/>
                </a:endParaRPr>
              </a:p>
            </p:txBody>
          </p:sp>
          <p:sp>
            <p:nvSpPr>
              <p:cNvPr id="15" name="楕円 14">
                <a:extLst>
                  <a:ext uri="{FF2B5EF4-FFF2-40B4-BE49-F238E27FC236}">
                    <a16:creationId xmlns:a16="http://schemas.microsoft.com/office/drawing/2014/main" id="{93C65254-DBDE-4901-AAB8-C3D02E659379}"/>
                  </a:ext>
                </a:extLst>
              </p:cNvPr>
              <p:cNvSpPr/>
              <p:nvPr/>
            </p:nvSpPr>
            <p:spPr>
              <a:xfrm>
                <a:off x="0" y="99588"/>
                <a:ext cx="2109458" cy="9777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BIZ UDPゴシック" panose="020B0400000000000000" pitchFamily="50" charset="-128"/>
                    <a:ea typeface="游明朝" panose="02020400000000000000" pitchFamily="18" charset="-128"/>
                    <a:cs typeface="Times New Roman" panose="02020603050405020304" pitchFamily="18" charset="0"/>
                  </a:rPr>
                  <a:t>HTML</a:t>
                </a:r>
                <a:r>
                  <a:rPr lang="ja-JP" sz="1050" kern="100">
                    <a:solidFill>
                      <a:srgbClr val="000000"/>
                    </a:solidFill>
                    <a:effectLst/>
                    <a:ea typeface="BIZ UDPゴシック" panose="020B0400000000000000" pitchFamily="50" charset="-128"/>
                    <a:cs typeface="Times New Roman" panose="02020603050405020304" pitchFamily="18" charset="0"/>
                  </a:rPr>
                  <a:t>字句解析仕様</a:t>
                </a:r>
                <a:endParaRPr lang="ja-JP" sz="1050" kern="100">
                  <a:effectLst/>
                  <a:ea typeface="游明朝" panose="02020400000000000000" pitchFamily="18" charset="-128"/>
                  <a:cs typeface="Times New Roman" panose="02020603050405020304" pitchFamily="18" charset="0"/>
                </a:endParaRPr>
              </a:p>
            </p:txBody>
          </p:sp>
          <p:sp>
            <p:nvSpPr>
              <p:cNvPr id="16" name="楕円 15">
                <a:extLst>
                  <a:ext uri="{FF2B5EF4-FFF2-40B4-BE49-F238E27FC236}">
                    <a16:creationId xmlns:a16="http://schemas.microsoft.com/office/drawing/2014/main" id="{6003AC31-C23B-4725-94D9-CBA36A85542F}"/>
                  </a:ext>
                </a:extLst>
              </p:cNvPr>
              <p:cNvSpPr/>
              <p:nvPr/>
            </p:nvSpPr>
            <p:spPr>
              <a:xfrm>
                <a:off x="5866645" y="72427"/>
                <a:ext cx="2109458" cy="9777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BIZ UDPゴシック" panose="020B0400000000000000" pitchFamily="50" charset="-128"/>
                    <a:ea typeface="游明朝" panose="02020400000000000000" pitchFamily="18" charset="-128"/>
                    <a:cs typeface="Times New Roman" panose="02020603050405020304" pitchFamily="18" charset="0"/>
                  </a:rPr>
                  <a:t>HTML</a:t>
                </a:r>
                <a:r>
                  <a:rPr lang="ja-JP" sz="1050" kern="100">
                    <a:solidFill>
                      <a:srgbClr val="000000"/>
                    </a:solidFill>
                    <a:effectLst/>
                    <a:ea typeface="BIZ UDPゴシック" panose="020B0400000000000000" pitchFamily="50" charset="-128"/>
                    <a:cs typeface="Times New Roman" panose="02020603050405020304" pitchFamily="18" charset="0"/>
                  </a:rPr>
                  <a:t>字句解析器</a:t>
                </a:r>
                <a:endParaRPr lang="ja-JP" sz="1050" kern="100">
                  <a:effectLst/>
                  <a:ea typeface="游明朝" panose="02020400000000000000" pitchFamily="18" charset="-128"/>
                  <a:cs typeface="Times New Roman" panose="02020603050405020304" pitchFamily="18" charset="0"/>
                </a:endParaRPr>
              </a:p>
            </p:txBody>
          </p:sp>
          <p:sp>
            <p:nvSpPr>
              <p:cNvPr id="17" name="矢印: 右 16">
                <a:extLst>
                  <a:ext uri="{FF2B5EF4-FFF2-40B4-BE49-F238E27FC236}">
                    <a16:creationId xmlns:a16="http://schemas.microsoft.com/office/drawing/2014/main" id="{75C2587F-9177-4FF2-8EB7-6B1FAD92E31E}"/>
                  </a:ext>
                </a:extLst>
              </p:cNvPr>
              <p:cNvSpPr/>
              <p:nvPr/>
            </p:nvSpPr>
            <p:spPr>
              <a:xfrm>
                <a:off x="5060887" y="289710"/>
                <a:ext cx="860079" cy="579421"/>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grpSp>
      <p:sp>
        <p:nvSpPr>
          <p:cNvPr id="18" name="矢印: 下 17">
            <a:extLst>
              <a:ext uri="{FF2B5EF4-FFF2-40B4-BE49-F238E27FC236}">
                <a16:creationId xmlns:a16="http://schemas.microsoft.com/office/drawing/2014/main" id="{08E51FFA-30DB-4417-8CC5-CABEC7AED41D}"/>
              </a:ext>
            </a:extLst>
          </p:cNvPr>
          <p:cNvSpPr/>
          <p:nvPr/>
        </p:nvSpPr>
        <p:spPr>
          <a:xfrm rot="3370091">
            <a:off x="6545969" y="3100069"/>
            <a:ext cx="425450" cy="2425700"/>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9" name="テキスト ボックス 2">
            <a:extLst>
              <a:ext uri="{FF2B5EF4-FFF2-40B4-BE49-F238E27FC236}">
                <a16:creationId xmlns:a16="http://schemas.microsoft.com/office/drawing/2014/main" id="{7B1593D3-CDBC-4965-B282-1A7747956DF4}"/>
              </a:ext>
            </a:extLst>
          </p:cNvPr>
          <p:cNvSpPr txBox="1">
            <a:spLocks noChangeArrowheads="1"/>
          </p:cNvSpPr>
          <p:nvPr/>
        </p:nvSpPr>
        <p:spPr bwMode="auto">
          <a:xfrm>
            <a:off x="306387" y="1947226"/>
            <a:ext cx="2054225"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en-US" sz="1400" dirty="0">
                <a:latin typeface="BIZ UDPゴシック" panose="020B0400000000000000" pitchFamily="50" charset="-128"/>
                <a:ea typeface="BIZ UDPゴシック" panose="020B0400000000000000" pitchFamily="50" charset="-128"/>
                <a:cs typeface="Times New Roman" panose="02020603050405020304" pitchFamily="18" charset="0"/>
              </a:rPr>
              <a:t>①　</a:t>
            </a:r>
            <a:r>
              <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字句解析器を作る</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20" name="Text Box 1">
            <a:extLst>
              <a:ext uri="{FF2B5EF4-FFF2-40B4-BE49-F238E27FC236}">
                <a16:creationId xmlns:a16="http://schemas.microsoft.com/office/drawing/2014/main" id="{877C1FA8-F025-495F-B22D-C1F9EA90A202}"/>
              </a:ext>
            </a:extLst>
          </p:cNvPr>
          <p:cNvSpPr txBox="1">
            <a:spLocks noChangeArrowheads="1"/>
          </p:cNvSpPr>
          <p:nvPr/>
        </p:nvSpPr>
        <p:spPr bwMode="auto">
          <a:xfrm>
            <a:off x="368300" y="4328157"/>
            <a:ext cx="3503613"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②　字句解析器を実行する（テスト）</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22" name="思考の吹き出し: 雲形 10">
            <a:extLst>
              <a:ext uri="{FF2B5EF4-FFF2-40B4-BE49-F238E27FC236}">
                <a16:creationId xmlns:a16="http://schemas.microsoft.com/office/drawing/2014/main" id="{C9DADF48-9106-4508-85E4-F702768CC37B}"/>
              </a:ext>
            </a:extLst>
          </p:cNvPr>
          <p:cNvSpPr>
            <a:spLocks noChangeArrowheads="1"/>
          </p:cNvSpPr>
          <p:nvPr/>
        </p:nvSpPr>
        <p:spPr bwMode="auto">
          <a:xfrm>
            <a:off x="7932738" y="984250"/>
            <a:ext cx="3124200" cy="1412875"/>
          </a:xfrm>
          <a:prstGeom prst="cloudCallout">
            <a:avLst>
              <a:gd name="adj1" fmla="val -20833"/>
              <a:gd name="adj2" fmla="val 62500"/>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sz="26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イメージ</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B8DF8CDD-E9A1-4401-B7C5-D4298CA987BC}"/>
              </a:ext>
            </a:extLst>
          </p:cNvPr>
          <p:cNvSpPr>
            <a:spLocks noChangeArrowheads="1"/>
          </p:cNvSpPr>
          <p:nvPr/>
        </p:nvSpPr>
        <p:spPr bwMode="auto">
          <a:xfrm>
            <a:off x="368300" y="1517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24" name="Rectangle 23">
            <a:extLst>
              <a:ext uri="{FF2B5EF4-FFF2-40B4-BE49-F238E27FC236}">
                <a16:creationId xmlns:a16="http://schemas.microsoft.com/office/drawing/2014/main" id="{02FF0638-0849-40D6-83B9-0C70C16F65FF}"/>
              </a:ext>
            </a:extLst>
          </p:cNvPr>
          <p:cNvSpPr>
            <a:spLocks noChangeArrowheads="1"/>
          </p:cNvSpPr>
          <p:nvPr/>
        </p:nvSpPr>
        <p:spPr bwMode="auto">
          <a:xfrm>
            <a:off x="368300" y="608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25" name="Rectangle 31">
            <a:extLst>
              <a:ext uri="{FF2B5EF4-FFF2-40B4-BE49-F238E27FC236}">
                <a16:creationId xmlns:a16="http://schemas.microsoft.com/office/drawing/2014/main" id="{8A17C2D5-3EA1-49E9-8BCF-4F99372C84FD}"/>
              </a:ext>
            </a:extLst>
          </p:cNvPr>
          <p:cNvSpPr>
            <a:spLocks noChangeArrowheads="1"/>
          </p:cNvSpPr>
          <p:nvPr/>
        </p:nvSpPr>
        <p:spPr bwMode="auto">
          <a:xfrm>
            <a:off x="368300" y="608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454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00A9E-88F3-4869-87FB-D82F0B37A9BD}"/>
              </a:ext>
            </a:extLst>
          </p:cNvPr>
          <p:cNvSpPr>
            <a:spLocks noGrp="1"/>
          </p:cNvSpPr>
          <p:nvPr>
            <p:ph type="title"/>
          </p:nvPr>
        </p:nvSpPr>
        <p:spPr>
          <a:xfrm>
            <a:off x="254000" y="132599"/>
            <a:ext cx="10515600" cy="840422"/>
          </a:xfrm>
        </p:spPr>
        <p:txBody>
          <a:bodyPr>
            <a:normAutofit/>
          </a:bodyPr>
          <a:lstStyle/>
          <a:p>
            <a:r>
              <a:rPr kumimoji="1" lang="ja-JP" altLang="en-US" sz="3600" dirty="0"/>
              <a:t>①の大まかな感じ</a:t>
            </a:r>
          </a:p>
        </p:txBody>
      </p:sp>
      <p:pic>
        <p:nvPicPr>
          <p:cNvPr id="7169" name="図 42">
            <a:extLst>
              <a:ext uri="{FF2B5EF4-FFF2-40B4-BE49-F238E27FC236}">
                <a16:creationId xmlns:a16="http://schemas.microsoft.com/office/drawing/2014/main" id="{2D6CB2B7-FA91-439B-BF6D-D2AC66507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1034416"/>
            <a:ext cx="5222875" cy="2757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テキスト ボックス 2">
            <a:extLst>
              <a:ext uri="{FF2B5EF4-FFF2-40B4-BE49-F238E27FC236}">
                <a16:creationId xmlns:a16="http://schemas.microsoft.com/office/drawing/2014/main" id="{241060B5-08E3-45B6-A7D0-D8B0CC434B9C}"/>
              </a:ext>
            </a:extLst>
          </p:cNvPr>
          <p:cNvSpPr txBox="1">
            <a:spLocks noChangeArrowheads="1"/>
          </p:cNvSpPr>
          <p:nvPr/>
        </p:nvSpPr>
        <p:spPr bwMode="auto">
          <a:xfrm>
            <a:off x="925512" y="4457700"/>
            <a:ext cx="6866765" cy="17543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000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bmk="_Hlk53598335">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d</a:t>
            </a:r>
            <a:r>
              <a:rPr kumimoji="0" lang="en-US" altLang="ja-JP" sz="1200" b="0" i="0" u="none" strike="noStrike" cap="none" normalizeH="0" baseline="0" dirty="0" bmk="">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ef </a:t>
            </a:r>
            <a:r>
              <a:rPr kumimoji="0" lang="en-US" altLang="ja-JP" sz="1200" b="0" i="0" u="none" strike="noStrike" cap="none" normalizeH="0" baseline="0" dirty="0" err="1" bmk="">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DataState</a:t>
            </a:r>
            <a:r>
              <a:rPr kumimoji="0" lang="en-US" altLang="ja-JP" sz="1200" b="0" i="0" u="none" strike="noStrike" cap="none" normalizeH="0" baseline="0" dirty="0" bmk="">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 {</a:t>
            </a:r>
            <a:endParaRPr kumimoji="0" lang="en-US" altLang="ja-JP" sz="1050" b="0" i="0" u="none" strike="noStrike" cap="none" normalizeH="0" baseline="0" dirty="0" bmk="_Hlk53598335">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character match {</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case “&amp;” =&gt; Set(</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returnState</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dataState</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Switch(</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characterReferenceState</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case “&lt;” =&gt; Switch(</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tagOpenState</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case NULL =&gt; Error(unexpected-null-character); Emit(</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currentInputCharacter</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case EOF =&gt; Emit(end-of-file)</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case _ =&gt; Emit(</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currentInputCharacter</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Switch(</a:t>
            </a:r>
            <a:r>
              <a:rPr kumimoji="0" lang="en-US" altLang="ja-JP" sz="1200" b="0" i="0" u="none" strike="noStrike" cap="none" normalizeH="0" baseline="0" dirty="0" err="1"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dataState</a:t>
            </a: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endParaRPr kumimoji="0" lang="en-US" altLang="ja-JP" sz="1050" b="0" i="0" u="none" strike="noStrike" cap="none" normalizeH="0" baseline="0" dirty="0" bmk="_Hlk53598334">
              <a:ln>
                <a:noFill/>
              </a:ln>
              <a:solidFill>
                <a:schemeClr val="tx1"/>
              </a:solidFill>
              <a:effectLst/>
            </a:endParaRPr>
          </a:p>
          <a:p>
            <a:pPr lvl="1" indent="200025"/>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endParaRPr kumimoji="0" lang="en-US" altLang="ja-JP" sz="1050" b="0" i="0" u="none" strike="noStrike" cap="none" normalizeH="0" baseline="0" dirty="0" bmk="_Hlk53598334">
              <a:ln>
                <a:noFill/>
              </a:ln>
              <a:solidFill>
                <a:schemeClr val="tx1"/>
              </a:solidFill>
              <a:effectLst/>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bmk="_Hlk53598334">
                <a:ln>
                  <a:noFill/>
                </a:ln>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endParaRPr kumimoji="0" lang="en-US" altLang="ja-JP" sz="2800" b="0" i="0" u="none" strike="noStrike" cap="none" normalizeH="0" baseline="0" dirty="0">
              <a:ln>
                <a:noFill/>
              </a:ln>
              <a:solidFill>
                <a:schemeClr val="tx1"/>
              </a:solidFill>
              <a:effectLst/>
              <a:latin typeface="Arial" panose="020B0604020202020204" pitchFamily="34" charset="0"/>
            </a:endParaRPr>
          </a:p>
        </p:txBody>
      </p:sp>
      <p:sp>
        <p:nvSpPr>
          <p:cNvPr id="6" name="矢印: 下 5">
            <a:extLst>
              <a:ext uri="{FF2B5EF4-FFF2-40B4-BE49-F238E27FC236}">
                <a16:creationId xmlns:a16="http://schemas.microsoft.com/office/drawing/2014/main" id="{27D8F20E-A6B4-48D3-9CD4-1C38E6F88D0C}"/>
              </a:ext>
            </a:extLst>
          </p:cNvPr>
          <p:cNvSpPr/>
          <p:nvPr/>
        </p:nvSpPr>
        <p:spPr>
          <a:xfrm>
            <a:off x="2884487" y="3826035"/>
            <a:ext cx="678815" cy="642620"/>
          </a:xfrm>
          <a:prstGeom prst="downArrow">
            <a:avLst/>
          </a:prstGeom>
          <a:solidFill>
            <a:schemeClr val="bg2">
              <a:lumMod val="5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 name="Text Box 4">
            <a:extLst>
              <a:ext uri="{FF2B5EF4-FFF2-40B4-BE49-F238E27FC236}">
                <a16:creationId xmlns:a16="http://schemas.microsoft.com/office/drawing/2014/main" id="{3B85D900-9BA2-44A8-A44F-68027F371E44}"/>
              </a:ext>
            </a:extLst>
          </p:cNvPr>
          <p:cNvSpPr txBox="1">
            <a:spLocks noChangeArrowheads="1"/>
          </p:cNvSpPr>
          <p:nvPr/>
        </p:nvSpPr>
        <p:spPr bwMode="auto">
          <a:xfrm>
            <a:off x="925513" y="3916363"/>
            <a:ext cx="2054225" cy="461963"/>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Scala</a:t>
            </a:r>
            <a:r>
              <a:rPr kumimoji="0" lang="ja-JP" altLang="en-US"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の関数</a:t>
            </a: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 Box 2">
            <a:extLst>
              <a:ext uri="{FF2B5EF4-FFF2-40B4-BE49-F238E27FC236}">
                <a16:creationId xmlns:a16="http://schemas.microsoft.com/office/drawing/2014/main" id="{D0B2D4D4-025A-4D63-BCA7-8BEF0652E450}"/>
              </a:ext>
            </a:extLst>
          </p:cNvPr>
          <p:cNvSpPr txBox="1">
            <a:spLocks noChangeArrowheads="1"/>
          </p:cNvSpPr>
          <p:nvPr/>
        </p:nvSpPr>
        <p:spPr bwMode="auto">
          <a:xfrm>
            <a:off x="3655219" y="3872946"/>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パーサー作成</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AB47A692-E839-4306-BE18-10DE4F534AEA}"/>
              </a:ext>
            </a:extLst>
          </p:cNvPr>
          <p:cNvSpPr>
            <a:spLocks noChangeArrowheads="1"/>
          </p:cNvSpPr>
          <p:nvPr/>
        </p:nvSpPr>
        <p:spPr bwMode="auto">
          <a:xfrm>
            <a:off x="254000"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9" name="Rectangle 8">
            <a:extLst>
              <a:ext uri="{FF2B5EF4-FFF2-40B4-BE49-F238E27FC236}">
                <a16:creationId xmlns:a16="http://schemas.microsoft.com/office/drawing/2014/main" id="{AFA34B94-B2E0-42B7-BD1C-299A9BE55AC1}"/>
              </a:ext>
            </a:extLst>
          </p:cNvPr>
          <p:cNvSpPr>
            <a:spLocks noChangeArrowheads="1"/>
          </p:cNvSpPr>
          <p:nvPr/>
        </p:nvSpPr>
        <p:spPr bwMode="auto">
          <a:xfrm>
            <a:off x="25400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0" name="Rectangle 10">
            <a:extLst>
              <a:ext uri="{FF2B5EF4-FFF2-40B4-BE49-F238E27FC236}">
                <a16:creationId xmlns:a16="http://schemas.microsoft.com/office/drawing/2014/main" id="{C12A1B7D-D537-459F-9163-4D17C7E544E9}"/>
              </a:ext>
            </a:extLst>
          </p:cNvPr>
          <p:cNvSpPr>
            <a:spLocks noChangeArrowheads="1"/>
          </p:cNvSpPr>
          <p:nvPr/>
        </p:nvSpPr>
        <p:spPr bwMode="auto">
          <a:xfrm>
            <a:off x="25400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800" b="0" i="0" u="none" strike="noStrike" cap="none" normalizeH="0" baseline="0">
                <a:ln>
                  <a:noFill/>
                </a:ln>
                <a:solidFill>
                  <a:schemeClr val="tx1"/>
                </a:solidFill>
                <a:effectLst/>
                <a:latin typeface="Arial" panose="020B0604020202020204" pitchFamily="34"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897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78481-1017-43F9-B3E8-8F22B6B5A11D}"/>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80447AEB-6BDE-481C-977C-14DD7A37BFDF}"/>
              </a:ext>
            </a:extLst>
          </p:cNvPr>
          <p:cNvSpPr>
            <a:spLocks noGrp="1"/>
          </p:cNvSpPr>
          <p:nvPr>
            <p:ph idx="1"/>
          </p:nvPr>
        </p:nvSpPr>
        <p:spPr/>
        <p:txBody>
          <a:bodyPr/>
          <a:lstStyle/>
          <a:p>
            <a:r>
              <a:rPr lang="ja-JP" altLang="en-US" dirty="0"/>
              <a:t>カッコの中身の処理どうするか</a:t>
            </a:r>
            <a:endParaRPr lang="en-US" altLang="ja-JP" dirty="0"/>
          </a:p>
          <a:p>
            <a:r>
              <a:rPr lang="ja-JP" altLang="en-US" dirty="0"/>
              <a:t>参照関係ちゃんとできるか？</a:t>
            </a:r>
            <a:endParaRPr kumimoji="1" lang="ja-JP" altLang="en-US" dirty="0"/>
          </a:p>
        </p:txBody>
      </p:sp>
    </p:spTree>
    <p:extLst>
      <p:ext uri="{BB962C8B-B14F-4D97-AF65-F5344CB8AC3E}">
        <p14:creationId xmlns:p14="http://schemas.microsoft.com/office/powerpoint/2010/main" val="264069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A5C17-624E-4D00-9FC4-39D23B716FB7}"/>
              </a:ext>
            </a:extLst>
          </p:cNvPr>
          <p:cNvSpPr>
            <a:spLocks noGrp="1"/>
          </p:cNvSpPr>
          <p:nvPr>
            <p:ph type="title"/>
          </p:nvPr>
        </p:nvSpPr>
        <p:spPr>
          <a:xfrm>
            <a:off x="228600" y="200819"/>
            <a:ext cx="10515600" cy="549275"/>
          </a:xfrm>
        </p:spPr>
        <p:txBody>
          <a:bodyPr>
            <a:normAutofit fontScale="90000"/>
          </a:bodyPr>
          <a:lstStyle/>
          <a:p>
            <a:pPr lvl="0" eaLnBrk="0" fontAlgn="base" hangingPunct="0">
              <a:lnSpc>
                <a:spcPct val="100000"/>
              </a:lnSpc>
              <a:spcAft>
                <a:spcPct val="0"/>
              </a:spcAft>
            </a:pPr>
            <a:br>
              <a:rPr kumimoji="0" lang="ja-JP" altLang="ja-JP" dirty="0">
                <a:latin typeface="BIZ UDPゴシック" panose="020B0400000000000000" pitchFamily="50" charset="-128"/>
                <a:ea typeface="BIZ UDPゴシック" panose="020B0400000000000000" pitchFamily="50" charset="-128"/>
                <a:cs typeface="Times New Roman" panose="02020603050405020304" pitchFamily="18" charset="0"/>
              </a:rPr>
            </a:br>
            <a:r>
              <a:rPr kumimoji="0" lang="ja-JP" altLang="ja-JP" sz="3100" dirty="0">
                <a:latin typeface="BIZ UDPゴシック" panose="020B0400000000000000" pitchFamily="50" charset="-128"/>
                <a:ea typeface="BIZ UDPゴシック" panose="020B0400000000000000" pitchFamily="50" charset="-128"/>
                <a:cs typeface="Times New Roman" panose="02020603050405020304" pitchFamily="18" charset="0"/>
              </a:rPr>
              <a:t>①</a:t>
            </a:r>
            <a:r>
              <a:rPr kumimoji="0" lang="en-US" altLang="ja-JP" sz="3100" dirty="0">
                <a:latin typeface="BIZ UDPゴシック" panose="020B0400000000000000" pitchFamily="50" charset="-128"/>
                <a:ea typeface="BIZ UDPゴシック" panose="020B0400000000000000" pitchFamily="50" charset="-128"/>
                <a:cs typeface="Times New Roman" panose="02020603050405020304" pitchFamily="18" charset="0"/>
              </a:rPr>
              <a:t>-1. HTML</a:t>
            </a:r>
            <a:r>
              <a:rPr kumimoji="0" lang="ja-JP" altLang="en-US" sz="3100" dirty="0">
                <a:latin typeface="BIZ UDPゴシック" panose="020B0400000000000000" pitchFamily="50" charset="-128"/>
                <a:ea typeface="BIZ UDPゴシック" panose="020B0400000000000000" pitchFamily="50" charset="-128"/>
                <a:cs typeface="Times New Roman" panose="02020603050405020304" pitchFamily="18" charset="0"/>
              </a:rPr>
              <a:t>で書かれた字句解析仕様の前処理（構造化する）</a:t>
            </a:r>
            <a:br>
              <a:rPr kumimoji="0" lang="ja-JP" altLang="en-US" sz="1800" b="0" i="0" u="none" strike="noStrike" cap="none" normalizeH="0" baseline="0" dirty="0">
                <a:ln>
                  <a:noFill/>
                </a:ln>
                <a:solidFill>
                  <a:schemeClr val="tx1"/>
                </a:solidFill>
                <a:effectLst/>
              </a:rPr>
            </a:br>
            <a:endParaRPr kumimoji="1" lang="ja-JP" altLang="en-US" dirty="0"/>
          </a:p>
        </p:txBody>
      </p:sp>
      <p:sp>
        <p:nvSpPr>
          <p:cNvPr id="4" name="矢印: 下 3">
            <a:extLst>
              <a:ext uri="{FF2B5EF4-FFF2-40B4-BE49-F238E27FC236}">
                <a16:creationId xmlns:a16="http://schemas.microsoft.com/office/drawing/2014/main" id="{C7729FE8-1EF5-4A07-8780-309F9F59ABC0}"/>
              </a:ext>
            </a:extLst>
          </p:cNvPr>
          <p:cNvSpPr/>
          <p:nvPr/>
        </p:nvSpPr>
        <p:spPr>
          <a:xfrm>
            <a:off x="2854325" y="3752058"/>
            <a:ext cx="687705" cy="1765300"/>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 name="テキスト ボックス 2">
            <a:extLst>
              <a:ext uri="{FF2B5EF4-FFF2-40B4-BE49-F238E27FC236}">
                <a16:creationId xmlns:a16="http://schemas.microsoft.com/office/drawing/2014/main" id="{F5E03A11-A031-4C01-B36C-56A6393EB9B1}"/>
              </a:ext>
            </a:extLst>
          </p:cNvPr>
          <p:cNvSpPr txBox="1">
            <a:spLocks noChangeArrowheads="1"/>
          </p:cNvSpPr>
          <p:nvPr/>
        </p:nvSpPr>
        <p:spPr bwMode="auto">
          <a:xfrm>
            <a:off x="555625" y="1691483"/>
            <a:ext cx="9731375" cy="2184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&lt;h5&gt;&lt;span&gt;12.2.5.1&lt;/span&gt; &lt;</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dfn</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 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dfn</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&gt;&lt;a&gt;&lt;/a&gt;&lt;/h5&gt;</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&lt;p&gt;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Consume the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&lt;a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href</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=#next-input-character id=</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data-state:next-input-character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next input 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&lt;/p&gt;</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&lt;dl class=switch&gt;&lt;dt&gt;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U+0026</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AMPERSAND (&amp;amp;)&lt;dd&gt;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Set the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&lt;var id=</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data-state:return-state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&gt;&lt;a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href</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=#return-state&gt;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return 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&lt;/a&gt;&lt;/var&gt; </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to the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&lt;a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href</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 id=</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data-state:data-state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 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Switch to the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&lt;a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href</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=#character-reference-state id=</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data-state:character-reference-state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character reference 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&lt;/a&gt;</a:t>
            </a:r>
            <a:r>
              <a:rPr kumimoji="0" lang="en-US" altLang="ja-JP" sz="1200" b="0" i="0" u="none" strike="noStrike" cap="none" normalizeH="0" baseline="0" dirty="0">
                <a:ln>
                  <a:noFill/>
                </a:ln>
                <a:solidFill>
                  <a:srgbClr val="FF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6" name="Text Box 2">
            <a:extLst>
              <a:ext uri="{FF2B5EF4-FFF2-40B4-BE49-F238E27FC236}">
                <a16:creationId xmlns:a16="http://schemas.microsoft.com/office/drawing/2014/main" id="{D66E804A-34CE-4D60-AB9C-9E3A190DF32D}"/>
              </a:ext>
            </a:extLst>
          </p:cNvPr>
          <p:cNvSpPr txBox="1">
            <a:spLocks noChangeArrowheads="1"/>
          </p:cNvSpPr>
          <p:nvPr/>
        </p:nvSpPr>
        <p:spPr bwMode="auto">
          <a:xfrm>
            <a:off x="555625" y="4267995"/>
            <a:ext cx="7577138" cy="733425"/>
          </a:xfrm>
          <a:prstGeom prst="rect">
            <a:avLst/>
          </a:prstGeom>
          <a:solidFill>
            <a:srgbClr val="FFFFFF"/>
          </a:solidFill>
          <a:ln w="9525">
            <a:solidFill>
              <a:srgbClr val="00B05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class  state ( name: String ,  prev</a:t>
            </a:r>
            <a:r>
              <a:rPr kumimoji="0" lang="ja-JP" altLang="en-US"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処理</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String ,  </a:t>
            </a:r>
            <a:r>
              <a:rPr kumimoji="0" lang="ja-JP" altLang="en-US"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文字を消費する処理</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List[trance] )</a:t>
            </a:r>
            <a:endParaRPr kumimoji="0" lang="en-US"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class  trance ( character: string ,  </a:t>
            </a:r>
            <a:r>
              <a:rPr kumimoji="0" lang="ja-JP" altLang="en-US"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処理内容</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string )</a:t>
            </a: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7" name="Text Box 1">
            <a:extLst>
              <a:ext uri="{FF2B5EF4-FFF2-40B4-BE49-F238E27FC236}">
                <a16:creationId xmlns:a16="http://schemas.microsoft.com/office/drawing/2014/main" id="{F156D248-9BF2-4E75-9948-6E6DB1C91C7C}"/>
              </a:ext>
            </a:extLst>
          </p:cNvPr>
          <p:cNvSpPr txBox="1">
            <a:spLocks noChangeArrowheads="1"/>
          </p:cNvSpPr>
          <p:nvPr/>
        </p:nvSpPr>
        <p:spPr bwMode="auto">
          <a:xfrm>
            <a:off x="555625" y="5393532"/>
            <a:ext cx="7577138" cy="73342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state ( Data state ,  </a:t>
            </a:r>
            <a:r>
              <a:rPr kumimoji="0" lang="en-US" altLang="ja-JP" sz="1200" b="0" i="0" u="none" strike="noStrike" cap="none" normalizeH="0" baseline="0" dirty="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Consume the next input 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List ( trance( U+0026, </a:t>
            </a:r>
            <a:r>
              <a:rPr kumimoji="0" lang="en-US" altLang="ja-JP" sz="1200" b="0" i="0" u="none" strike="noStrike" cap="none" normalizeH="0" baseline="0" dirty="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Set the return state to </a:t>
            </a:r>
            <a:r>
              <a:rPr kumimoji="0" lang="en-US" altLang="ja-JP" sz="1200" b="0" i="0" u="none" strike="noStrike" cap="none" normalizeH="0" baseline="0" dirty="0">
                <a:ln>
                  <a:noFill/>
                </a:ln>
                <a:solidFill>
                  <a:srgbClr val="0070C0"/>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trance(</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 </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8" name="四角形: 角を丸くする 1">
            <a:extLst>
              <a:ext uri="{FF2B5EF4-FFF2-40B4-BE49-F238E27FC236}">
                <a16:creationId xmlns:a16="http://schemas.microsoft.com/office/drawing/2014/main" id="{68FA85E6-1150-4E86-A635-ACD25E7F98BB}"/>
              </a:ext>
            </a:extLst>
          </p:cNvPr>
          <p:cNvSpPr>
            <a:spLocks noChangeArrowheads="1"/>
          </p:cNvSpPr>
          <p:nvPr/>
        </p:nvSpPr>
        <p:spPr bwMode="auto">
          <a:xfrm>
            <a:off x="9194800" y="921543"/>
            <a:ext cx="2997200" cy="1149350"/>
          </a:xfrm>
          <a:prstGeom prst="roundRect">
            <a:avLst>
              <a:gd name="adj" fmla="val 16667"/>
            </a:avLst>
          </a:prstGeom>
          <a:solidFill>
            <a:srgbClr val="E2EFD9"/>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目的：</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自然言語処理がうまくできるように、前処理として、構造的に書かれている文章を</a:t>
            </a:r>
            <a:r>
              <a:rPr kumimoji="0" lang="en-US" altLang="ja-JP" sz="12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Scala</a:t>
            </a:r>
            <a:r>
              <a:rPr kumimoji="0" lang="ja-JP" altLang="en-US" sz="12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でそのまま改めて構造化する</a:t>
            </a:r>
            <a:endParaRPr kumimoji="0" lang="ja-JP" altLang="en-US" sz="12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2D28BE6B-D87A-40D6-B43D-3A35B4EFF8EC}"/>
              </a:ext>
            </a:extLst>
          </p:cNvPr>
          <p:cNvSpPr>
            <a:spLocks noChangeArrowheads="1"/>
          </p:cNvSpPr>
          <p:nvPr/>
        </p:nvSpPr>
        <p:spPr bwMode="auto">
          <a:xfrm>
            <a:off x="431800" y="1520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HTML</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で書かれた字句解析仕様</a:t>
            </a: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2AF7557B-4E79-4B45-87E4-B3038F0AF5CE}"/>
              </a:ext>
            </a:extLst>
          </p:cNvPr>
          <p:cNvSpPr>
            <a:spLocks noChangeArrowheads="1"/>
          </p:cNvSpPr>
          <p:nvPr/>
        </p:nvSpPr>
        <p:spPr bwMode="auto">
          <a:xfrm>
            <a:off x="4318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3" name="Rectangle 13">
            <a:extLst>
              <a:ext uri="{FF2B5EF4-FFF2-40B4-BE49-F238E27FC236}">
                <a16:creationId xmlns:a16="http://schemas.microsoft.com/office/drawing/2014/main" id="{A206956F-1F41-44B7-8CF4-35800835C9CE}"/>
              </a:ext>
            </a:extLst>
          </p:cNvPr>
          <p:cNvSpPr>
            <a:spLocks noChangeArrowheads="1"/>
          </p:cNvSpPr>
          <p:nvPr/>
        </p:nvSpPr>
        <p:spPr bwMode="auto">
          <a:xfrm>
            <a:off x="431800" y="4123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こんな感じの型に当てはめる</a:t>
            </a:r>
            <a:endParaRPr kumimoji="0" lang="ja-JP"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4" name="Rectangle 15">
            <a:extLst>
              <a:ext uri="{FF2B5EF4-FFF2-40B4-BE49-F238E27FC236}">
                <a16:creationId xmlns:a16="http://schemas.microsoft.com/office/drawing/2014/main" id="{192DB4DB-1AF6-43EE-B75A-B9AAB27A54E1}"/>
              </a:ext>
            </a:extLst>
          </p:cNvPr>
          <p:cNvSpPr>
            <a:spLocks noChangeArrowheads="1"/>
          </p:cNvSpPr>
          <p:nvPr/>
        </p:nvSpPr>
        <p:spPr bwMode="auto">
          <a:xfrm>
            <a:off x="4318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102047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FBD1950C-B1EC-4E2A-A1E4-452B4CCE3265}"/>
              </a:ext>
            </a:extLst>
          </p:cNvPr>
          <p:cNvSpPr/>
          <p:nvPr/>
        </p:nvSpPr>
        <p:spPr>
          <a:xfrm>
            <a:off x="7111682" y="2155308"/>
            <a:ext cx="4772025" cy="3057522"/>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1"/>
                </a:solidFill>
              </a:rPr>
              <a:t>NLP</a:t>
            </a:r>
            <a:r>
              <a:rPr kumimoji="1" lang="ja-JP" altLang="en-US" b="1" dirty="0">
                <a:solidFill>
                  <a:schemeClr val="tx1"/>
                </a:solidFill>
              </a:rPr>
              <a:t>を使って解析する理由</a:t>
            </a:r>
            <a:endParaRPr kumimoji="1" lang="en-US" altLang="ja-JP" b="1" dirty="0">
              <a:solidFill>
                <a:schemeClr val="tx1"/>
              </a:solidFill>
            </a:endParaRPr>
          </a:p>
          <a:p>
            <a:r>
              <a:rPr lang="ja-JP" altLang="en-US" dirty="0">
                <a:solidFill>
                  <a:schemeClr val="tx1"/>
                </a:solidFill>
              </a:rPr>
              <a:t>便利、楽だから</a:t>
            </a:r>
            <a:endParaRPr lang="en-US" altLang="ja-JP" dirty="0">
              <a:solidFill>
                <a:schemeClr val="tx1"/>
              </a:solidFill>
            </a:endParaRPr>
          </a:p>
          <a:p>
            <a:r>
              <a:rPr lang="en-US" altLang="ja-JP" dirty="0">
                <a:solidFill>
                  <a:schemeClr val="tx1"/>
                </a:solidFill>
              </a:rPr>
              <a:t>&amp;</a:t>
            </a:r>
            <a:r>
              <a:rPr lang="ja-JP" altLang="en-US" dirty="0">
                <a:solidFill>
                  <a:schemeClr val="tx1"/>
                </a:solidFill>
              </a:rPr>
              <a:t>で繋がる文、カンマで繋がる文など柔軟性のある対応ができる。</a:t>
            </a:r>
            <a:endParaRPr lang="en-US" altLang="ja-JP" dirty="0">
              <a:solidFill>
                <a:schemeClr val="tx1"/>
              </a:solidFill>
            </a:endParaRPr>
          </a:p>
          <a:p>
            <a:r>
              <a:rPr lang="ja-JP" altLang="en-US" dirty="0">
                <a:solidFill>
                  <a:schemeClr val="tx1"/>
                </a:solidFill>
              </a:rPr>
              <a:t>参照関係見つけられる。</a:t>
            </a:r>
            <a:endParaRPr lang="en-US" altLang="ja-JP" dirty="0">
              <a:solidFill>
                <a:schemeClr val="tx1"/>
              </a:solidFill>
            </a:endParaRPr>
          </a:p>
          <a:p>
            <a:endParaRPr kumimoji="1" lang="en-US" altLang="ja-JP" dirty="0">
              <a:solidFill>
                <a:schemeClr val="tx1"/>
              </a:solidFill>
            </a:endParaRPr>
          </a:p>
          <a:p>
            <a:r>
              <a:rPr lang="en-US" altLang="ja-JP" sz="1100" dirty="0">
                <a:solidFill>
                  <a:schemeClr val="tx1"/>
                </a:solidFill>
              </a:rPr>
              <a:t>Append the lowercase version of the current input character (add 0x0020 to the character's code point) to the current tag token's tag name.</a:t>
            </a:r>
            <a:endParaRPr kumimoji="1" lang="ja-JP" altLang="en-US" sz="1100" dirty="0">
              <a:solidFill>
                <a:schemeClr val="tx1"/>
              </a:solidFill>
            </a:endParaRPr>
          </a:p>
        </p:txBody>
      </p:sp>
      <p:sp>
        <p:nvSpPr>
          <p:cNvPr id="2" name="タイトル 1">
            <a:extLst>
              <a:ext uri="{FF2B5EF4-FFF2-40B4-BE49-F238E27FC236}">
                <a16:creationId xmlns:a16="http://schemas.microsoft.com/office/drawing/2014/main" id="{8F267548-3898-4D96-8C27-53EC07EC58A0}"/>
              </a:ext>
            </a:extLst>
          </p:cNvPr>
          <p:cNvSpPr>
            <a:spLocks noGrp="1"/>
          </p:cNvSpPr>
          <p:nvPr>
            <p:ph type="title"/>
          </p:nvPr>
        </p:nvSpPr>
        <p:spPr>
          <a:xfrm>
            <a:off x="838200" y="365125"/>
            <a:ext cx="10515600" cy="694269"/>
          </a:xfrm>
        </p:spPr>
        <p:txBody>
          <a:bodyPr>
            <a:normAutofit/>
          </a:bodyPr>
          <a:lstStyle/>
          <a:p>
            <a:r>
              <a:rPr kumimoji="0" lang="ja-JP" altLang="en-US" sz="3200" dirty="0">
                <a:latin typeface="BIZ UDPゴシック" panose="020B0400000000000000" pitchFamily="50" charset="-128"/>
                <a:ea typeface="BIZ UDPゴシック" panose="020B0400000000000000" pitchFamily="50" charset="-128"/>
                <a:cs typeface="Times New Roman" panose="02020603050405020304" pitchFamily="18" charset="0"/>
              </a:rPr>
              <a:t>① </a:t>
            </a:r>
            <a:r>
              <a:rPr kumimoji="0" lang="en-US" altLang="ja-JP" sz="3200" dirty="0">
                <a:latin typeface="BIZ UDPゴシック" panose="020B0400000000000000" pitchFamily="50" charset="-128"/>
                <a:ea typeface="BIZ UDPゴシック" panose="020B0400000000000000" pitchFamily="50" charset="-128"/>
                <a:cs typeface="Times New Roman" panose="02020603050405020304" pitchFamily="18" charset="0"/>
              </a:rPr>
              <a:t>-2. </a:t>
            </a:r>
            <a:r>
              <a:rPr kumimoji="0" lang="ja-JP" altLang="en-US" sz="3200" dirty="0">
                <a:latin typeface="BIZ UDPゴシック" panose="020B0400000000000000" pitchFamily="50" charset="-128"/>
                <a:ea typeface="BIZ UDPゴシック" panose="020B0400000000000000" pitchFamily="50" charset="-128"/>
                <a:cs typeface="Times New Roman" panose="02020603050405020304" pitchFamily="18" charset="0"/>
              </a:rPr>
              <a:t>自然言語で書かれた文章の解析</a:t>
            </a:r>
            <a:endParaRPr kumimoji="1" lang="ja-JP" altLang="en-US" sz="3200" dirty="0"/>
          </a:p>
        </p:txBody>
      </p:sp>
      <p:sp>
        <p:nvSpPr>
          <p:cNvPr id="4" name="矢印: 下 3">
            <a:extLst>
              <a:ext uri="{FF2B5EF4-FFF2-40B4-BE49-F238E27FC236}">
                <a16:creationId xmlns:a16="http://schemas.microsoft.com/office/drawing/2014/main" id="{B05CA82C-08B2-4F8E-A279-53D7D0E56FE0}"/>
              </a:ext>
            </a:extLst>
          </p:cNvPr>
          <p:cNvSpPr/>
          <p:nvPr/>
        </p:nvSpPr>
        <p:spPr>
          <a:xfrm>
            <a:off x="2694305" y="2074546"/>
            <a:ext cx="542925" cy="3213735"/>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 name="テキスト ボックス 2">
            <a:extLst>
              <a:ext uri="{FF2B5EF4-FFF2-40B4-BE49-F238E27FC236}">
                <a16:creationId xmlns:a16="http://schemas.microsoft.com/office/drawing/2014/main" id="{5D94C03B-679F-454E-91D7-C9A755EEA075}"/>
              </a:ext>
            </a:extLst>
          </p:cNvPr>
          <p:cNvSpPr txBox="1">
            <a:spLocks noChangeArrowheads="1"/>
          </p:cNvSpPr>
          <p:nvPr/>
        </p:nvSpPr>
        <p:spPr bwMode="auto">
          <a:xfrm>
            <a:off x="584200" y="1474769"/>
            <a:ext cx="3784600" cy="65087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Set the return state to the data state.</a:t>
            </a:r>
            <a:endParaRPr kumimoji="0" lang="en-US"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Switch to the character reference state.</a:t>
            </a: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6" name="Text Box 5">
            <a:extLst>
              <a:ext uri="{FF2B5EF4-FFF2-40B4-BE49-F238E27FC236}">
                <a16:creationId xmlns:a16="http://schemas.microsoft.com/office/drawing/2014/main" id="{D05F7191-C117-40B3-A9C2-72F50FE2EC24}"/>
              </a:ext>
            </a:extLst>
          </p:cNvPr>
          <p:cNvSpPr txBox="1">
            <a:spLocks noChangeArrowheads="1"/>
          </p:cNvSpPr>
          <p:nvPr/>
        </p:nvSpPr>
        <p:spPr bwMode="auto">
          <a:xfrm>
            <a:off x="584200" y="2822840"/>
            <a:ext cx="5214938" cy="166528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&lt;Parse tree&gt;</a:t>
            </a:r>
            <a:r>
              <a:rPr kumimoji="0" lang="ja-JP" altLang="en-US"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の</a:t>
            </a:r>
            <a:r>
              <a:rPr kumimoji="0" lang="en-US" altLang="ja-JP"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List</a:t>
            </a: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7" name="Text Box 1">
            <a:extLst>
              <a:ext uri="{FF2B5EF4-FFF2-40B4-BE49-F238E27FC236}">
                <a16:creationId xmlns:a16="http://schemas.microsoft.com/office/drawing/2014/main" id="{F9683DD4-0ED8-4BD6-9F17-F9A2A54E84F7}"/>
              </a:ext>
            </a:extLst>
          </p:cNvPr>
          <p:cNvSpPr txBox="1">
            <a:spLocks noChangeArrowheads="1"/>
          </p:cNvSpPr>
          <p:nvPr/>
        </p:nvSpPr>
        <p:spPr bwMode="auto">
          <a:xfrm>
            <a:off x="584200" y="5297696"/>
            <a:ext cx="6407150" cy="65087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List(Set (return state , data state),  Switch(character reference state))</a:t>
            </a: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8" name="Text Box 10">
            <a:extLst>
              <a:ext uri="{FF2B5EF4-FFF2-40B4-BE49-F238E27FC236}">
                <a16:creationId xmlns:a16="http://schemas.microsoft.com/office/drawing/2014/main" id="{6268545E-E3B2-4C2D-A050-B3F98FE79E7B}"/>
              </a:ext>
            </a:extLst>
          </p:cNvPr>
          <p:cNvSpPr txBox="1">
            <a:spLocks noChangeArrowheads="1"/>
          </p:cNvSpPr>
          <p:nvPr/>
        </p:nvSpPr>
        <p:spPr bwMode="auto">
          <a:xfrm>
            <a:off x="3191669" y="2378676"/>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StanfordCoreNLP</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grpSp>
        <p:nvGrpSpPr>
          <p:cNvPr id="9" name="グループ化 8">
            <a:extLst>
              <a:ext uri="{FF2B5EF4-FFF2-40B4-BE49-F238E27FC236}">
                <a16:creationId xmlns:a16="http://schemas.microsoft.com/office/drawing/2014/main" id="{9F12AD95-34C5-41C0-AD4D-43228B5726E7}"/>
              </a:ext>
            </a:extLst>
          </p:cNvPr>
          <p:cNvGrpSpPr/>
          <p:nvPr/>
        </p:nvGrpSpPr>
        <p:grpSpPr>
          <a:xfrm>
            <a:off x="2662091" y="3192780"/>
            <a:ext cx="1384935" cy="977265"/>
            <a:chOff x="0" y="0"/>
            <a:chExt cx="1412341" cy="1294645"/>
          </a:xfrm>
        </p:grpSpPr>
        <p:sp>
          <p:nvSpPr>
            <p:cNvPr id="10" name="正方形/長方形 9">
              <a:extLst>
                <a:ext uri="{FF2B5EF4-FFF2-40B4-BE49-F238E27FC236}">
                  <a16:creationId xmlns:a16="http://schemas.microsoft.com/office/drawing/2014/main" id="{7F632D12-01D2-4FB2-813E-88E95890EDC1}"/>
                </a:ext>
              </a:extLst>
            </p:cNvPr>
            <p:cNvSpPr/>
            <p:nvPr/>
          </p:nvSpPr>
          <p:spPr>
            <a:xfrm>
              <a:off x="0" y="0"/>
              <a:ext cx="1412341" cy="129464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フローチャート: 抜出し 10">
              <a:extLst>
                <a:ext uri="{FF2B5EF4-FFF2-40B4-BE49-F238E27FC236}">
                  <a16:creationId xmlns:a16="http://schemas.microsoft.com/office/drawing/2014/main" id="{41348C6E-7E4F-467B-B46E-4E4E22A2CB3B}"/>
                </a:ext>
              </a:extLst>
            </p:cNvPr>
            <p:cNvSpPr/>
            <p:nvPr/>
          </p:nvSpPr>
          <p:spPr>
            <a:xfrm>
              <a:off x="182013" y="245386"/>
              <a:ext cx="1013045" cy="78765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BIZ UDPゴシック" panose="020B0400000000000000" pitchFamily="50" charset="-128"/>
                  <a:ea typeface="游明朝" panose="02020400000000000000" pitchFamily="18" charset="-128"/>
                  <a:cs typeface="Times New Roman" panose="02020603050405020304" pitchFamily="18" charset="0"/>
                </a:rPr>
                <a:t>Tree</a:t>
              </a:r>
              <a:endParaRPr lang="ja-JP" sz="1050" kern="100">
                <a:effectLst/>
                <a:ea typeface="游明朝" panose="02020400000000000000" pitchFamily="18" charset="-128"/>
                <a:cs typeface="Times New Roman" panose="02020603050405020304" pitchFamily="18" charset="0"/>
              </a:endParaRPr>
            </a:p>
          </p:txBody>
        </p:sp>
      </p:grpSp>
      <p:grpSp>
        <p:nvGrpSpPr>
          <p:cNvPr id="12" name="グループ化 11">
            <a:extLst>
              <a:ext uri="{FF2B5EF4-FFF2-40B4-BE49-F238E27FC236}">
                <a16:creationId xmlns:a16="http://schemas.microsoft.com/office/drawing/2014/main" id="{EAA3EC28-0A2B-47C3-9DCB-BE6B4CDEE975}"/>
              </a:ext>
            </a:extLst>
          </p:cNvPr>
          <p:cNvGrpSpPr/>
          <p:nvPr/>
        </p:nvGrpSpPr>
        <p:grpSpPr>
          <a:xfrm>
            <a:off x="4315924" y="3192780"/>
            <a:ext cx="1393825" cy="995045"/>
            <a:chOff x="0" y="0"/>
            <a:chExt cx="1412341" cy="1294645"/>
          </a:xfrm>
        </p:grpSpPr>
        <p:sp>
          <p:nvSpPr>
            <p:cNvPr id="13" name="正方形/長方形 12">
              <a:extLst>
                <a:ext uri="{FF2B5EF4-FFF2-40B4-BE49-F238E27FC236}">
                  <a16:creationId xmlns:a16="http://schemas.microsoft.com/office/drawing/2014/main" id="{2B3E0B7C-1105-45DA-AB82-D32DEC0E2E37}"/>
                </a:ext>
              </a:extLst>
            </p:cNvPr>
            <p:cNvSpPr/>
            <p:nvPr/>
          </p:nvSpPr>
          <p:spPr>
            <a:xfrm>
              <a:off x="0" y="0"/>
              <a:ext cx="1412341" cy="129464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4" name="フローチャート: 抜出し 13">
              <a:extLst>
                <a:ext uri="{FF2B5EF4-FFF2-40B4-BE49-F238E27FC236}">
                  <a16:creationId xmlns:a16="http://schemas.microsoft.com/office/drawing/2014/main" id="{28C4EFF9-040E-4BDF-AE75-342EFA4424AD}"/>
                </a:ext>
              </a:extLst>
            </p:cNvPr>
            <p:cNvSpPr/>
            <p:nvPr/>
          </p:nvSpPr>
          <p:spPr>
            <a:xfrm>
              <a:off x="182013" y="245386"/>
              <a:ext cx="1013045" cy="78765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BIZ UDPゴシック" panose="020B0400000000000000" pitchFamily="50" charset="-128"/>
                  <a:ea typeface="游明朝" panose="02020400000000000000" pitchFamily="18" charset="-128"/>
                  <a:cs typeface="Times New Roman" panose="02020603050405020304" pitchFamily="18" charset="0"/>
                </a:rPr>
                <a:t>Tree</a:t>
              </a:r>
              <a:endParaRPr lang="ja-JP" sz="1050" kern="100">
                <a:effectLst/>
                <a:ea typeface="游明朝" panose="02020400000000000000" pitchFamily="18" charset="-128"/>
                <a:cs typeface="Times New Roman" panose="02020603050405020304" pitchFamily="18" charset="0"/>
              </a:endParaRPr>
            </a:p>
          </p:txBody>
        </p:sp>
      </p:grpSp>
      <p:sp>
        <p:nvSpPr>
          <p:cNvPr id="16" name="Rectangle 14">
            <a:extLst>
              <a:ext uri="{FF2B5EF4-FFF2-40B4-BE49-F238E27FC236}">
                <a16:creationId xmlns:a16="http://schemas.microsoft.com/office/drawing/2014/main" id="{6328CBD1-0EA0-461B-A0E8-C0925DE844D0}"/>
              </a:ext>
            </a:extLst>
          </p:cNvPr>
          <p:cNvSpPr>
            <a:spLocks noChangeArrowheads="1"/>
          </p:cNvSpPr>
          <p:nvPr/>
        </p:nvSpPr>
        <p:spPr bwMode="auto">
          <a:xfrm>
            <a:off x="4495551" y="1707452"/>
            <a:ext cx="448652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5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←複数の文をまとめて解析する。（代名詞とかを上手く処理するため）</a:t>
            </a:r>
            <a:endParaRPr kumimoji="0" lang="ja-JP" altLang="ja-JP" sz="900" b="0" i="0" u="none" strike="noStrike" cap="none" normalizeH="0" baseline="0" dirty="0">
              <a:ln>
                <a:noFill/>
              </a:ln>
              <a:solidFill>
                <a:schemeClr val="tx1"/>
              </a:solidFill>
              <a:effectLst/>
            </a:endParaRPr>
          </a:p>
        </p:txBody>
      </p:sp>
      <p:sp>
        <p:nvSpPr>
          <p:cNvPr id="17" name="Rectangle 16">
            <a:extLst>
              <a:ext uri="{FF2B5EF4-FFF2-40B4-BE49-F238E27FC236}">
                <a16:creationId xmlns:a16="http://schemas.microsoft.com/office/drawing/2014/main" id="{F2B21964-9E2D-40DE-B135-B68ACA002C30}"/>
              </a:ext>
            </a:extLst>
          </p:cNvPr>
          <p:cNvSpPr>
            <a:spLocks noChangeArrowheads="1"/>
          </p:cNvSpPr>
          <p:nvPr/>
        </p:nvSpPr>
        <p:spPr bwMode="auto">
          <a:xfrm>
            <a:off x="58420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8" name="Rectangle 18">
            <a:extLst>
              <a:ext uri="{FF2B5EF4-FFF2-40B4-BE49-F238E27FC236}">
                <a16:creationId xmlns:a16="http://schemas.microsoft.com/office/drawing/2014/main" id="{C267D65C-8482-46C0-9647-115ADC5EA57D}"/>
              </a:ext>
            </a:extLst>
          </p:cNvPr>
          <p:cNvSpPr>
            <a:spLocks noChangeArrowheads="1"/>
          </p:cNvSpPr>
          <p:nvPr/>
        </p:nvSpPr>
        <p:spPr bwMode="auto">
          <a:xfrm>
            <a:off x="58420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9" name="Rectangle 20">
            <a:extLst>
              <a:ext uri="{FF2B5EF4-FFF2-40B4-BE49-F238E27FC236}">
                <a16:creationId xmlns:a16="http://schemas.microsoft.com/office/drawing/2014/main" id="{7A6BEB20-9669-456D-8137-6DF8588FAB33}"/>
              </a:ext>
            </a:extLst>
          </p:cNvPr>
          <p:cNvSpPr>
            <a:spLocks noChangeArrowheads="1"/>
          </p:cNvSpPr>
          <p:nvPr/>
        </p:nvSpPr>
        <p:spPr bwMode="auto">
          <a:xfrm>
            <a:off x="541179" y="4781600"/>
            <a:ext cx="1985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Command</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型</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(List)</a:t>
            </a:r>
            <a:endParaRPr kumimoji="0" lang="en-US" altLang="ja-JP" sz="800" b="0" i="0" u="none" strike="noStrike" cap="none" normalizeH="0" baseline="0" dirty="0">
              <a:ln>
                <a:noFill/>
              </a:ln>
              <a:solidFill>
                <a:schemeClr val="tx1"/>
              </a:solidFill>
              <a:effectLst/>
            </a:endParaRPr>
          </a:p>
        </p:txBody>
      </p:sp>
      <p:sp>
        <p:nvSpPr>
          <p:cNvPr id="20" name="Rectangle 22">
            <a:extLst>
              <a:ext uri="{FF2B5EF4-FFF2-40B4-BE49-F238E27FC236}">
                <a16:creationId xmlns:a16="http://schemas.microsoft.com/office/drawing/2014/main" id="{61865102-738E-4947-81F0-A6DA47A465F7}"/>
              </a:ext>
            </a:extLst>
          </p:cNvPr>
          <p:cNvSpPr>
            <a:spLocks noChangeArrowheads="1"/>
          </p:cNvSpPr>
          <p:nvPr/>
        </p:nvSpPr>
        <p:spPr bwMode="auto">
          <a:xfrm>
            <a:off x="58420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406189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8ED9B-A0E3-4A99-9DA0-B9D2C780EFF6}"/>
              </a:ext>
            </a:extLst>
          </p:cNvPr>
          <p:cNvSpPr>
            <a:spLocks noGrp="1"/>
          </p:cNvSpPr>
          <p:nvPr>
            <p:ph type="title"/>
          </p:nvPr>
        </p:nvSpPr>
        <p:spPr>
          <a:xfrm>
            <a:off x="469900" y="323215"/>
            <a:ext cx="10515600" cy="481013"/>
          </a:xfrm>
        </p:spPr>
        <p:txBody>
          <a:bodyPr>
            <a:normAutofit fontScale="90000"/>
          </a:bodyPr>
          <a:lstStyle/>
          <a:p>
            <a:r>
              <a:rPr kumimoji="0" lang="ja-JP" altLang="en-US" sz="3600" dirty="0">
                <a:latin typeface="BIZ UDPゴシック" panose="020B0400000000000000" pitchFamily="50" charset="-128"/>
                <a:ea typeface="BIZ UDPゴシック" panose="020B0400000000000000" pitchFamily="50" charset="-128"/>
                <a:cs typeface="Times New Roman" panose="02020603050405020304" pitchFamily="18" charset="0"/>
              </a:rPr>
              <a:t>①</a:t>
            </a:r>
            <a:r>
              <a:rPr kumimoji="0" lang="en-US" altLang="ja-JP" sz="3600" dirty="0">
                <a:latin typeface="BIZ UDPゴシック" panose="020B0400000000000000" pitchFamily="50" charset="-128"/>
                <a:ea typeface="BIZ UDPゴシック" panose="020B0400000000000000" pitchFamily="50" charset="-128"/>
                <a:cs typeface="Times New Roman" panose="02020603050405020304" pitchFamily="18" charset="0"/>
              </a:rPr>
              <a:t>-3. </a:t>
            </a:r>
            <a:r>
              <a:rPr kumimoji="0" lang="ja-JP" altLang="en-US" sz="3600" dirty="0">
                <a:latin typeface="BIZ UDPゴシック" panose="020B0400000000000000" pitchFamily="50" charset="-128"/>
                <a:ea typeface="BIZ UDPゴシック" panose="020B0400000000000000" pitchFamily="50" charset="-128"/>
                <a:cs typeface="Times New Roman" panose="02020603050405020304" pitchFamily="18" charset="0"/>
              </a:rPr>
              <a:t>最終系</a:t>
            </a:r>
            <a:endParaRPr kumimoji="1" lang="ja-JP" altLang="en-US" sz="3600" dirty="0"/>
          </a:p>
        </p:txBody>
      </p:sp>
      <p:sp>
        <p:nvSpPr>
          <p:cNvPr id="4" name="矢印: 下 3">
            <a:extLst>
              <a:ext uri="{FF2B5EF4-FFF2-40B4-BE49-F238E27FC236}">
                <a16:creationId xmlns:a16="http://schemas.microsoft.com/office/drawing/2014/main" id="{4957723A-7D0D-48F7-94CC-61E7222F58BB}"/>
              </a:ext>
            </a:extLst>
          </p:cNvPr>
          <p:cNvSpPr/>
          <p:nvPr/>
        </p:nvSpPr>
        <p:spPr>
          <a:xfrm>
            <a:off x="823595" y="2153285"/>
            <a:ext cx="542925" cy="596900"/>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 name="矢印: 下 4">
            <a:extLst>
              <a:ext uri="{FF2B5EF4-FFF2-40B4-BE49-F238E27FC236}">
                <a16:creationId xmlns:a16="http://schemas.microsoft.com/office/drawing/2014/main" id="{CC2CF814-873E-4549-8D7D-20EC468024D4}"/>
              </a:ext>
            </a:extLst>
          </p:cNvPr>
          <p:cNvSpPr/>
          <p:nvPr/>
        </p:nvSpPr>
        <p:spPr>
          <a:xfrm>
            <a:off x="841375" y="3529330"/>
            <a:ext cx="542925" cy="633730"/>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 name="テキスト ボックス 2">
            <a:extLst>
              <a:ext uri="{FF2B5EF4-FFF2-40B4-BE49-F238E27FC236}">
                <a16:creationId xmlns:a16="http://schemas.microsoft.com/office/drawing/2014/main" id="{557694E3-63DC-4545-8ADB-EBC08E2F4FCD}"/>
              </a:ext>
            </a:extLst>
          </p:cNvPr>
          <p:cNvSpPr txBox="1">
            <a:spLocks noChangeArrowheads="1"/>
          </p:cNvSpPr>
          <p:nvPr/>
        </p:nvSpPr>
        <p:spPr bwMode="auto">
          <a:xfrm>
            <a:off x="469900" y="2832418"/>
            <a:ext cx="7577138" cy="73342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state ( Data state ,  </a:t>
            </a:r>
            <a:r>
              <a:rPr kumimoji="0" lang="en-US" altLang="ja-JP" sz="1200" b="0" i="0" u="none" strike="noStrike" cap="none" normalizeH="0" baseline="0" dirty="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Consume (next input 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List ( trance( U+0026, </a:t>
            </a:r>
            <a:r>
              <a:rPr kumimoji="0" lang="en-US" altLang="ja-JP" sz="1200" b="0" i="0" u="none" strike="noStrike" cap="none" normalizeH="0" baseline="0" dirty="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Set (return state , data state) </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trance(</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 </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7" name="Text Box 1">
            <a:extLst>
              <a:ext uri="{FF2B5EF4-FFF2-40B4-BE49-F238E27FC236}">
                <a16:creationId xmlns:a16="http://schemas.microsoft.com/office/drawing/2014/main" id="{FB432EA6-1C8F-40E4-A8EA-BB79262C1FDB}"/>
              </a:ext>
            </a:extLst>
          </p:cNvPr>
          <p:cNvSpPr txBox="1">
            <a:spLocks noChangeArrowheads="1"/>
          </p:cNvSpPr>
          <p:nvPr/>
        </p:nvSpPr>
        <p:spPr bwMode="auto">
          <a:xfrm>
            <a:off x="469900" y="4107816"/>
            <a:ext cx="8772525" cy="254317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def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 {</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character match {</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case </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&amp;</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=&gt; Set(</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returnState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Switch(</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characterReferenceState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case </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&lt;</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=&gt; Switch(</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tagOpenState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lvl="1" indent="533400"/>
            <a:r>
              <a:rPr kumimoji="0" lang="ja-JP" altLang="en-US" sz="1200" dirty="0">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case NULL =&gt; Error(unexpected-null-character); Emit(</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currentInputCharacter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case EOF =&gt; Emit(end-of-file)</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case _ =&gt; Emit(</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currentInputCharacter</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Switch(</a:t>
            </a:r>
            <a:r>
              <a:rPr kumimoji="0" lang="en-US" altLang="ja-JP" sz="1200" b="0" i="0" u="none" strike="noStrike" cap="none" normalizeH="0" baseline="0" dirty="0" err="1">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dataState</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8" name="Text Box 7">
            <a:extLst>
              <a:ext uri="{FF2B5EF4-FFF2-40B4-BE49-F238E27FC236}">
                <a16:creationId xmlns:a16="http://schemas.microsoft.com/office/drawing/2014/main" id="{5AC48132-45B9-42D6-8AD7-A7B6D3F14807}"/>
              </a:ext>
            </a:extLst>
          </p:cNvPr>
          <p:cNvSpPr txBox="1">
            <a:spLocks noChangeArrowheads="1"/>
          </p:cNvSpPr>
          <p:nvPr/>
        </p:nvSpPr>
        <p:spPr bwMode="auto">
          <a:xfrm>
            <a:off x="469900" y="1438117"/>
            <a:ext cx="7577138" cy="73342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state ( Data state ,  </a:t>
            </a:r>
            <a:r>
              <a:rPr kumimoji="0" lang="en-US" altLang="ja-JP" sz="1200" b="0" i="0" u="none" strike="noStrike" cap="none" normalizeH="0" baseline="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Consume the next input character</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endParaRPr kumimoji="0" lang="en-US" altLang="ja-JP" sz="800" b="0" i="0" u="none" strike="noStrike" cap="none" normalizeH="0" baseline="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List ( trance( U+0026, </a:t>
            </a:r>
            <a:r>
              <a:rPr kumimoji="0" lang="en-US" altLang="ja-JP" sz="1200" b="0" i="0" u="none" strike="noStrike" cap="none" normalizeH="0" baseline="0">
                <a:ln>
                  <a:noFill/>
                </a:ln>
                <a:solidFill>
                  <a:srgbClr val="0070C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Set the return state to </a:t>
            </a:r>
            <a:r>
              <a:rPr kumimoji="0" lang="en-US" altLang="ja-JP" sz="1200" b="0" i="0" u="none" strike="noStrike" cap="none" normalizeH="0" baseline="0">
                <a:ln>
                  <a:noFill/>
                </a:ln>
                <a:solidFill>
                  <a:srgbClr val="0070C0"/>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trance(</a:t>
            </a:r>
            <a:r>
              <a:rPr kumimoji="0" lang="en-US" altLang="ja-JP" sz="1200" b="0" i="0" u="none" strike="noStrike" cap="none" normalizeH="0" baseline="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 </a:t>
            </a:r>
            <a:endParaRPr kumimoji="0" lang="en-US" altLang="ja-JP" sz="800" b="0" i="0" u="none" strike="noStrike" cap="none" normalizeH="0" baseline="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9" name="Text Box 6">
            <a:extLst>
              <a:ext uri="{FF2B5EF4-FFF2-40B4-BE49-F238E27FC236}">
                <a16:creationId xmlns:a16="http://schemas.microsoft.com/office/drawing/2014/main" id="{9A60AC09-A70D-41A4-B6DE-3CB79D80A23E}"/>
              </a:ext>
            </a:extLst>
          </p:cNvPr>
          <p:cNvSpPr txBox="1">
            <a:spLocks noChangeArrowheads="1"/>
          </p:cNvSpPr>
          <p:nvPr/>
        </p:nvSpPr>
        <p:spPr bwMode="auto">
          <a:xfrm>
            <a:off x="1592263" y="2213371"/>
            <a:ext cx="1430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自然言語処理</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0E854162-971E-43F1-9C76-A78E9224216E}"/>
              </a:ext>
            </a:extLst>
          </p:cNvPr>
          <p:cNvSpPr txBox="1">
            <a:spLocks noChangeArrowheads="1"/>
          </p:cNvSpPr>
          <p:nvPr/>
        </p:nvSpPr>
        <p:spPr bwMode="auto">
          <a:xfrm>
            <a:off x="1699418" y="3466465"/>
            <a:ext cx="2054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何らかの処理</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C5327C8F-77B1-4185-87E8-41F4B7DA9894}"/>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3" name="Rectangle 11">
            <a:extLst>
              <a:ext uri="{FF2B5EF4-FFF2-40B4-BE49-F238E27FC236}">
                <a16:creationId xmlns:a16="http://schemas.microsoft.com/office/drawing/2014/main" id="{E5CBA3F2-913C-4DA5-B7DF-D2D6F8DC8A91}"/>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A0B8B062-F229-480E-A420-F9465332644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24DBAB3D-94FF-4407-8C4F-9A5D0B703FBA}"/>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3E7D182F-5DEC-4979-BFC0-8FC381364E64}"/>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91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512AA84-E95C-4462-92CE-DFE94A2EB48D}"/>
              </a:ext>
            </a:extLst>
          </p:cNvPr>
          <p:cNvSpPr>
            <a:spLocks noChangeArrowheads="1"/>
          </p:cNvSpPr>
          <p:nvPr/>
        </p:nvSpPr>
        <p:spPr bwMode="auto">
          <a:xfrm>
            <a:off x="838200" y="2657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77/80</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個の</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state</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の命令がこの形で書けそう</a:t>
            </a:r>
            <a:endParaRPr kumimoji="0" lang="ja-JP"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sp>
        <p:nvSpPr>
          <p:cNvPr id="5" name="テキスト ボックス 2">
            <a:extLst>
              <a:ext uri="{FF2B5EF4-FFF2-40B4-BE49-F238E27FC236}">
                <a16:creationId xmlns:a16="http://schemas.microsoft.com/office/drawing/2014/main" id="{C8EBAA11-EC63-42C6-A991-A91A8300A4B6}"/>
              </a:ext>
            </a:extLst>
          </p:cNvPr>
          <p:cNvSpPr txBox="1">
            <a:spLocks noChangeArrowheads="1"/>
          </p:cNvSpPr>
          <p:nvPr/>
        </p:nvSpPr>
        <p:spPr bwMode="auto">
          <a:xfrm>
            <a:off x="838200" y="2997199"/>
            <a:ext cx="8772525" cy="23177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indent="533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def</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state</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名　　</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 {</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処理　　　　　　　　　</a:t>
            </a:r>
            <a:endParaRPr kumimoji="0" lang="ja-JP" altLang="en-US"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character match {</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case □ =&gt; </a:t>
            </a:r>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処理　　　　　　　　　</a:t>
            </a:r>
            <a:endParaRPr kumimoji="0" lang="ja-JP" altLang="en-US" sz="800" b="0" i="0" u="none" strike="noStrike" cap="none" normalizeH="0" baseline="0" dirty="0">
              <a:ln>
                <a:noFill/>
              </a:ln>
              <a:solidFill>
                <a:schemeClr val="tx1"/>
              </a:solidFill>
              <a:effectLst/>
            </a:endParaRPr>
          </a:p>
          <a:p>
            <a:pPr lvl="1" indent="533400"/>
            <a:r>
              <a:rPr kumimoji="0" lang="ja-JP" altLang="en-US"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r>
              <a:rPr kumimoji="0" lang="en-US" altLang="ja-JP" sz="1200" b="0" i="0" u="none" strike="noStrike" cap="none" normalizeH="0" baseline="0" dirty="0">
                <a:ln>
                  <a:noFill/>
                </a:ln>
                <a:solidFill>
                  <a:schemeClr val="tx1"/>
                </a:solidFill>
                <a:effectLst/>
                <a:latin typeface="游明朝" panose="02020400000000000000" pitchFamily="18" charset="-128"/>
                <a:ea typeface="BIZ UDPゴシック" panose="020B0400000000000000" pitchFamily="50" charset="-128"/>
                <a:cs typeface="Times New Roman" panose="02020603050405020304" pitchFamily="18" charset="0"/>
              </a:rPr>
              <a:t>…</a:t>
            </a: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a:t>
            </a:r>
            <a:endParaRPr kumimoji="0" lang="en-US" altLang="ja-JP" sz="800" b="0" i="0" u="none" strike="noStrike" cap="none" normalizeH="0" baseline="0" dirty="0">
              <a:ln>
                <a:noFill/>
              </a:ln>
              <a:solidFill>
                <a:schemeClr val="tx1"/>
              </a:solidFill>
              <a:effectLst/>
            </a:endParaRPr>
          </a:p>
          <a:p>
            <a:pPr lvl="1" indent="533400"/>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800" b="0" i="0" u="none" strike="noStrike" cap="none" normalizeH="0" baseline="0" dirty="0">
              <a:ln>
                <a:noFill/>
              </a:ln>
              <a:solidFill>
                <a:schemeClr val="tx1"/>
              </a:solidFill>
              <a:effectLst/>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82644D8-07DB-4B27-9B43-3DA36D2477BD}"/>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301220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D51D7-D0B9-4033-A48D-049B0FD4F99B}"/>
              </a:ext>
            </a:extLst>
          </p:cNvPr>
          <p:cNvSpPr>
            <a:spLocks noGrp="1"/>
          </p:cNvSpPr>
          <p:nvPr>
            <p:ph type="title"/>
          </p:nvPr>
        </p:nvSpPr>
        <p:spPr/>
        <p:txBody>
          <a:bodyPr/>
          <a:lstStyle/>
          <a:p>
            <a:r>
              <a:rPr kumimoji="1" lang="ja-JP" altLang="en-US" dirty="0"/>
              <a:t>余談</a:t>
            </a:r>
          </a:p>
        </p:txBody>
      </p:sp>
      <p:sp>
        <p:nvSpPr>
          <p:cNvPr id="3" name="テキスト プレースホルダー 2">
            <a:extLst>
              <a:ext uri="{FF2B5EF4-FFF2-40B4-BE49-F238E27FC236}">
                <a16:creationId xmlns:a16="http://schemas.microsoft.com/office/drawing/2014/main" id="{DD606AC8-E914-40BF-AA80-6B0D0059D93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7167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2028C-FA4A-4FF5-89C8-4BD7353B3E50}"/>
              </a:ext>
            </a:extLst>
          </p:cNvPr>
          <p:cNvSpPr>
            <a:spLocks noGrp="1"/>
          </p:cNvSpPr>
          <p:nvPr>
            <p:ph type="title"/>
          </p:nvPr>
        </p:nvSpPr>
        <p:spPr/>
        <p:txBody>
          <a:bodyPr/>
          <a:lstStyle/>
          <a:p>
            <a:r>
              <a:rPr kumimoji="1" lang="ja-JP" altLang="en-US" dirty="0"/>
              <a:t>気になる</a:t>
            </a:r>
          </a:p>
        </p:txBody>
      </p:sp>
      <p:sp>
        <p:nvSpPr>
          <p:cNvPr id="3" name="コンテンツ プレースホルダー 2">
            <a:extLst>
              <a:ext uri="{FF2B5EF4-FFF2-40B4-BE49-F238E27FC236}">
                <a16:creationId xmlns:a16="http://schemas.microsoft.com/office/drawing/2014/main" id="{5598658F-361F-4347-89F3-D1348F1E2CA6}"/>
              </a:ext>
            </a:extLst>
          </p:cNvPr>
          <p:cNvSpPr>
            <a:spLocks noGrp="1"/>
          </p:cNvSpPr>
          <p:nvPr>
            <p:ph idx="1"/>
          </p:nvPr>
        </p:nvSpPr>
        <p:spPr/>
        <p:txBody>
          <a:bodyPr/>
          <a:lstStyle/>
          <a:p>
            <a:pPr marL="0" indent="0">
              <a:buNone/>
            </a:pPr>
            <a:r>
              <a:rPr kumimoji="1" lang="ja-JP" altLang="en-US" dirty="0"/>
              <a:t>・</a:t>
            </a:r>
            <a:r>
              <a:rPr kumimoji="1" lang="en-US" altLang="ja-JP" dirty="0"/>
              <a:t>Html Parse</a:t>
            </a:r>
            <a:r>
              <a:rPr kumimoji="1" lang="ja-JP" altLang="en-US" dirty="0"/>
              <a:t>と自然言語処理を同時にやれたら、精度が高くなりそう</a:t>
            </a:r>
            <a:r>
              <a:rPr kumimoji="1" lang="en-US" altLang="ja-JP" dirty="0"/>
              <a:t>.</a:t>
            </a:r>
          </a:p>
          <a:p>
            <a:pPr marL="0" indent="0">
              <a:buNone/>
            </a:pPr>
            <a:r>
              <a:rPr lang="en-US" altLang="ja-JP" dirty="0"/>
              <a:t>Html</a:t>
            </a:r>
            <a:r>
              <a:rPr lang="ja-JP" altLang="en-US" dirty="0"/>
              <a:t>のタグ構造で単語をまとまり化すれば、変な場所で単語同士のつながりが断たれたりしないと思う</a:t>
            </a:r>
            <a:r>
              <a:rPr lang="en-US" altLang="ja-JP" dirty="0"/>
              <a:t>.</a:t>
            </a:r>
            <a:endParaRPr kumimoji="1" lang="ja-JP" altLang="en-US" dirty="0"/>
          </a:p>
        </p:txBody>
      </p:sp>
    </p:spTree>
    <p:extLst>
      <p:ext uri="{BB962C8B-B14F-4D97-AF65-F5344CB8AC3E}">
        <p14:creationId xmlns:p14="http://schemas.microsoft.com/office/powerpoint/2010/main" val="396158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76D57-3F82-4C01-ABE2-FB4F4D1F1828}"/>
              </a:ext>
            </a:extLst>
          </p:cNvPr>
          <p:cNvSpPr>
            <a:spLocks noGrp="1"/>
          </p:cNvSpPr>
          <p:nvPr>
            <p:ph type="title"/>
          </p:nvPr>
        </p:nvSpPr>
        <p:spPr>
          <a:xfrm>
            <a:off x="838200" y="365126"/>
            <a:ext cx="10515600" cy="757822"/>
          </a:xfrm>
        </p:spPr>
        <p:txBody>
          <a:bodyPr/>
          <a:lstStyle/>
          <a:p>
            <a:r>
              <a:rPr kumimoji="1" lang="ja-JP" altLang="en-US" dirty="0"/>
              <a:t>参照関係</a:t>
            </a:r>
          </a:p>
        </p:txBody>
      </p:sp>
      <p:sp>
        <p:nvSpPr>
          <p:cNvPr id="3" name="コンテンツ プレースホルダー 2">
            <a:extLst>
              <a:ext uri="{FF2B5EF4-FFF2-40B4-BE49-F238E27FC236}">
                <a16:creationId xmlns:a16="http://schemas.microsoft.com/office/drawing/2014/main" id="{F82CA2C5-8C44-48A2-A972-DF84E870E46D}"/>
              </a:ext>
            </a:extLst>
          </p:cNvPr>
          <p:cNvSpPr>
            <a:spLocks noGrp="1"/>
          </p:cNvSpPr>
          <p:nvPr>
            <p:ph idx="1"/>
          </p:nvPr>
        </p:nvSpPr>
        <p:spPr>
          <a:xfrm>
            <a:off x="838200" y="1475874"/>
            <a:ext cx="10515600" cy="4701089"/>
          </a:xfrm>
        </p:spPr>
        <p:txBody>
          <a:bodyPr>
            <a:normAutofit fontScale="85000" lnSpcReduction="20000"/>
          </a:bodyPr>
          <a:lstStyle/>
          <a:p>
            <a:pPr marL="0" indent="0">
              <a:buNone/>
            </a:pPr>
            <a:r>
              <a:rPr lang="en-US" altLang="ja-JP" dirty="0"/>
              <a:t>Create </a:t>
            </a:r>
            <a:r>
              <a:rPr lang="en-US" altLang="ja-JP" dirty="0">
                <a:solidFill>
                  <a:srgbClr val="00B050"/>
                </a:solidFill>
              </a:rPr>
              <a:t>a new end tag token</a:t>
            </a:r>
            <a:r>
              <a:rPr lang="en-US" altLang="ja-JP" dirty="0"/>
              <a:t>, set </a:t>
            </a:r>
            <a:r>
              <a:rPr lang="en-US" altLang="ja-JP" dirty="0">
                <a:solidFill>
                  <a:srgbClr val="00B050"/>
                </a:solidFill>
              </a:rPr>
              <a:t>its</a:t>
            </a:r>
            <a:r>
              <a:rPr lang="en-US" altLang="ja-JP" dirty="0"/>
              <a:t> tag name to the empty string.</a:t>
            </a:r>
            <a:r>
              <a:rPr lang="ja-JP" altLang="en-US" dirty="0"/>
              <a:t>　</a:t>
            </a:r>
            <a:endParaRPr lang="en-US" altLang="ja-JP" dirty="0"/>
          </a:p>
          <a:p>
            <a:pPr marL="0" indent="0">
              <a:buNone/>
            </a:pPr>
            <a:r>
              <a:rPr lang="ja-JP" altLang="en-US" dirty="0"/>
              <a:t>＝＞</a:t>
            </a:r>
            <a:r>
              <a:rPr lang="en-US" altLang="ja-JP" dirty="0"/>
              <a:t>×</a:t>
            </a:r>
            <a:endParaRPr kumimoji="1" lang="en-US" altLang="ja-JP" dirty="0"/>
          </a:p>
          <a:p>
            <a:pPr marL="0" indent="0">
              <a:buNone/>
            </a:pPr>
            <a:r>
              <a:rPr lang="en-US" altLang="ja-JP" dirty="0"/>
              <a:t>Append the lowercase version of </a:t>
            </a:r>
            <a:r>
              <a:rPr lang="en-US" altLang="ja-JP" dirty="0">
                <a:solidFill>
                  <a:srgbClr val="FF0000"/>
                </a:solidFill>
              </a:rPr>
              <a:t>the current input character </a:t>
            </a:r>
            <a:r>
              <a:rPr lang="en-US" altLang="ja-JP" dirty="0"/>
              <a:t>(add 0x0020 to </a:t>
            </a:r>
            <a:r>
              <a:rPr lang="en-US" altLang="ja-JP" dirty="0">
                <a:solidFill>
                  <a:srgbClr val="FF0000"/>
                </a:solidFill>
              </a:rPr>
              <a:t>the character‘s</a:t>
            </a:r>
            <a:r>
              <a:rPr lang="en-US" altLang="ja-JP" dirty="0"/>
              <a:t> code point) to the temporary buffer.</a:t>
            </a:r>
            <a:r>
              <a:rPr lang="ja-JP" altLang="en-US" dirty="0"/>
              <a:t>　</a:t>
            </a:r>
            <a:endParaRPr lang="en-US" altLang="ja-JP" dirty="0"/>
          </a:p>
          <a:p>
            <a:pPr marL="0" indent="0">
              <a:buNone/>
            </a:pPr>
            <a:r>
              <a:rPr lang="ja-JP" altLang="en-US" dirty="0"/>
              <a:t> ＝＞〇</a:t>
            </a:r>
            <a:endParaRPr lang="en-US" altLang="ja-JP" dirty="0"/>
          </a:p>
          <a:p>
            <a:pPr marL="0" indent="0">
              <a:buNone/>
            </a:pPr>
            <a:r>
              <a:rPr lang="en-US" altLang="ja-JP" dirty="0"/>
              <a:t>Create </a:t>
            </a:r>
            <a:r>
              <a:rPr lang="en-US" altLang="ja-JP" dirty="0">
                <a:solidFill>
                  <a:srgbClr val="FF0000"/>
                </a:solidFill>
              </a:rPr>
              <a:t>a new DOCTYPE token</a:t>
            </a:r>
            <a:r>
              <a:rPr lang="en-US" altLang="ja-JP" dirty="0"/>
              <a:t>. Set </a:t>
            </a:r>
            <a:r>
              <a:rPr lang="en-US" altLang="ja-JP" dirty="0">
                <a:solidFill>
                  <a:srgbClr val="FF0000"/>
                </a:solidFill>
              </a:rPr>
              <a:t>the token‘s </a:t>
            </a:r>
            <a:r>
              <a:rPr lang="en-US" altLang="ja-JP" dirty="0"/>
              <a:t>name to a U+FFFD REPLACEMENT CHARACTER </a:t>
            </a:r>
            <a:r>
              <a:rPr lang="en-US" altLang="ja-JP" dirty="0" err="1"/>
              <a:t>character</a:t>
            </a:r>
            <a:r>
              <a:rPr lang="en-US" altLang="ja-JP" dirty="0"/>
              <a:t>.</a:t>
            </a:r>
            <a:r>
              <a:rPr lang="ja-JP" altLang="en-US" dirty="0"/>
              <a:t>　＝＞〇</a:t>
            </a:r>
            <a:endParaRPr lang="en-US" altLang="ja-JP" dirty="0"/>
          </a:p>
          <a:p>
            <a:pPr marL="0" indent="0">
              <a:buNone/>
            </a:pPr>
            <a:endParaRPr kumimoji="1" lang="en-US" altLang="ja-JP" dirty="0"/>
          </a:p>
          <a:p>
            <a:pPr marL="0" indent="0">
              <a:buNone/>
            </a:pPr>
            <a:r>
              <a:rPr lang="en-US" altLang="ja-JP" dirty="0"/>
              <a:t>Create </a:t>
            </a:r>
            <a:r>
              <a:rPr lang="en-US" altLang="ja-JP" dirty="0">
                <a:solidFill>
                  <a:srgbClr val="FF0000"/>
                </a:solidFill>
              </a:rPr>
              <a:t>a new DOCTYPE token</a:t>
            </a:r>
            <a:r>
              <a:rPr lang="en-US" altLang="ja-JP" dirty="0"/>
              <a:t>. Set </a:t>
            </a:r>
            <a:r>
              <a:rPr lang="en-US" altLang="ja-JP" dirty="0">
                <a:solidFill>
                  <a:srgbClr val="00B050"/>
                </a:solidFill>
              </a:rPr>
              <a:t>its</a:t>
            </a:r>
            <a:r>
              <a:rPr lang="en-US" altLang="ja-JP" dirty="0"/>
              <a:t> force-quirks flag to on. Switch to the data state. Emit </a:t>
            </a:r>
            <a:r>
              <a:rPr lang="en-US" altLang="ja-JP" dirty="0">
                <a:solidFill>
                  <a:srgbClr val="FF0000"/>
                </a:solidFill>
              </a:rPr>
              <a:t>the token</a:t>
            </a:r>
            <a:r>
              <a:rPr lang="en-US" altLang="ja-JP" dirty="0"/>
              <a:t>.</a:t>
            </a:r>
            <a:r>
              <a:rPr lang="ja-JP" altLang="en-US" dirty="0"/>
              <a:t>　＝＞△</a:t>
            </a:r>
            <a:endParaRPr lang="en-US" altLang="ja-JP" dirty="0"/>
          </a:p>
          <a:p>
            <a:pPr marL="0" indent="0">
              <a:buNone/>
            </a:pPr>
            <a:endParaRPr kumimoji="1" lang="en-US" altLang="ja-JP" dirty="0"/>
          </a:p>
          <a:p>
            <a:pPr marL="0" indent="0">
              <a:buNone/>
            </a:pPr>
            <a:r>
              <a:rPr lang="en-US" altLang="ja-JP" dirty="0">
                <a:sym typeface="Wingdings" panose="05000000000000000000" pitchFamily="2" charset="2"/>
              </a:rPr>
              <a:t></a:t>
            </a:r>
            <a:r>
              <a:rPr lang="ja-JP" altLang="en-US" dirty="0"/>
              <a:t>文と文を＆で繋ぐとうまくいく</a:t>
            </a:r>
            <a:r>
              <a:rPr lang="en-US" altLang="ja-JP" dirty="0"/>
              <a:t>.</a:t>
            </a:r>
          </a:p>
          <a:p>
            <a:pPr marL="0" indent="0">
              <a:buNone/>
            </a:pPr>
            <a:r>
              <a:rPr kumimoji="1" lang="en-US" altLang="ja-JP" dirty="0"/>
              <a:t>“,”</a:t>
            </a:r>
            <a:r>
              <a:rPr kumimoji="1" lang="ja-JP" altLang="en-US" dirty="0"/>
              <a:t>と</a:t>
            </a:r>
            <a:r>
              <a:rPr kumimoji="1" lang="en-US" altLang="ja-JP" dirty="0"/>
              <a:t>”.”</a:t>
            </a:r>
            <a:r>
              <a:rPr kumimoji="1" lang="ja-JP" altLang="en-US" dirty="0"/>
              <a:t>を</a:t>
            </a:r>
            <a:r>
              <a:rPr kumimoji="1" lang="en-US" altLang="ja-JP" dirty="0"/>
              <a:t>” and”</a:t>
            </a:r>
            <a:r>
              <a:rPr kumimoji="1" lang="ja-JP" altLang="en-US" dirty="0"/>
              <a:t>で置き換える</a:t>
            </a:r>
            <a:r>
              <a:rPr kumimoji="1" lang="en-US" altLang="ja-JP" dirty="0"/>
              <a:t>?</a:t>
            </a:r>
            <a:r>
              <a:rPr lang="ja-JP" altLang="ja-JP" dirty="0"/>
              <a:t> （</a:t>
            </a:r>
            <a:r>
              <a:rPr lang="en-US" altLang="ja-JP" dirty="0" err="1"/>
              <a:t>htmlPrase</a:t>
            </a:r>
            <a:r>
              <a:rPr lang="ja-JP" altLang="ja-JP" dirty="0"/>
              <a:t>の後</a:t>
            </a:r>
            <a:r>
              <a:rPr lang="en-US" altLang="ja-JP" dirty="0"/>
              <a:t>)</a:t>
            </a:r>
            <a:endParaRPr kumimoji="1" lang="ja-JP" altLang="en-US" dirty="0"/>
          </a:p>
        </p:txBody>
      </p:sp>
    </p:spTree>
    <p:extLst>
      <p:ext uri="{BB962C8B-B14F-4D97-AF65-F5344CB8AC3E}">
        <p14:creationId xmlns:p14="http://schemas.microsoft.com/office/powerpoint/2010/main" val="393207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C6D6D-0EF4-4778-82FF-D26F3F946C05}"/>
              </a:ext>
            </a:extLst>
          </p:cNvPr>
          <p:cNvSpPr>
            <a:spLocks noGrp="1"/>
          </p:cNvSpPr>
          <p:nvPr>
            <p:ph type="title"/>
          </p:nvPr>
        </p:nvSpPr>
        <p:spPr/>
        <p:txBody>
          <a:bodyPr/>
          <a:lstStyle/>
          <a:p>
            <a:r>
              <a:rPr lang="ja-JP" altLang="ja-JP" dirty="0"/>
              <a:t>文の解釈がおかしい</a:t>
            </a:r>
            <a:endParaRPr kumimoji="1" lang="ja-JP" altLang="en-US" dirty="0"/>
          </a:p>
        </p:txBody>
      </p:sp>
      <p:sp>
        <p:nvSpPr>
          <p:cNvPr id="4" name="テキスト ボックス 3">
            <a:extLst>
              <a:ext uri="{FF2B5EF4-FFF2-40B4-BE49-F238E27FC236}">
                <a16:creationId xmlns:a16="http://schemas.microsoft.com/office/drawing/2014/main" id="{7893319C-AFFB-4686-8F90-B9FFC8A9238F}"/>
              </a:ext>
            </a:extLst>
          </p:cNvPr>
          <p:cNvSpPr txBox="1"/>
          <p:nvPr/>
        </p:nvSpPr>
        <p:spPr>
          <a:xfrm>
            <a:off x="838200" y="1984099"/>
            <a:ext cx="10638184" cy="3416320"/>
          </a:xfrm>
          <a:prstGeom prst="rect">
            <a:avLst/>
          </a:prstGeom>
          <a:noFill/>
        </p:spPr>
        <p:txBody>
          <a:bodyPr wrap="square" rtlCol="0">
            <a:spAutoFit/>
          </a:bodyPr>
          <a:lstStyle/>
          <a:p>
            <a:r>
              <a:rPr lang="en-US" altLang="ja-JP" dirty="0"/>
              <a:t>Emit</a:t>
            </a:r>
            <a:r>
              <a:rPr lang="ja-JP" altLang="ja-JP" dirty="0"/>
              <a:t>文の解析結果がおかしい</a:t>
            </a:r>
            <a:r>
              <a:rPr lang="en-US" altLang="ja-JP" dirty="0"/>
              <a:t>(</a:t>
            </a:r>
            <a:r>
              <a:rPr lang="ja-JP" altLang="ja-JP" dirty="0"/>
              <a:t>例外：</a:t>
            </a:r>
            <a:r>
              <a:rPr lang="en-US" altLang="ja-JP" dirty="0"/>
              <a:t>6-EOF)=&gt;U+</a:t>
            </a:r>
            <a:r>
              <a:rPr lang="ja-JP" altLang="ja-JP" dirty="0"/>
              <a:t>００３</a:t>
            </a:r>
            <a:r>
              <a:rPr lang="en-US" altLang="ja-JP" dirty="0"/>
              <a:t>C</a:t>
            </a:r>
            <a:r>
              <a:rPr lang="ja-JP" altLang="ja-JP" dirty="0"/>
              <a:t>を</a:t>
            </a:r>
            <a:r>
              <a:rPr lang="en-US" altLang="ja-JP" dirty="0"/>
              <a:t>1</a:t>
            </a:r>
            <a:r>
              <a:rPr lang="ja-JP" altLang="ja-JP" dirty="0"/>
              <a:t>つのトークンとして認識させる</a:t>
            </a:r>
          </a:p>
          <a:p>
            <a:r>
              <a:rPr lang="en-US" altLang="ja-JP" dirty="0"/>
              <a:t>	=&gt;”.”</a:t>
            </a:r>
            <a:r>
              <a:rPr lang="ja-JP" altLang="ja-JP" dirty="0"/>
              <a:t>の問題は</a:t>
            </a:r>
            <a:r>
              <a:rPr lang="en-US" altLang="ja-JP" dirty="0"/>
              <a:t>”.”</a:t>
            </a:r>
            <a:r>
              <a:rPr lang="ja-JP" altLang="ja-JP" dirty="0"/>
              <a:t>を</a:t>
            </a:r>
            <a:r>
              <a:rPr lang="en-US" altLang="ja-JP" dirty="0"/>
              <a:t>” .”</a:t>
            </a:r>
            <a:r>
              <a:rPr lang="ja-JP" altLang="ja-JP" dirty="0"/>
              <a:t>に置き換えすれば解決するかも</a:t>
            </a:r>
            <a:r>
              <a:rPr lang="en-US" altLang="ja-JP" dirty="0"/>
              <a:t>.</a:t>
            </a:r>
            <a:endParaRPr lang="ja-JP" altLang="ja-JP" dirty="0"/>
          </a:p>
          <a:p>
            <a:r>
              <a:rPr lang="en-US" altLang="ja-JP" dirty="0"/>
              <a:t>9-SOLIDUS,19-(-)</a:t>
            </a:r>
            <a:r>
              <a:rPr lang="ja-JP" altLang="ja-JP" dirty="0"/>
              <a:t>の</a:t>
            </a:r>
            <a:r>
              <a:rPr lang="en-US" altLang="ja-JP" dirty="0"/>
              <a:t>switch</a:t>
            </a:r>
            <a:r>
              <a:rPr lang="ja-JP" altLang="ja-JP" dirty="0"/>
              <a:t>文の解析がおかしい</a:t>
            </a:r>
          </a:p>
          <a:p>
            <a:r>
              <a:rPr lang="en-US" altLang="ja-JP" dirty="0" err="1"/>
              <a:t>Reconsume,mutiply,flush</a:t>
            </a:r>
            <a:r>
              <a:rPr lang="ja-JP" altLang="ja-JP" dirty="0"/>
              <a:t>の解析がおかしい</a:t>
            </a:r>
            <a:r>
              <a:rPr lang="en-US" altLang="ja-JP" dirty="0"/>
              <a:t>.(</a:t>
            </a:r>
            <a:r>
              <a:rPr lang="ja-JP" altLang="ja-JP" dirty="0"/>
              <a:t>命令文の解析が苦手そう、</a:t>
            </a:r>
            <a:r>
              <a:rPr lang="en-US" altLang="ja-JP" dirty="0"/>
              <a:t>you</a:t>
            </a:r>
            <a:r>
              <a:rPr lang="ja-JP" altLang="ja-JP" dirty="0"/>
              <a:t>などの主語を最初につければ正しく解釈される</a:t>
            </a:r>
            <a:r>
              <a:rPr lang="en-US" altLang="ja-JP" dirty="0"/>
              <a:t>)</a:t>
            </a:r>
            <a:endParaRPr lang="ja-JP" altLang="ja-JP" dirty="0"/>
          </a:p>
          <a:p>
            <a:r>
              <a:rPr lang="en-US" altLang="ja-JP" dirty="0"/>
              <a:t>Flush code points consumed as a character reference.</a:t>
            </a:r>
            <a:endParaRPr lang="ja-JP" altLang="ja-JP" dirty="0"/>
          </a:p>
          <a:p>
            <a:r>
              <a:rPr lang="en-US" altLang="ja-JP" dirty="0"/>
              <a:t>Add a numeric version of the current input character as a hexadecimal digit (subtract 0x0037 from the character's code point) to the character reference code.</a:t>
            </a:r>
          </a:p>
          <a:p>
            <a:endParaRPr lang="en-US" altLang="ja-JP" dirty="0"/>
          </a:p>
          <a:p>
            <a:r>
              <a:rPr lang="en-US" altLang="ja-JP" dirty="0"/>
              <a:t>Set the return state to the attribute value (double-quoted) state. </a:t>
            </a:r>
          </a:p>
          <a:p>
            <a:r>
              <a:rPr lang="en-US" altLang="ja-JP" dirty="0"/>
              <a:t>	=&gt;</a:t>
            </a:r>
            <a:r>
              <a:rPr lang="ja-JP" altLang="en-US" dirty="0"/>
              <a:t>カッコを</a:t>
            </a:r>
            <a:r>
              <a:rPr lang="en-US" altLang="ja-JP" dirty="0"/>
              <a:t>’,”</a:t>
            </a:r>
            <a:r>
              <a:rPr lang="ja-JP" altLang="en-US" dirty="0"/>
              <a:t>に変えたらいい感じにできた</a:t>
            </a:r>
            <a:endParaRPr lang="ja-JP" altLang="ja-JP" dirty="0"/>
          </a:p>
          <a:p>
            <a:endParaRPr kumimoji="1" lang="ja-JP" altLang="en-US" dirty="0"/>
          </a:p>
        </p:txBody>
      </p:sp>
    </p:spTree>
    <p:extLst>
      <p:ext uri="{BB962C8B-B14F-4D97-AF65-F5344CB8AC3E}">
        <p14:creationId xmlns:p14="http://schemas.microsoft.com/office/powerpoint/2010/main" val="355034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AEF1A-4429-4D7E-9AB9-49555D0087AA}"/>
              </a:ext>
            </a:extLst>
          </p:cNvPr>
          <p:cNvSpPr>
            <a:spLocks noGrp="1"/>
          </p:cNvSpPr>
          <p:nvPr>
            <p:ph type="title"/>
          </p:nvPr>
        </p:nvSpPr>
        <p:spPr/>
        <p:txBody>
          <a:bodyPr/>
          <a:lstStyle/>
          <a:p>
            <a:r>
              <a:rPr lang="ja-JP" altLang="en-US" dirty="0"/>
              <a:t>原因、解決策</a:t>
            </a:r>
            <a:endParaRPr kumimoji="1" lang="ja-JP" altLang="en-US" dirty="0"/>
          </a:p>
        </p:txBody>
      </p:sp>
      <p:sp>
        <p:nvSpPr>
          <p:cNvPr id="4" name="テキスト ボックス 3">
            <a:extLst>
              <a:ext uri="{FF2B5EF4-FFF2-40B4-BE49-F238E27FC236}">
                <a16:creationId xmlns:a16="http://schemas.microsoft.com/office/drawing/2014/main" id="{DB61107B-19DE-43B4-9277-955D974951E6}"/>
              </a:ext>
            </a:extLst>
          </p:cNvPr>
          <p:cNvSpPr txBox="1"/>
          <p:nvPr/>
        </p:nvSpPr>
        <p:spPr>
          <a:xfrm>
            <a:off x="838200" y="1762538"/>
            <a:ext cx="10515600" cy="4247317"/>
          </a:xfrm>
          <a:prstGeom prst="rect">
            <a:avLst/>
          </a:prstGeom>
          <a:noFill/>
        </p:spPr>
        <p:txBody>
          <a:bodyPr wrap="square" rtlCol="0">
            <a:spAutoFit/>
          </a:bodyPr>
          <a:lstStyle/>
          <a:p>
            <a:r>
              <a:rPr lang="en-US" altLang="ja-JP" dirty="0" err="1"/>
              <a:t>StanfordCoreNLP</a:t>
            </a:r>
            <a:r>
              <a:rPr lang="ja-JP" altLang="ja-JP" dirty="0"/>
              <a:t>は命令文の解釈が苦手らしい</a:t>
            </a:r>
            <a:r>
              <a:rPr lang="en-US" altLang="ja-JP" dirty="0"/>
              <a:t>.</a:t>
            </a:r>
            <a:r>
              <a:rPr lang="ja-JP" altLang="ja-JP" dirty="0"/>
              <a:t>＝＞文頭に</a:t>
            </a:r>
            <a:r>
              <a:rPr lang="en-US" altLang="ja-JP" dirty="0"/>
              <a:t>you</a:t>
            </a:r>
            <a:r>
              <a:rPr lang="ja-JP" altLang="ja-JP" dirty="0"/>
              <a:t>などの主語を加えて解析させると上手く解釈してくれるようになる</a:t>
            </a:r>
            <a:r>
              <a:rPr lang="en-US" altLang="ja-JP" dirty="0"/>
              <a:t>.</a:t>
            </a:r>
            <a:endParaRPr lang="ja-JP" altLang="ja-JP" dirty="0"/>
          </a:p>
          <a:p>
            <a:r>
              <a:rPr lang="ja-JP" altLang="ja-JP" dirty="0"/>
              <a:t>（解決策）（案）</a:t>
            </a:r>
          </a:p>
          <a:p>
            <a:r>
              <a:rPr lang="en-US" altLang="ja-JP" dirty="0"/>
              <a:t>=&gt;</a:t>
            </a:r>
            <a:r>
              <a:rPr lang="ja-JP" altLang="ja-JP" dirty="0"/>
              <a:t>多少無理やりだが、前処理として命令文の文頭に</a:t>
            </a:r>
            <a:r>
              <a:rPr lang="en-US" altLang="ja-JP" dirty="0"/>
              <a:t>you</a:t>
            </a:r>
            <a:r>
              <a:rPr lang="ja-JP" altLang="ja-JP" dirty="0"/>
              <a:t>を加えて自然言語解析させて、</a:t>
            </a:r>
            <a:r>
              <a:rPr lang="en-US" altLang="ja-JP" dirty="0" err="1"/>
              <a:t>PraseTree</a:t>
            </a:r>
            <a:r>
              <a:rPr lang="en-US" altLang="ja-JP" dirty="0"/>
              <a:t>-&gt;Tag</a:t>
            </a:r>
            <a:r>
              <a:rPr lang="ja-JP" altLang="ja-JP" dirty="0"/>
              <a:t>の処理時、加えた</a:t>
            </a:r>
            <a:r>
              <a:rPr lang="en-US" altLang="ja-JP" dirty="0"/>
              <a:t>”you”</a:t>
            </a:r>
            <a:r>
              <a:rPr lang="ja-JP" altLang="ja-JP" dirty="0"/>
              <a:t>の部分の</a:t>
            </a:r>
            <a:r>
              <a:rPr lang="en-US" altLang="ja-JP" dirty="0"/>
              <a:t>Node</a:t>
            </a:r>
            <a:r>
              <a:rPr lang="ja-JP" altLang="ja-JP" dirty="0"/>
              <a:t>を取り除けば出来そう</a:t>
            </a:r>
            <a:r>
              <a:rPr lang="en-US" altLang="ja-JP" dirty="0"/>
              <a:t>.</a:t>
            </a:r>
            <a:endParaRPr lang="ja-JP" altLang="ja-JP" dirty="0"/>
          </a:p>
          <a:p>
            <a:r>
              <a:rPr lang="en-US" altLang="ja-JP" dirty="0"/>
              <a:t>(</a:t>
            </a:r>
            <a:r>
              <a:rPr lang="ja-JP" altLang="ja-JP" dirty="0"/>
              <a:t>他：命令文の解釈に強い</a:t>
            </a:r>
            <a:r>
              <a:rPr lang="en-US" altLang="ja-JP" dirty="0"/>
              <a:t>NLP</a:t>
            </a:r>
            <a:r>
              <a:rPr lang="ja-JP" altLang="ja-JP" dirty="0"/>
              <a:t>を使う</a:t>
            </a:r>
            <a:r>
              <a:rPr lang="en-US" altLang="ja-JP" dirty="0"/>
              <a:t>(</a:t>
            </a:r>
            <a:r>
              <a:rPr lang="ja-JP" altLang="ja-JP" dirty="0"/>
              <a:t>なにがいいのか、実際に強いのかわからない</a:t>
            </a:r>
            <a:r>
              <a:rPr lang="en-US" altLang="ja-JP" dirty="0"/>
              <a:t>)</a:t>
            </a:r>
            <a:r>
              <a:rPr lang="ja-JP" altLang="ja-JP" dirty="0"/>
              <a:t>、</a:t>
            </a:r>
            <a:r>
              <a:rPr lang="en-US" altLang="ja-JP" dirty="0"/>
              <a:t>NLP</a:t>
            </a:r>
            <a:r>
              <a:rPr lang="ja-JP" altLang="ja-JP" dirty="0"/>
              <a:t>をトレーニングさせる（難しそう）</a:t>
            </a:r>
            <a:r>
              <a:rPr lang="en-US" altLang="ja-JP" dirty="0"/>
              <a:t>)</a:t>
            </a:r>
            <a:endParaRPr lang="ja-JP" altLang="ja-JP" dirty="0"/>
          </a:p>
          <a:p>
            <a:r>
              <a:rPr lang="en-US" altLang="ja-JP" dirty="0"/>
              <a:t> </a:t>
            </a:r>
            <a:endParaRPr lang="ja-JP" altLang="ja-JP" dirty="0"/>
          </a:p>
          <a:p>
            <a:r>
              <a:rPr lang="en-US" altLang="ja-JP" dirty="0" err="1"/>
              <a:t>openNLP</a:t>
            </a:r>
            <a:r>
              <a:rPr lang="ja-JP" altLang="ja-JP" dirty="0"/>
              <a:t>はそのままだと微妙</a:t>
            </a:r>
            <a:r>
              <a:rPr lang="en-US" altLang="ja-JP" dirty="0"/>
              <a:t>. “you”</a:t>
            </a:r>
            <a:r>
              <a:rPr lang="ja-JP" altLang="ja-JP" dirty="0"/>
              <a:t>を加えるといい感じ</a:t>
            </a:r>
            <a:r>
              <a:rPr lang="en-US" altLang="ja-JP" dirty="0"/>
              <a:t>. Set the return state to the attribute value (double-quoted) state.</a:t>
            </a:r>
            <a:r>
              <a:rPr lang="ja-JP" altLang="ja-JP" dirty="0"/>
              <a:t>ができる</a:t>
            </a:r>
            <a:r>
              <a:rPr lang="en-US" altLang="ja-JP" dirty="0"/>
              <a:t>.</a:t>
            </a:r>
            <a:endParaRPr lang="ja-JP" altLang="ja-JP" dirty="0"/>
          </a:p>
          <a:p>
            <a:r>
              <a:rPr lang="en-US" altLang="ja-JP" dirty="0"/>
              <a:t> </a:t>
            </a:r>
            <a:endParaRPr lang="ja-JP" altLang="ja-JP" dirty="0"/>
          </a:p>
          <a:p>
            <a:pPr lvl="0"/>
            <a:r>
              <a:rPr lang="en-US" altLang="ja-JP" dirty="0"/>
              <a:t>”you”</a:t>
            </a:r>
            <a:r>
              <a:rPr lang="ja-JP" altLang="ja-JP" dirty="0"/>
              <a:t>の挿入方法・・・命令文の動詞の数は限られている</a:t>
            </a:r>
            <a:r>
              <a:rPr lang="en-US" altLang="ja-JP" dirty="0"/>
              <a:t>(13</a:t>
            </a:r>
            <a:r>
              <a:rPr lang="ja-JP" altLang="ja-JP" dirty="0"/>
              <a:t>個</a:t>
            </a:r>
            <a:r>
              <a:rPr lang="en-US" altLang="ja-JP" dirty="0"/>
              <a:t>).</a:t>
            </a:r>
            <a:r>
              <a:rPr lang="ja-JP" altLang="ja-JP" dirty="0"/>
              <a:t>　単語でマッチさせて、マッチした単語の前に</a:t>
            </a:r>
            <a:r>
              <a:rPr lang="en-US" altLang="ja-JP" dirty="0"/>
              <a:t>”you “</a:t>
            </a:r>
            <a:r>
              <a:rPr lang="ja-JP" altLang="ja-JP" dirty="0"/>
              <a:t>を加える</a:t>
            </a:r>
            <a:r>
              <a:rPr lang="en-US" altLang="ja-JP" dirty="0"/>
              <a:t>. </a:t>
            </a:r>
            <a:r>
              <a:rPr lang="ja-JP" altLang="ja-JP" dirty="0"/>
              <a:t>（タイミング：</a:t>
            </a:r>
            <a:r>
              <a:rPr lang="en-US" altLang="ja-JP" dirty="0" err="1"/>
              <a:t>htmlPrase</a:t>
            </a:r>
            <a:r>
              <a:rPr lang="ja-JP" altLang="ja-JP" dirty="0"/>
              <a:t>の後）</a:t>
            </a:r>
            <a:r>
              <a:rPr lang="ja-JP" altLang="en-US" dirty="0">
                <a:solidFill>
                  <a:srgbClr val="0070C0"/>
                </a:solidFill>
              </a:rPr>
              <a:t>（応急処置的）</a:t>
            </a:r>
            <a:endParaRPr lang="ja-JP" altLang="ja-JP" dirty="0">
              <a:solidFill>
                <a:srgbClr val="0070C0"/>
              </a:solidFill>
            </a:endParaRPr>
          </a:p>
          <a:p>
            <a:r>
              <a:rPr lang="en-US" altLang="ja-JP" dirty="0"/>
              <a:t>(Set the return state to the attribute value (double-quoted) state.</a:t>
            </a:r>
            <a:r>
              <a:rPr lang="ja-JP" altLang="ja-JP" dirty="0"/>
              <a:t>が無理</a:t>
            </a:r>
            <a:r>
              <a:rPr lang="en-US" altLang="ja-JP" dirty="0"/>
              <a:t>.)</a:t>
            </a:r>
            <a:endParaRPr lang="ja-JP" altLang="ja-JP" dirty="0"/>
          </a:p>
          <a:p>
            <a:endParaRPr kumimoji="1" lang="ja-JP" altLang="en-US" dirty="0"/>
          </a:p>
        </p:txBody>
      </p:sp>
    </p:spTree>
    <p:extLst>
      <p:ext uri="{BB962C8B-B14F-4D97-AF65-F5344CB8AC3E}">
        <p14:creationId xmlns:p14="http://schemas.microsoft.com/office/powerpoint/2010/main" val="255825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DDAC8-6E68-43E2-8D72-CFF64A0256E5}"/>
              </a:ext>
            </a:extLst>
          </p:cNvPr>
          <p:cNvSpPr>
            <a:spLocks noGrp="1"/>
          </p:cNvSpPr>
          <p:nvPr>
            <p:ph type="title"/>
          </p:nvPr>
        </p:nvSpPr>
        <p:spPr>
          <a:xfrm>
            <a:off x="838200" y="365126"/>
            <a:ext cx="10515600" cy="730250"/>
          </a:xfrm>
        </p:spPr>
        <p:txBody>
          <a:bodyPr/>
          <a:lstStyle/>
          <a:p>
            <a:r>
              <a:rPr lang="ja-JP" altLang="en-US" dirty="0"/>
              <a:t>エラーの詳細</a:t>
            </a:r>
            <a:endParaRPr kumimoji="1" lang="ja-JP" altLang="en-US" dirty="0"/>
          </a:p>
        </p:txBody>
      </p:sp>
      <p:sp>
        <p:nvSpPr>
          <p:cNvPr id="3" name="コンテンツ プレースホルダー 2">
            <a:extLst>
              <a:ext uri="{FF2B5EF4-FFF2-40B4-BE49-F238E27FC236}">
                <a16:creationId xmlns:a16="http://schemas.microsoft.com/office/drawing/2014/main" id="{2E0001B6-B3B8-4561-ABDE-419C8E3254C1}"/>
              </a:ext>
            </a:extLst>
          </p:cNvPr>
          <p:cNvSpPr>
            <a:spLocks noGrp="1"/>
          </p:cNvSpPr>
          <p:nvPr>
            <p:ph idx="1"/>
          </p:nvPr>
        </p:nvSpPr>
        <p:spPr>
          <a:xfrm>
            <a:off x="838200" y="1400176"/>
            <a:ext cx="10515600" cy="5286374"/>
          </a:xfrm>
        </p:spPr>
        <p:txBody>
          <a:bodyPr>
            <a:normAutofit lnSpcReduction="10000"/>
          </a:bodyPr>
          <a:lstStyle/>
          <a:p>
            <a:pPr marL="0" indent="0">
              <a:buNone/>
            </a:pPr>
            <a:r>
              <a:rPr lang="ja-JP" altLang="en-US" sz="2400" dirty="0">
                <a:solidFill>
                  <a:srgbClr val="00B050"/>
                </a:solidFill>
              </a:rPr>
              <a:t>・</a:t>
            </a:r>
            <a:r>
              <a:rPr kumimoji="1" lang="en-US" altLang="ja-JP" sz="2400" dirty="0" err="1">
                <a:solidFill>
                  <a:srgbClr val="00B050"/>
                </a:solidFill>
              </a:rPr>
              <a:t>Reconsume</a:t>
            </a:r>
            <a:r>
              <a:rPr kumimoji="1" lang="en-US" altLang="ja-JP" sz="2400" dirty="0">
                <a:solidFill>
                  <a:srgbClr val="00B050"/>
                </a:solidFill>
              </a:rPr>
              <a:t> in …</a:t>
            </a:r>
          </a:p>
          <a:p>
            <a:pPr marL="0" indent="0">
              <a:buNone/>
            </a:pPr>
            <a:r>
              <a:rPr lang="en-US" altLang="ja-JP" sz="2400" dirty="0">
                <a:solidFill>
                  <a:srgbClr val="00B050"/>
                </a:solidFill>
              </a:rPr>
              <a:t>  </a:t>
            </a:r>
            <a:r>
              <a:rPr lang="ja-JP" altLang="en-US" sz="2400" dirty="0">
                <a:solidFill>
                  <a:srgbClr val="00B050"/>
                </a:solidFill>
              </a:rPr>
              <a:t>　</a:t>
            </a:r>
            <a:r>
              <a:rPr lang="en-US" altLang="ja-JP" sz="2400" dirty="0">
                <a:solidFill>
                  <a:srgbClr val="00B050"/>
                </a:solidFill>
              </a:rPr>
              <a:t>=&gt;”</a:t>
            </a:r>
            <a:r>
              <a:rPr lang="en-US" altLang="ja-JP" sz="2400" dirty="0" err="1">
                <a:solidFill>
                  <a:srgbClr val="00B050"/>
                </a:solidFill>
              </a:rPr>
              <a:t>reconsume</a:t>
            </a:r>
            <a:r>
              <a:rPr lang="en-US" altLang="ja-JP" sz="2400" dirty="0">
                <a:solidFill>
                  <a:srgbClr val="00B050"/>
                </a:solidFill>
              </a:rPr>
              <a:t>”</a:t>
            </a:r>
            <a:r>
              <a:rPr lang="ja-JP" altLang="en-US" sz="2400" dirty="0">
                <a:solidFill>
                  <a:srgbClr val="00B050"/>
                </a:solidFill>
              </a:rPr>
              <a:t>が辞書に載ってないから動詞だと認識されない</a:t>
            </a:r>
            <a:r>
              <a:rPr lang="en-US" altLang="ja-JP" sz="2400" dirty="0">
                <a:solidFill>
                  <a:srgbClr val="00B050"/>
                </a:solidFill>
              </a:rPr>
              <a:t>.</a:t>
            </a:r>
          </a:p>
          <a:p>
            <a:pPr marL="0" indent="0">
              <a:buNone/>
            </a:pPr>
            <a:r>
              <a:rPr kumimoji="1" lang="ja-JP" altLang="en-US" sz="2400" dirty="0">
                <a:solidFill>
                  <a:srgbClr val="00B050"/>
                </a:solidFill>
              </a:rPr>
              <a:t>・</a:t>
            </a:r>
            <a:r>
              <a:rPr lang="en-US" altLang="ja-JP" sz="2400" dirty="0">
                <a:solidFill>
                  <a:srgbClr val="00B050"/>
                </a:solidFill>
              </a:rPr>
              <a:t>Emit a U+003E GREATER-THAN SIGN character token.</a:t>
            </a:r>
          </a:p>
          <a:p>
            <a:pPr marL="0" indent="0">
              <a:buNone/>
            </a:pPr>
            <a:r>
              <a:rPr kumimoji="1" lang="en-US" altLang="ja-JP" sz="2400" dirty="0">
                <a:solidFill>
                  <a:srgbClr val="00B050"/>
                </a:solidFill>
              </a:rPr>
              <a:t>  </a:t>
            </a:r>
            <a:r>
              <a:rPr kumimoji="1" lang="ja-JP" altLang="en-US" sz="2400" dirty="0">
                <a:solidFill>
                  <a:srgbClr val="00B050"/>
                </a:solidFill>
              </a:rPr>
              <a:t>　</a:t>
            </a:r>
            <a:r>
              <a:rPr kumimoji="1" lang="en-US" altLang="ja-JP" sz="2400" dirty="0">
                <a:solidFill>
                  <a:srgbClr val="00B050"/>
                </a:solidFill>
              </a:rPr>
              <a:t>=&gt; “U+003E”</a:t>
            </a:r>
            <a:r>
              <a:rPr kumimoji="1" lang="ja-JP" altLang="en-US" sz="2400" dirty="0">
                <a:solidFill>
                  <a:srgbClr val="00B050"/>
                </a:solidFill>
              </a:rPr>
              <a:t>が一つの単語認識されないから変に解釈される影響</a:t>
            </a:r>
            <a:endParaRPr kumimoji="1" lang="en-US" altLang="ja-JP" sz="2400" dirty="0">
              <a:solidFill>
                <a:srgbClr val="00B050"/>
              </a:solidFill>
            </a:endParaRPr>
          </a:p>
          <a:p>
            <a:pPr marL="0" indent="0">
              <a:buNone/>
            </a:pPr>
            <a:r>
              <a:rPr lang="ja-JP" altLang="en-US" sz="2400" dirty="0">
                <a:solidFill>
                  <a:srgbClr val="00B050"/>
                </a:solidFill>
              </a:rPr>
              <a:t>・</a:t>
            </a:r>
            <a:r>
              <a:rPr lang="en-US" altLang="ja-JP" sz="2400" dirty="0">
                <a:solidFill>
                  <a:srgbClr val="00B050"/>
                </a:solidFill>
              </a:rPr>
              <a:t>Switch to the script data escaped dash </a:t>
            </a:r>
            <a:r>
              <a:rPr lang="en-US" altLang="ja-JP" sz="2400" dirty="0" err="1">
                <a:solidFill>
                  <a:srgbClr val="00B050"/>
                </a:solidFill>
              </a:rPr>
              <a:t>dash</a:t>
            </a:r>
            <a:r>
              <a:rPr lang="en-US" altLang="ja-JP" sz="2400" dirty="0">
                <a:solidFill>
                  <a:srgbClr val="00B050"/>
                </a:solidFill>
              </a:rPr>
              <a:t> state. </a:t>
            </a:r>
          </a:p>
          <a:p>
            <a:pPr marL="0" indent="0">
              <a:buNone/>
            </a:pPr>
            <a:r>
              <a:rPr lang="en-US" altLang="ja-JP" sz="2400" dirty="0">
                <a:solidFill>
                  <a:srgbClr val="00B050"/>
                </a:solidFill>
              </a:rPr>
              <a:t>  </a:t>
            </a:r>
            <a:r>
              <a:rPr lang="ja-JP" altLang="en-US" sz="2400" dirty="0">
                <a:solidFill>
                  <a:srgbClr val="00B050"/>
                </a:solidFill>
              </a:rPr>
              <a:t>　</a:t>
            </a:r>
            <a:r>
              <a:rPr lang="en-US" altLang="ja-JP" sz="2400" dirty="0">
                <a:solidFill>
                  <a:srgbClr val="00B050"/>
                </a:solidFill>
              </a:rPr>
              <a:t>=&gt; “escaped”</a:t>
            </a:r>
            <a:r>
              <a:rPr lang="ja-JP" altLang="en-US" sz="2400" dirty="0">
                <a:solidFill>
                  <a:srgbClr val="00B050"/>
                </a:solidFill>
              </a:rPr>
              <a:t>が文全体の動詞だと認識されてしまう</a:t>
            </a:r>
            <a:r>
              <a:rPr lang="en-US" altLang="ja-JP" sz="2400" dirty="0">
                <a:solidFill>
                  <a:srgbClr val="00B050"/>
                </a:solidFill>
              </a:rPr>
              <a:t>.</a:t>
            </a:r>
          </a:p>
          <a:p>
            <a:pPr marL="0" indent="0">
              <a:buNone/>
            </a:pPr>
            <a:r>
              <a:rPr lang="ja-JP" altLang="en-US" sz="2400" dirty="0">
                <a:solidFill>
                  <a:srgbClr val="00B050"/>
                </a:solidFill>
              </a:rPr>
              <a:t>・</a:t>
            </a:r>
            <a:r>
              <a:rPr lang="en-US" altLang="ja-JP" sz="2400" dirty="0">
                <a:solidFill>
                  <a:srgbClr val="00B050"/>
                </a:solidFill>
              </a:rPr>
              <a:t>Multiply the character reference code by 16.</a:t>
            </a:r>
          </a:p>
          <a:p>
            <a:pPr marL="0" indent="0">
              <a:buNone/>
            </a:pPr>
            <a:r>
              <a:rPr lang="en-US" altLang="ja-JP" sz="2400" dirty="0">
                <a:solidFill>
                  <a:srgbClr val="00B050"/>
                </a:solidFill>
              </a:rPr>
              <a:t>  </a:t>
            </a:r>
            <a:r>
              <a:rPr lang="ja-JP" altLang="en-US" sz="2400" dirty="0">
                <a:solidFill>
                  <a:srgbClr val="00B050"/>
                </a:solidFill>
              </a:rPr>
              <a:t>　</a:t>
            </a:r>
            <a:r>
              <a:rPr lang="en-US" altLang="ja-JP" sz="2400" dirty="0">
                <a:solidFill>
                  <a:srgbClr val="00B050"/>
                </a:solidFill>
              </a:rPr>
              <a:t>=&gt; “multiply”</a:t>
            </a:r>
            <a:r>
              <a:rPr lang="ja-JP" altLang="en-US" sz="2400" dirty="0">
                <a:solidFill>
                  <a:srgbClr val="00B050"/>
                </a:solidFill>
              </a:rPr>
              <a:t>が副詞認識される</a:t>
            </a:r>
            <a:endParaRPr lang="en-US" altLang="ja-JP" sz="2400" dirty="0">
              <a:solidFill>
                <a:srgbClr val="00B050"/>
              </a:solidFill>
            </a:endParaRPr>
          </a:p>
          <a:p>
            <a:pPr marL="0" indent="0">
              <a:buNone/>
            </a:pPr>
            <a:r>
              <a:rPr lang="ja-JP" altLang="en-US" sz="2400" dirty="0">
                <a:solidFill>
                  <a:srgbClr val="00B050"/>
                </a:solidFill>
              </a:rPr>
              <a:t>・</a:t>
            </a:r>
            <a:r>
              <a:rPr lang="en-US" altLang="ja-JP" sz="2400" dirty="0">
                <a:solidFill>
                  <a:srgbClr val="00B050"/>
                </a:solidFill>
              </a:rPr>
              <a:t>Flush code points consumed as a character reference.</a:t>
            </a:r>
          </a:p>
          <a:p>
            <a:pPr marL="0" indent="0">
              <a:buNone/>
            </a:pPr>
            <a:r>
              <a:rPr lang="en-US" altLang="ja-JP" sz="2400" dirty="0">
                <a:solidFill>
                  <a:srgbClr val="00B050"/>
                </a:solidFill>
              </a:rPr>
              <a:t>  </a:t>
            </a:r>
            <a:r>
              <a:rPr lang="ja-JP" altLang="en-US" sz="2400" dirty="0">
                <a:solidFill>
                  <a:srgbClr val="00B050"/>
                </a:solidFill>
              </a:rPr>
              <a:t>　</a:t>
            </a:r>
            <a:r>
              <a:rPr lang="en-US" altLang="ja-JP" sz="2400" dirty="0">
                <a:solidFill>
                  <a:srgbClr val="00B050"/>
                </a:solidFill>
              </a:rPr>
              <a:t>=&gt; “points”</a:t>
            </a:r>
            <a:r>
              <a:rPr lang="ja-JP" altLang="en-US" sz="2400" dirty="0">
                <a:solidFill>
                  <a:srgbClr val="00B050"/>
                </a:solidFill>
              </a:rPr>
              <a:t>が動詞だと思われる</a:t>
            </a:r>
            <a:endParaRPr lang="en-US" altLang="ja-JP" sz="2400" dirty="0">
              <a:solidFill>
                <a:srgbClr val="00B050"/>
              </a:solidFill>
            </a:endParaRPr>
          </a:p>
          <a:p>
            <a:pPr marL="0" indent="0">
              <a:buNone/>
            </a:pPr>
            <a:r>
              <a:rPr lang="ja-JP" altLang="en-US" sz="2400" dirty="0">
                <a:solidFill>
                  <a:srgbClr val="0070C0"/>
                </a:solidFill>
              </a:rPr>
              <a:t>・</a:t>
            </a:r>
            <a:r>
              <a:rPr lang="en-US" altLang="ja-JP" sz="2400" dirty="0">
                <a:solidFill>
                  <a:srgbClr val="0070C0"/>
                </a:solidFill>
              </a:rPr>
              <a:t>Set the return state to the attribute value (double-quoted) state.</a:t>
            </a:r>
          </a:p>
          <a:p>
            <a:pPr marL="0" indent="0">
              <a:buNone/>
            </a:pPr>
            <a:r>
              <a:rPr lang="en-US" altLang="ja-JP" sz="2400" dirty="0">
                <a:solidFill>
                  <a:srgbClr val="0070C0"/>
                </a:solidFill>
              </a:rPr>
              <a:t>  </a:t>
            </a:r>
            <a:r>
              <a:rPr lang="ja-JP" altLang="en-US" sz="2400" dirty="0">
                <a:solidFill>
                  <a:srgbClr val="0070C0"/>
                </a:solidFill>
              </a:rPr>
              <a:t>　</a:t>
            </a:r>
            <a:r>
              <a:rPr lang="en-US" altLang="ja-JP" sz="2400" dirty="0">
                <a:solidFill>
                  <a:srgbClr val="0070C0"/>
                </a:solidFill>
              </a:rPr>
              <a:t>=&gt;</a:t>
            </a:r>
            <a:r>
              <a:rPr lang="ja-JP" altLang="en-US" sz="2400" dirty="0">
                <a:solidFill>
                  <a:srgbClr val="0070C0"/>
                </a:solidFill>
              </a:rPr>
              <a:t>カッコのせいでややこしくなるから</a:t>
            </a:r>
            <a:endParaRPr lang="en-US" altLang="ja-JP" sz="2400" dirty="0">
              <a:solidFill>
                <a:srgbClr val="0070C0"/>
              </a:solidFill>
            </a:endParaRPr>
          </a:p>
        </p:txBody>
      </p:sp>
    </p:spTree>
    <p:extLst>
      <p:ext uri="{BB962C8B-B14F-4D97-AF65-F5344CB8AC3E}">
        <p14:creationId xmlns:p14="http://schemas.microsoft.com/office/powerpoint/2010/main" val="366395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988B2-893D-424D-8B22-27E2F0660499}"/>
              </a:ext>
            </a:extLst>
          </p:cNvPr>
          <p:cNvSpPr>
            <a:spLocks noGrp="1"/>
          </p:cNvSpPr>
          <p:nvPr>
            <p:ph type="title"/>
          </p:nvPr>
        </p:nvSpPr>
        <p:spPr/>
        <p:txBody>
          <a:bodyPr/>
          <a:lstStyle/>
          <a:p>
            <a:r>
              <a:rPr kumimoji="1" lang="en-US" altLang="ja-JP" dirty="0"/>
              <a:t>Tree - </a:t>
            </a:r>
            <a:r>
              <a:rPr kumimoji="1" lang="en-US" altLang="ja-JP" dirty="0" err="1"/>
              <a:t>VPTag</a:t>
            </a:r>
            <a:endParaRPr kumimoji="1" lang="ja-JP" altLang="en-US" dirty="0"/>
          </a:p>
        </p:txBody>
      </p:sp>
      <p:sp>
        <p:nvSpPr>
          <p:cNvPr id="3" name="テキスト プレースホルダー 2">
            <a:extLst>
              <a:ext uri="{FF2B5EF4-FFF2-40B4-BE49-F238E27FC236}">
                <a16:creationId xmlns:a16="http://schemas.microsoft.com/office/drawing/2014/main" id="{1E2DDF79-3D0C-4A56-893C-6A47EFBC04E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2751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extLst>
              <p:ext uri="{D42A27DB-BD31-4B8C-83A1-F6EECF244321}">
                <p14:modId xmlns:p14="http://schemas.microsoft.com/office/powerpoint/2010/main" val="2789277345"/>
              </p:ext>
            </p:extLst>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en-US" altLang="ja-JP" dirty="0"/>
              <a:t>&amp;,”,”</a:t>
            </a:r>
            <a:endParaRPr kumimoji="1" lang="ja-JP" altLang="en-US" dirty="0"/>
          </a:p>
        </p:txBody>
      </p:sp>
      <p:graphicFrame>
        <p:nvGraphicFramePr>
          <p:cNvPr id="18" name="図表 17">
            <a:extLst>
              <a:ext uri="{FF2B5EF4-FFF2-40B4-BE49-F238E27FC236}">
                <a16:creationId xmlns:a16="http://schemas.microsoft.com/office/drawing/2014/main" id="{239E31F1-B42F-4C6B-A66E-7E219C631951}"/>
              </a:ext>
            </a:extLst>
          </p:cNvPr>
          <p:cNvGraphicFramePr/>
          <p:nvPr>
            <p:extLst>
              <p:ext uri="{D42A27DB-BD31-4B8C-83A1-F6EECF244321}">
                <p14:modId xmlns:p14="http://schemas.microsoft.com/office/powerpoint/2010/main" val="615660836"/>
              </p:ext>
            </p:extLst>
          </p:nvPr>
        </p:nvGraphicFramePr>
        <p:xfrm>
          <a:off x="6317975" y="1690688"/>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四角形: 角を丸くする 7">
            <a:extLst>
              <a:ext uri="{FF2B5EF4-FFF2-40B4-BE49-F238E27FC236}">
                <a16:creationId xmlns:a16="http://schemas.microsoft.com/office/drawing/2014/main" id="{468DF160-921B-497B-9FDD-094E182F8A42}"/>
              </a:ext>
            </a:extLst>
          </p:cNvPr>
          <p:cNvSpPr/>
          <p:nvPr/>
        </p:nvSpPr>
        <p:spPr>
          <a:xfrm>
            <a:off x="4254285" y="3697639"/>
            <a:ext cx="1287651" cy="12476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1AA093C-4394-4D22-AED4-7829DE948CC2}"/>
              </a:ext>
            </a:extLst>
          </p:cNvPr>
          <p:cNvSpPr txBox="1"/>
          <p:nvPr/>
        </p:nvSpPr>
        <p:spPr>
          <a:xfrm>
            <a:off x="4045069" y="3312193"/>
            <a:ext cx="2472152" cy="369332"/>
          </a:xfrm>
          <a:prstGeom prst="rect">
            <a:avLst/>
          </a:prstGeom>
          <a:noFill/>
        </p:spPr>
        <p:txBody>
          <a:bodyPr wrap="none" rtlCol="0">
            <a:spAutoFit/>
          </a:bodyPr>
          <a:lstStyle/>
          <a:p>
            <a:r>
              <a:rPr kumimoji="1" lang="en-US" altLang="ja-JP" dirty="0" err="1">
                <a:solidFill>
                  <a:srgbClr val="FF0000"/>
                </a:solidFill>
              </a:rPr>
              <a:t>STag</a:t>
            </a:r>
            <a:r>
              <a:rPr kumimoji="1" lang="en-US" altLang="ja-JP" dirty="0">
                <a:solidFill>
                  <a:srgbClr val="FF0000"/>
                </a:solidFill>
              </a:rPr>
              <a:t>(Node(S,&lt;</a:t>
            </a:r>
            <a:r>
              <a:rPr kumimoji="1" lang="en-US" altLang="ja-JP" dirty="0" err="1">
                <a:solidFill>
                  <a:srgbClr val="FF0000"/>
                </a:solidFill>
              </a:rPr>
              <a:t>rst</a:t>
            </a:r>
            <a:r>
              <a:rPr kumimoji="1" lang="en-US" altLang="ja-JP" dirty="0">
                <a:solidFill>
                  <a:srgbClr val="FF0000"/>
                </a:solidFill>
              </a:rPr>
              <a:t>&gt;))</a:t>
            </a:r>
            <a:endParaRPr kumimoji="1" lang="ja-JP" altLang="en-US" dirty="0">
              <a:solidFill>
                <a:srgbClr val="FF0000"/>
              </a:solidFill>
            </a:endParaRPr>
          </a:p>
        </p:txBody>
      </p:sp>
      <p:sp>
        <p:nvSpPr>
          <p:cNvPr id="10" name="四角形: 角を丸くする 9">
            <a:extLst>
              <a:ext uri="{FF2B5EF4-FFF2-40B4-BE49-F238E27FC236}">
                <a16:creationId xmlns:a16="http://schemas.microsoft.com/office/drawing/2014/main" id="{48945C1D-4D2F-4D64-93F1-333F317DB545}"/>
              </a:ext>
            </a:extLst>
          </p:cNvPr>
          <p:cNvSpPr/>
          <p:nvPr/>
        </p:nvSpPr>
        <p:spPr>
          <a:xfrm>
            <a:off x="950562" y="3697639"/>
            <a:ext cx="1649279" cy="23583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007F064-1841-4F5E-A453-BB6E40F8C447}"/>
              </a:ext>
            </a:extLst>
          </p:cNvPr>
          <p:cNvSpPr txBox="1"/>
          <p:nvPr/>
        </p:nvSpPr>
        <p:spPr>
          <a:xfrm>
            <a:off x="103124" y="4668888"/>
            <a:ext cx="906370" cy="369332"/>
          </a:xfrm>
          <a:prstGeom prst="rect">
            <a:avLst/>
          </a:prstGeom>
          <a:noFill/>
        </p:spPr>
        <p:txBody>
          <a:bodyPr wrap="square" rtlCol="0">
            <a:spAutoFit/>
          </a:bodyPr>
          <a:lstStyle/>
          <a:p>
            <a:r>
              <a:rPr kumimoji="1" lang="en-US" altLang="ja-JP" dirty="0" err="1">
                <a:solidFill>
                  <a:srgbClr val="FF0000"/>
                </a:solidFill>
              </a:rPr>
              <a:t>VPTag</a:t>
            </a:r>
            <a:endParaRPr kumimoji="1" lang="ja-JP" altLang="en-US" dirty="0">
              <a:solidFill>
                <a:srgbClr val="FF0000"/>
              </a:solidFill>
            </a:endParaRPr>
          </a:p>
        </p:txBody>
      </p:sp>
      <p:sp>
        <p:nvSpPr>
          <p:cNvPr id="12" name="四角形: 角を丸くする 11">
            <a:extLst>
              <a:ext uri="{FF2B5EF4-FFF2-40B4-BE49-F238E27FC236}">
                <a16:creationId xmlns:a16="http://schemas.microsoft.com/office/drawing/2014/main" id="{294C50CB-ECA2-4878-B07F-7E7C998ED951}"/>
              </a:ext>
            </a:extLst>
          </p:cNvPr>
          <p:cNvSpPr/>
          <p:nvPr/>
        </p:nvSpPr>
        <p:spPr>
          <a:xfrm>
            <a:off x="6559407" y="3729927"/>
            <a:ext cx="1649279" cy="23583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DA79D9-5AD0-4EF2-B39E-D3670E1DC9AC}"/>
              </a:ext>
            </a:extLst>
          </p:cNvPr>
          <p:cNvSpPr txBox="1"/>
          <p:nvPr/>
        </p:nvSpPr>
        <p:spPr>
          <a:xfrm>
            <a:off x="5711969" y="4701176"/>
            <a:ext cx="906370" cy="369332"/>
          </a:xfrm>
          <a:prstGeom prst="rect">
            <a:avLst/>
          </a:prstGeom>
          <a:noFill/>
        </p:spPr>
        <p:txBody>
          <a:bodyPr wrap="square" rtlCol="0">
            <a:spAutoFit/>
          </a:bodyPr>
          <a:lstStyle/>
          <a:p>
            <a:r>
              <a:rPr kumimoji="1" lang="en-US" altLang="ja-JP" dirty="0" err="1">
                <a:solidFill>
                  <a:srgbClr val="FF0000"/>
                </a:solidFill>
              </a:rPr>
              <a:t>VPTag</a:t>
            </a:r>
            <a:endParaRPr kumimoji="1" lang="ja-JP" altLang="en-US" dirty="0">
              <a:solidFill>
                <a:srgbClr val="FF0000"/>
              </a:solidFill>
            </a:endParaRPr>
          </a:p>
        </p:txBody>
      </p:sp>
      <p:sp>
        <p:nvSpPr>
          <p:cNvPr id="14" name="四角形: 角を丸くする 13">
            <a:extLst>
              <a:ext uri="{FF2B5EF4-FFF2-40B4-BE49-F238E27FC236}">
                <a16:creationId xmlns:a16="http://schemas.microsoft.com/office/drawing/2014/main" id="{C3BA946B-DAE0-4065-A474-8FF428D921EE}"/>
              </a:ext>
            </a:extLst>
          </p:cNvPr>
          <p:cNvSpPr/>
          <p:nvPr/>
        </p:nvSpPr>
        <p:spPr>
          <a:xfrm>
            <a:off x="9825940" y="3713753"/>
            <a:ext cx="1287651" cy="12476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7C6BC13-0281-435F-A2FB-64F18D06EC87}"/>
              </a:ext>
            </a:extLst>
          </p:cNvPr>
          <p:cNvSpPr txBox="1"/>
          <p:nvPr/>
        </p:nvSpPr>
        <p:spPr>
          <a:xfrm>
            <a:off x="9616724" y="3328307"/>
            <a:ext cx="2472152" cy="369332"/>
          </a:xfrm>
          <a:prstGeom prst="rect">
            <a:avLst/>
          </a:prstGeom>
          <a:noFill/>
        </p:spPr>
        <p:txBody>
          <a:bodyPr wrap="none" rtlCol="0">
            <a:spAutoFit/>
          </a:bodyPr>
          <a:lstStyle/>
          <a:p>
            <a:r>
              <a:rPr kumimoji="1" lang="en-US" altLang="ja-JP" dirty="0" err="1">
                <a:solidFill>
                  <a:srgbClr val="FF0000"/>
                </a:solidFill>
              </a:rPr>
              <a:t>STag</a:t>
            </a:r>
            <a:r>
              <a:rPr kumimoji="1" lang="en-US" altLang="ja-JP" dirty="0">
                <a:solidFill>
                  <a:srgbClr val="FF0000"/>
                </a:solidFill>
              </a:rPr>
              <a:t>(Node(S,&lt;</a:t>
            </a:r>
            <a:r>
              <a:rPr kumimoji="1" lang="en-US" altLang="ja-JP" dirty="0" err="1">
                <a:solidFill>
                  <a:srgbClr val="FF0000"/>
                </a:solidFill>
              </a:rPr>
              <a:t>rst</a:t>
            </a:r>
            <a:r>
              <a:rPr kumimoji="1" lang="en-US" altLang="ja-JP" dirty="0">
                <a:solidFill>
                  <a:srgbClr val="FF0000"/>
                </a:solidFill>
              </a:rPr>
              <a:t>&gt;))</a:t>
            </a:r>
            <a:endParaRPr kumimoji="1" lang="ja-JP" altLang="en-US" dirty="0">
              <a:solidFill>
                <a:srgbClr val="FF0000"/>
              </a:solidFill>
            </a:endParaRPr>
          </a:p>
        </p:txBody>
      </p:sp>
    </p:spTree>
    <p:extLst>
      <p:ext uri="{BB962C8B-B14F-4D97-AF65-F5344CB8AC3E}">
        <p14:creationId xmlns:p14="http://schemas.microsoft.com/office/powerpoint/2010/main" val="5351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図表 6">
            <a:extLst>
              <a:ext uri="{FF2B5EF4-FFF2-40B4-BE49-F238E27FC236}">
                <a16:creationId xmlns:a16="http://schemas.microsoft.com/office/drawing/2014/main" id="{F805178E-D4D6-4ED1-8180-442CAD02E92F}"/>
              </a:ext>
            </a:extLst>
          </p:cNvPr>
          <p:cNvGraphicFramePr/>
          <p:nvPr/>
        </p:nvGraphicFramePr>
        <p:xfrm>
          <a:off x="738809" y="1690688"/>
          <a:ext cx="5184913" cy="41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タイトル 16">
            <a:extLst>
              <a:ext uri="{FF2B5EF4-FFF2-40B4-BE49-F238E27FC236}">
                <a16:creationId xmlns:a16="http://schemas.microsoft.com/office/drawing/2014/main" id="{928E06D3-DF3D-493D-B80A-98470EA4AD52}"/>
              </a:ext>
            </a:extLst>
          </p:cNvPr>
          <p:cNvSpPr>
            <a:spLocks noGrp="1"/>
          </p:cNvSpPr>
          <p:nvPr>
            <p:ph type="title"/>
          </p:nvPr>
        </p:nvSpPr>
        <p:spPr/>
        <p:txBody>
          <a:bodyPr/>
          <a:lstStyle/>
          <a:p>
            <a:r>
              <a:rPr lang="en-US" altLang="ja-JP" dirty="0"/>
              <a:t>s</a:t>
            </a:r>
            <a:r>
              <a:rPr kumimoji="1" lang="en-US" altLang="ja-JP" dirty="0"/>
              <a:t>witch, </a:t>
            </a:r>
            <a:r>
              <a:rPr kumimoji="1" lang="en-US" altLang="ja-JP" dirty="0" err="1"/>
              <a:t>reconsume</a:t>
            </a:r>
            <a:endParaRPr kumimoji="1" lang="ja-JP" altLang="en-US" dirty="0"/>
          </a:p>
        </p:txBody>
      </p:sp>
      <p:graphicFrame>
        <p:nvGraphicFramePr>
          <p:cNvPr id="18" name="図表 17">
            <a:extLst>
              <a:ext uri="{FF2B5EF4-FFF2-40B4-BE49-F238E27FC236}">
                <a16:creationId xmlns:a16="http://schemas.microsoft.com/office/drawing/2014/main" id="{239E31F1-B42F-4C6B-A66E-7E219C631951}"/>
              </a:ext>
            </a:extLst>
          </p:cNvPr>
          <p:cNvGraphicFramePr/>
          <p:nvPr/>
        </p:nvGraphicFramePr>
        <p:xfrm>
          <a:off x="6317975" y="1690688"/>
          <a:ext cx="5184913" cy="41644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テキスト ボックス 20">
            <a:extLst>
              <a:ext uri="{FF2B5EF4-FFF2-40B4-BE49-F238E27FC236}">
                <a16:creationId xmlns:a16="http://schemas.microsoft.com/office/drawing/2014/main" id="{7C434A72-BE11-44E9-990E-44F0BD5B771C}"/>
              </a:ext>
            </a:extLst>
          </p:cNvPr>
          <p:cNvSpPr txBox="1"/>
          <p:nvPr/>
        </p:nvSpPr>
        <p:spPr>
          <a:xfrm>
            <a:off x="2295939" y="6198878"/>
            <a:ext cx="1566454" cy="369332"/>
          </a:xfrm>
          <a:prstGeom prst="rect">
            <a:avLst/>
          </a:prstGeom>
          <a:noFill/>
        </p:spPr>
        <p:txBody>
          <a:bodyPr wrap="none" rtlCol="0">
            <a:spAutoFit/>
          </a:bodyPr>
          <a:lstStyle/>
          <a:p>
            <a:r>
              <a:rPr kumimoji="1" lang="en-US" altLang="ja-JP" dirty="0"/>
              <a:t>Switch(&lt;A&gt;)</a:t>
            </a:r>
            <a:endParaRPr kumimoji="1" lang="ja-JP" altLang="en-US" dirty="0"/>
          </a:p>
        </p:txBody>
      </p:sp>
      <p:sp>
        <p:nvSpPr>
          <p:cNvPr id="22" name="テキスト ボックス 21">
            <a:extLst>
              <a:ext uri="{FF2B5EF4-FFF2-40B4-BE49-F238E27FC236}">
                <a16:creationId xmlns:a16="http://schemas.microsoft.com/office/drawing/2014/main" id="{1C1F5B84-25CC-40CB-8072-ABC791DC05E8}"/>
              </a:ext>
            </a:extLst>
          </p:cNvPr>
          <p:cNvSpPr txBox="1"/>
          <p:nvPr/>
        </p:nvSpPr>
        <p:spPr>
          <a:xfrm>
            <a:off x="8127204" y="6198878"/>
            <a:ext cx="2090637" cy="369332"/>
          </a:xfrm>
          <a:prstGeom prst="rect">
            <a:avLst/>
          </a:prstGeom>
          <a:noFill/>
        </p:spPr>
        <p:txBody>
          <a:bodyPr wrap="none" rtlCol="0">
            <a:spAutoFit/>
          </a:bodyPr>
          <a:lstStyle/>
          <a:p>
            <a:r>
              <a:rPr kumimoji="1" lang="en-US" altLang="ja-JP" dirty="0" err="1"/>
              <a:t>Reconsume</a:t>
            </a:r>
            <a:r>
              <a:rPr kumimoji="1" lang="en-US" altLang="ja-JP" dirty="0"/>
              <a:t>(&lt;A&gt;)</a:t>
            </a:r>
            <a:endParaRPr kumimoji="1" lang="ja-JP" altLang="en-US" dirty="0"/>
          </a:p>
        </p:txBody>
      </p:sp>
    </p:spTree>
    <p:extLst>
      <p:ext uri="{BB962C8B-B14F-4D97-AF65-F5344CB8AC3E}">
        <p14:creationId xmlns:p14="http://schemas.microsoft.com/office/powerpoint/2010/main" val="13793164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1699</Words>
  <Application>Microsoft Office PowerPoint</Application>
  <PresentationFormat>ワイド画面</PresentationFormat>
  <Paragraphs>314</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BIZ UDPゴシック</vt:lpstr>
      <vt:lpstr>游ゴシック</vt:lpstr>
      <vt:lpstr>游ゴシック Light</vt:lpstr>
      <vt:lpstr>游明朝</vt:lpstr>
      <vt:lpstr>Arial</vt:lpstr>
      <vt:lpstr>Office テーマ</vt:lpstr>
      <vt:lpstr>概要など</vt:lpstr>
      <vt:lpstr>課題</vt:lpstr>
      <vt:lpstr>参照関係</vt:lpstr>
      <vt:lpstr>文の解釈がおかしい</vt:lpstr>
      <vt:lpstr>原因、解決策</vt:lpstr>
      <vt:lpstr>エラーの詳細</vt:lpstr>
      <vt:lpstr>Tree - VPTag</vt:lpstr>
      <vt:lpstr>&amp;,”,”</vt:lpstr>
      <vt:lpstr>switch, reconsume</vt:lpstr>
      <vt:lpstr>set</vt:lpstr>
      <vt:lpstr>consume,emit</vt:lpstr>
      <vt:lpstr>Multiply,add</vt:lpstr>
      <vt:lpstr>Tree – STag</vt:lpstr>
      <vt:lpstr>If,otherwise</vt:lpstr>
      <vt:lpstr>Error</vt:lpstr>
      <vt:lpstr>命令文</vt:lpstr>
      <vt:lpstr>流れ</vt:lpstr>
      <vt:lpstr>研究のおおまかな感じ </vt:lpstr>
      <vt:lpstr>①の大まかな感じ</vt:lpstr>
      <vt:lpstr> ①-1. HTMLで書かれた字句解析仕様の前処理（構造化する） </vt:lpstr>
      <vt:lpstr>① -2. 自然言語で書かれた文章の解析</vt:lpstr>
      <vt:lpstr>①-3. 最終系</vt:lpstr>
      <vt:lpstr>PowerPoint プレゼンテーション</vt:lpstr>
      <vt:lpstr>余談</vt:lpstr>
      <vt:lpstr>気になる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 ayaka</dc:creator>
  <cp:lastModifiedBy>I ayaka</cp:lastModifiedBy>
  <cp:revision>42</cp:revision>
  <dcterms:created xsi:type="dcterms:W3CDTF">2020-11-02T10:37:36Z</dcterms:created>
  <dcterms:modified xsi:type="dcterms:W3CDTF">2020-11-04T03:41:41Z</dcterms:modified>
</cp:coreProperties>
</file>