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6" r:id="rId2"/>
    <p:sldMasterId id="2147483664" r:id="rId3"/>
  </p:sldMasterIdLst>
  <p:notesMasterIdLst>
    <p:notesMasterId r:id="rId15"/>
  </p:notesMasterIdLst>
  <p:sldIdLst>
    <p:sldId id="260" r:id="rId4"/>
    <p:sldId id="292" r:id="rId5"/>
    <p:sldId id="304" r:id="rId6"/>
    <p:sldId id="295" r:id="rId7"/>
    <p:sldId id="299" r:id="rId8"/>
    <p:sldId id="302" r:id="rId9"/>
    <p:sldId id="303" r:id="rId10"/>
    <p:sldId id="306" r:id="rId11"/>
    <p:sldId id="288" r:id="rId12"/>
    <p:sldId id="305" r:id="rId13"/>
    <p:sldId id="300" r:id="rId14"/>
  </p:sldIdLst>
  <p:sldSz cx="18288000"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showGuides="1">
      <p:cViewPr>
        <p:scale>
          <a:sx n="64" d="100"/>
          <a:sy n="64" d="100"/>
        </p:scale>
        <p:origin x="1192" y="560"/>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5ABCC-732D-4DFB-BF35-D5B0D3F49F74}" type="datetimeFigureOut">
              <a:rPr kumimoji="1" lang="ja-JP" altLang="en-US" smtClean="0"/>
              <a:t>2025/3/2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2FBDB-533E-4526-9ECF-B2ACD996C9F2}" type="slidenum">
              <a:rPr kumimoji="1" lang="ja-JP" altLang="en-US" smtClean="0"/>
              <a:t>‹#›</a:t>
            </a:fld>
            <a:endParaRPr kumimoji="1" lang="ja-JP" altLang="en-US"/>
          </a:p>
        </p:txBody>
      </p:sp>
    </p:spTree>
    <p:extLst>
      <p:ext uri="{BB962C8B-B14F-4D97-AF65-F5344CB8AC3E}">
        <p14:creationId xmlns:p14="http://schemas.microsoft.com/office/powerpoint/2010/main" val="2964618667"/>
      </p:ext>
    </p:extLst>
  </p:cSld>
  <p:clrMap bg1="lt1" tx1="dk1" bg2="lt2" tx2="dk2" accent1="accent1" accent2="accent2" accent3="accent3" accent4="accent4" accent5="accent5" accent6="accent6" hlink="hlink" folHlink="folHlink"/>
  <p:notesStyle>
    <a:lvl1pPr marL="0" algn="l" defTabSz="1371509" rtl="0" eaLnBrk="1" latinLnBrk="0" hangingPunct="1">
      <a:defRPr kumimoji="1" sz="1800" kern="1200">
        <a:solidFill>
          <a:schemeClr val="tx1"/>
        </a:solidFill>
        <a:latin typeface="+mn-lt"/>
        <a:ea typeface="+mn-ea"/>
        <a:cs typeface="+mn-cs"/>
      </a:defRPr>
    </a:lvl1pPr>
    <a:lvl2pPr marL="685754" algn="l" defTabSz="1371509" rtl="0" eaLnBrk="1" latinLnBrk="0" hangingPunct="1">
      <a:defRPr kumimoji="1" sz="1800" kern="1200">
        <a:solidFill>
          <a:schemeClr val="tx1"/>
        </a:solidFill>
        <a:latin typeface="+mn-lt"/>
        <a:ea typeface="+mn-ea"/>
        <a:cs typeface="+mn-cs"/>
      </a:defRPr>
    </a:lvl2pPr>
    <a:lvl3pPr marL="1371509" algn="l" defTabSz="1371509" rtl="0" eaLnBrk="1" latinLnBrk="0" hangingPunct="1">
      <a:defRPr kumimoji="1" sz="1800" kern="1200">
        <a:solidFill>
          <a:schemeClr val="tx1"/>
        </a:solidFill>
        <a:latin typeface="+mn-lt"/>
        <a:ea typeface="+mn-ea"/>
        <a:cs typeface="+mn-cs"/>
      </a:defRPr>
    </a:lvl3pPr>
    <a:lvl4pPr marL="2057263" algn="l" defTabSz="1371509" rtl="0" eaLnBrk="1" latinLnBrk="0" hangingPunct="1">
      <a:defRPr kumimoji="1" sz="1800" kern="1200">
        <a:solidFill>
          <a:schemeClr val="tx1"/>
        </a:solidFill>
        <a:latin typeface="+mn-lt"/>
        <a:ea typeface="+mn-ea"/>
        <a:cs typeface="+mn-cs"/>
      </a:defRPr>
    </a:lvl4pPr>
    <a:lvl5pPr marL="2743017" algn="l" defTabSz="1371509" rtl="0" eaLnBrk="1" latinLnBrk="0" hangingPunct="1">
      <a:defRPr kumimoji="1" sz="1800" kern="1200">
        <a:solidFill>
          <a:schemeClr val="tx1"/>
        </a:solidFill>
        <a:latin typeface="+mn-lt"/>
        <a:ea typeface="+mn-ea"/>
        <a:cs typeface="+mn-cs"/>
      </a:defRPr>
    </a:lvl5pPr>
    <a:lvl6pPr marL="3428771" algn="l" defTabSz="1371509" rtl="0" eaLnBrk="1" latinLnBrk="0" hangingPunct="1">
      <a:defRPr kumimoji="1" sz="1800" kern="1200">
        <a:solidFill>
          <a:schemeClr val="tx1"/>
        </a:solidFill>
        <a:latin typeface="+mn-lt"/>
        <a:ea typeface="+mn-ea"/>
        <a:cs typeface="+mn-cs"/>
      </a:defRPr>
    </a:lvl6pPr>
    <a:lvl7pPr marL="4114526" algn="l" defTabSz="1371509" rtl="0" eaLnBrk="1" latinLnBrk="0" hangingPunct="1">
      <a:defRPr kumimoji="1" sz="1800" kern="1200">
        <a:solidFill>
          <a:schemeClr val="tx1"/>
        </a:solidFill>
        <a:latin typeface="+mn-lt"/>
        <a:ea typeface="+mn-ea"/>
        <a:cs typeface="+mn-cs"/>
      </a:defRPr>
    </a:lvl7pPr>
    <a:lvl8pPr marL="4800280" algn="l" defTabSz="1371509" rtl="0" eaLnBrk="1" latinLnBrk="0" hangingPunct="1">
      <a:defRPr kumimoji="1" sz="1800" kern="1200">
        <a:solidFill>
          <a:schemeClr val="tx1"/>
        </a:solidFill>
        <a:latin typeface="+mn-lt"/>
        <a:ea typeface="+mn-ea"/>
        <a:cs typeface="+mn-cs"/>
      </a:defRPr>
    </a:lvl8pPr>
    <a:lvl9pPr marL="5486034" algn="l" defTabSz="1371509" rtl="0" eaLnBrk="1" latinLnBrk="0" hangingPunct="1">
      <a:defRPr kumimoji="1"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ヘッダーとフッター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Tree>
    <p:extLst>
      <p:ext uri="{BB962C8B-B14F-4D97-AF65-F5344CB8AC3E}">
        <p14:creationId xmlns:p14="http://schemas.microsoft.com/office/powerpoint/2010/main" val="352907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つのキーワー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cxnSp>
        <p:nvCxnSpPr>
          <p:cNvPr id="7" name="直線コネクタ 6"/>
          <p:cNvCxnSpPr/>
          <p:nvPr userDrawn="1"/>
        </p:nvCxnSpPr>
        <p:spPr>
          <a:xfrm>
            <a:off x="5375812" y="2872125"/>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13" hasCustomPrompt="1"/>
          </p:nvPr>
        </p:nvSpPr>
        <p:spPr>
          <a:xfrm>
            <a:off x="927100" y="3200389"/>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3" name="テキスト プレースホルダー 5"/>
          <p:cNvSpPr>
            <a:spLocks noGrp="1"/>
          </p:cNvSpPr>
          <p:nvPr>
            <p:ph type="body" sz="quarter" idx="12" hasCustomPrompt="1"/>
          </p:nvPr>
        </p:nvSpPr>
        <p:spPr>
          <a:xfrm>
            <a:off x="5501836" y="3036256"/>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4" name="直線コネクタ 13"/>
          <p:cNvCxnSpPr/>
          <p:nvPr userDrawn="1"/>
        </p:nvCxnSpPr>
        <p:spPr>
          <a:xfrm>
            <a:off x="5375812" y="4816369"/>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14" hasCustomPrompt="1"/>
          </p:nvPr>
        </p:nvSpPr>
        <p:spPr>
          <a:xfrm>
            <a:off x="927100" y="5144633"/>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6" name="テキスト プレースホルダー 5"/>
          <p:cNvSpPr>
            <a:spLocks noGrp="1"/>
          </p:cNvSpPr>
          <p:nvPr>
            <p:ph type="body" sz="quarter" idx="15" hasCustomPrompt="1"/>
          </p:nvPr>
        </p:nvSpPr>
        <p:spPr>
          <a:xfrm>
            <a:off x="5501836" y="4980500"/>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7" name="直線コネクタ 16"/>
          <p:cNvCxnSpPr/>
          <p:nvPr userDrawn="1"/>
        </p:nvCxnSpPr>
        <p:spPr>
          <a:xfrm>
            <a:off x="5375812" y="6760613"/>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6" hasCustomPrompt="1"/>
          </p:nvPr>
        </p:nvSpPr>
        <p:spPr>
          <a:xfrm>
            <a:off x="927100" y="7088877"/>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9" name="テキスト プレースホルダー 5"/>
          <p:cNvSpPr>
            <a:spLocks noGrp="1"/>
          </p:cNvSpPr>
          <p:nvPr>
            <p:ph type="body" sz="quarter" idx="17" hasCustomPrompt="1"/>
          </p:nvPr>
        </p:nvSpPr>
        <p:spPr>
          <a:xfrm>
            <a:off x="5501836" y="692474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422420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つのキーワー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cxnSp>
        <p:nvCxnSpPr>
          <p:cNvPr id="7" name="直線コネクタ 6"/>
          <p:cNvCxnSpPr/>
          <p:nvPr userDrawn="1"/>
        </p:nvCxnSpPr>
        <p:spPr>
          <a:xfrm>
            <a:off x="5375812" y="2111045"/>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13" hasCustomPrompt="1"/>
          </p:nvPr>
        </p:nvSpPr>
        <p:spPr>
          <a:xfrm>
            <a:off x="927100" y="2439309"/>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3" name="テキスト プレースホルダー 5"/>
          <p:cNvSpPr>
            <a:spLocks noGrp="1"/>
          </p:cNvSpPr>
          <p:nvPr>
            <p:ph type="body" sz="quarter" idx="12" hasCustomPrompt="1"/>
          </p:nvPr>
        </p:nvSpPr>
        <p:spPr>
          <a:xfrm>
            <a:off x="5501836" y="2275176"/>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4" name="直線コネクタ 13"/>
          <p:cNvCxnSpPr/>
          <p:nvPr userDrawn="1"/>
        </p:nvCxnSpPr>
        <p:spPr>
          <a:xfrm>
            <a:off x="5375812" y="3914594"/>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14" hasCustomPrompt="1"/>
          </p:nvPr>
        </p:nvSpPr>
        <p:spPr>
          <a:xfrm>
            <a:off x="927100" y="4242858"/>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6" name="テキスト プレースホルダー 5"/>
          <p:cNvSpPr>
            <a:spLocks noGrp="1"/>
          </p:cNvSpPr>
          <p:nvPr>
            <p:ph type="body" sz="quarter" idx="15" hasCustomPrompt="1"/>
          </p:nvPr>
        </p:nvSpPr>
        <p:spPr>
          <a:xfrm>
            <a:off x="5501836" y="4078725"/>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7" name="直線コネクタ 16"/>
          <p:cNvCxnSpPr/>
          <p:nvPr userDrawn="1"/>
        </p:nvCxnSpPr>
        <p:spPr>
          <a:xfrm>
            <a:off x="5375812" y="5718143"/>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6" hasCustomPrompt="1"/>
          </p:nvPr>
        </p:nvSpPr>
        <p:spPr>
          <a:xfrm>
            <a:off x="927100" y="6046407"/>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9" name="テキスト プレースホルダー 5"/>
          <p:cNvSpPr>
            <a:spLocks noGrp="1"/>
          </p:cNvSpPr>
          <p:nvPr>
            <p:ph type="body" sz="quarter" idx="17" hasCustomPrompt="1"/>
          </p:nvPr>
        </p:nvSpPr>
        <p:spPr>
          <a:xfrm>
            <a:off x="5501836" y="588227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0" name="直線コネクタ 19"/>
          <p:cNvCxnSpPr/>
          <p:nvPr userDrawn="1"/>
        </p:nvCxnSpPr>
        <p:spPr>
          <a:xfrm>
            <a:off x="5375812" y="7521693"/>
            <a:ext cx="0" cy="1538385"/>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18" hasCustomPrompt="1"/>
          </p:nvPr>
        </p:nvSpPr>
        <p:spPr>
          <a:xfrm>
            <a:off x="927100" y="7849957"/>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22" name="テキスト プレースホルダー 5"/>
          <p:cNvSpPr>
            <a:spLocks noGrp="1"/>
          </p:cNvSpPr>
          <p:nvPr>
            <p:ph type="body" sz="quarter" idx="19" hasCustomPrompt="1"/>
          </p:nvPr>
        </p:nvSpPr>
        <p:spPr>
          <a:xfrm>
            <a:off x="5501836" y="768582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2232701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つのキーワー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cxnSp>
        <p:nvCxnSpPr>
          <p:cNvPr id="7" name="直線コネクタ 6"/>
          <p:cNvCxnSpPr/>
          <p:nvPr userDrawn="1"/>
        </p:nvCxnSpPr>
        <p:spPr>
          <a:xfrm>
            <a:off x="5375812" y="1905140"/>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13" hasCustomPrompt="1"/>
          </p:nvPr>
        </p:nvSpPr>
        <p:spPr>
          <a:xfrm>
            <a:off x="927100" y="2151338"/>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13" name="テキスト プレースホルダー 5"/>
          <p:cNvSpPr>
            <a:spLocks noGrp="1"/>
          </p:cNvSpPr>
          <p:nvPr>
            <p:ph type="body" sz="quarter" idx="12" hasCustomPrompt="1"/>
          </p:nvPr>
        </p:nvSpPr>
        <p:spPr>
          <a:xfrm>
            <a:off x="5501836" y="1987206"/>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3" name="直線コネクタ 22"/>
          <p:cNvCxnSpPr/>
          <p:nvPr userDrawn="1"/>
        </p:nvCxnSpPr>
        <p:spPr>
          <a:xfrm>
            <a:off x="5375812" y="3401787"/>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14" hasCustomPrompt="1"/>
          </p:nvPr>
        </p:nvSpPr>
        <p:spPr>
          <a:xfrm>
            <a:off x="927100" y="3647985"/>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25" name="テキスト プレースホルダー 5"/>
          <p:cNvSpPr>
            <a:spLocks noGrp="1"/>
          </p:cNvSpPr>
          <p:nvPr>
            <p:ph type="body" sz="quarter" idx="15" hasCustomPrompt="1"/>
          </p:nvPr>
        </p:nvSpPr>
        <p:spPr>
          <a:xfrm>
            <a:off x="5501836" y="3483853"/>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6" name="直線コネクタ 25"/>
          <p:cNvCxnSpPr/>
          <p:nvPr userDrawn="1"/>
        </p:nvCxnSpPr>
        <p:spPr>
          <a:xfrm>
            <a:off x="5375812" y="4898434"/>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16" hasCustomPrompt="1"/>
          </p:nvPr>
        </p:nvSpPr>
        <p:spPr>
          <a:xfrm>
            <a:off x="927100" y="5144632"/>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28" name="テキスト プレースホルダー 5"/>
          <p:cNvSpPr>
            <a:spLocks noGrp="1"/>
          </p:cNvSpPr>
          <p:nvPr>
            <p:ph type="body" sz="quarter" idx="17" hasCustomPrompt="1"/>
          </p:nvPr>
        </p:nvSpPr>
        <p:spPr>
          <a:xfrm>
            <a:off x="5501836" y="4980500"/>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29" name="直線コネクタ 28"/>
          <p:cNvCxnSpPr/>
          <p:nvPr userDrawn="1"/>
        </p:nvCxnSpPr>
        <p:spPr>
          <a:xfrm>
            <a:off x="5375812" y="6395081"/>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プレースホルダー 5"/>
          <p:cNvSpPr>
            <a:spLocks noGrp="1"/>
          </p:cNvSpPr>
          <p:nvPr>
            <p:ph type="body" sz="quarter" idx="18" hasCustomPrompt="1"/>
          </p:nvPr>
        </p:nvSpPr>
        <p:spPr>
          <a:xfrm>
            <a:off x="927100" y="6641279"/>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31" name="テキスト プレースホルダー 5"/>
          <p:cNvSpPr>
            <a:spLocks noGrp="1"/>
          </p:cNvSpPr>
          <p:nvPr>
            <p:ph type="body" sz="quarter" idx="19" hasCustomPrompt="1"/>
          </p:nvPr>
        </p:nvSpPr>
        <p:spPr>
          <a:xfrm>
            <a:off x="5501836" y="6477147"/>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32" name="直線コネクタ 31"/>
          <p:cNvCxnSpPr/>
          <p:nvPr userDrawn="1"/>
        </p:nvCxnSpPr>
        <p:spPr>
          <a:xfrm>
            <a:off x="5375812" y="7891728"/>
            <a:ext cx="0" cy="1374252"/>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プレースホルダー 5"/>
          <p:cNvSpPr>
            <a:spLocks noGrp="1"/>
          </p:cNvSpPr>
          <p:nvPr>
            <p:ph type="body" sz="quarter" idx="20" hasCustomPrompt="1"/>
          </p:nvPr>
        </p:nvSpPr>
        <p:spPr>
          <a:xfrm>
            <a:off x="927100" y="8137926"/>
            <a:ext cx="4322689" cy="881856"/>
          </a:xfrm>
        </p:spPr>
        <p:txBody>
          <a:bodyPr anchor="ctr">
            <a:normAutofit/>
          </a:bodyPr>
          <a:lstStyle>
            <a:lvl1pPr marL="0" indent="0" algn="r">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キーワード</a:t>
            </a:r>
            <a:endParaRPr kumimoji="1" lang="en-US" altLang="ja-JP" dirty="0"/>
          </a:p>
        </p:txBody>
      </p:sp>
      <p:sp>
        <p:nvSpPr>
          <p:cNvPr id="34" name="テキスト プレースホルダー 5"/>
          <p:cNvSpPr>
            <a:spLocks noGrp="1"/>
          </p:cNvSpPr>
          <p:nvPr>
            <p:ph type="body" sz="quarter" idx="21" hasCustomPrompt="1"/>
          </p:nvPr>
        </p:nvSpPr>
        <p:spPr>
          <a:xfrm>
            <a:off x="5501836" y="7973794"/>
            <a:ext cx="11916116" cy="1210121"/>
          </a:xfrm>
        </p:spPr>
        <p:txBody>
          <a:bodyPr anchor="ctr">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1710612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箇条書きスライド - 画面いっぱ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6" name="テキスト プレースホルダー 5"/>
          <p:cNvSpPr>
            <a:spLocks noGrp="1"/>
          </p:cNvSpPr>
          <p:nvPr>
            <p:ph type="body" sz="quarter" idx="12" hasCustomPrompt="1"/>
          </p:nvPr>
        </p:nvSpPr>
        <p:spPr>
          <a:xfrm>
            <a:off x="2628900" y="1549400"/>
            <a:ext cx="13030200" cy="8072438"/>
          </a:xfrm>
        </p:spPr>
        <p:txBody>
          <a:bodyPr anchor="ctr">
            <a:normAutofit/>
          </a:bodyPr>
          <a:lstStyle>
            <a:lvl1pPr marL="457200" indent="-457200" algn="l">
              <a:lnSpc>
                <a:spcPct val="120000"/>
              </a:lnSpc>
              <a:spcBef>
                <a:spcPts val="24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Tree>
    <p:extLst>
      <p:ext uri="{BB962C8B-B14F-4D97-AF65-F5344CB8AC3E}">
        <p14:creationId xmlns:p14="http://schemas.microsoft.com/office/powerpoint/2010/main" val="193932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に画像を挿入できるレイアウト - 箇条書き">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6" name="テキスト プレースホルダー 5"/>
          <p:cNvSpPr>
            <a:spLocks noGrp="1"/>
          </p:cNvSpPr>
          <p:nvPr>
            <p:ph type="body" sz="quarter" idx="12" hasCustomPrompt="1"/>
          </p:nvPr>
        </p:nvSpPr>
        <p:spPr>
          <a:xfrm>
            <a:off x="7677053" y="2110512"/>
            <a:ext cx="9175847" cy="6892118"/>
          </a:xfrm>
        </p:spPr>
        <p:txBody>
          <a:bodyPr anchor="ctr">
            <a:normAutofit/>
          </a:bodyPr>
          <a:lstStyle>
            <a:lvl1pPr marL="457200" indent="-457200" algn="l">
              <a:lnSpc>
                <a:spcPct val="120000"/>
              </a:lnSpc>
              <a:spcBef>
                <a:spcPts val="24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
        <p:nvSpPr>
          <p:cNvPr id="8" name="図プレースホルダー 7"/>
          <p:cNvSpPr>
            <a:spLocks noGrp="1"/>
          </p:cNvSpPr>
          <p:nvPr>
            <p:ph type="pic" sz="quarter" idx="13"/>
          </p:nvPr>
        </p:nvSpPr>
        <p:spPr>
          <a:xfrm>
            <a:off x="1645920" y="2110511"/>
            <a:ext cx="5776546" cy="6892119"/>
          </a:xfrm>
          <a:solidFill>
            <a:schemeClr val="accent1">
              <a:lumMod val="20000"/>
              <a:lumOff val="80000"/>
            </a:schemeClr>
          </a:solidFill>
          <a:effectLst>
            <a:outerShdw dist="127000" dir="2700000" algn="tl" rotWithShape="0">
              <a:schemeClr val="accent1"/>
            </a:outerShdw>
          </a:effectLst>
        </p:spPr>
        <p:txBody>
          <a:bodyPr>
            <a:normAutofit/>
          </a:bodyPr>
          <a:lstStyle>
            <a:lvl1pPr>
              <a:defRPr sz="2400"/>
            </a:lvl1pPr>
          </a:lstStyle>
          <a:p>
            <a:endParaRPr kumimoji="1" lang="ja-JP" altLang="en-US"/>
          </a:p>
        </p:txBody>
      </p:sp>
    </p:spTree>
    <p:extLst>
      <p:ext uri="{BB962C8B-B14F-4D97-AF65-F5344CB8AC3E}">
        <p14:creationId xmlns:p14="http://schemas.microsoft.com/office/powerpoint/2010/main" val="2940022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左に画像を挿入できるレイアウト - 箇条書き - 2つずつ">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6" name="テキスト プレースホルダー 5"/>
          <p:cNvSpPr>
            <a:spLocks noGrp="1"/>
          </p:cNvSpPr>
          <p:nvPr>
            <p:ph type="body" sz="quarter" idx="12" hasCustomPrompt="1"/>
          </p:nvPr>
        </p:nvSpPr>
        <p:spPr>
          <a:xfrm>
            <a:off x="7677053" y="2110512"/>
            <a:ext cx="9175847" cy="3320981"/>
          </a:xfrm>
        </p:spPr>
        <p:txBody>
          <a:bodyPr anchor="ctr">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
        <p:nvSpPr>
          <p:cNvPr id="8" name="図プレースホルダー 7"/>
          <p:cNvSpPr>
            <a:spLocks noGrp="1"/>
          </p:cNvSpPr>
          <p:nvPr>
            <p:ph type="pic" sz="quarter" idx="13"/>
          </p:nvPr>
        </p:nvSpPr>
        <p:spPr>
          <a:xfrm>
            <a:off x="1640645" y="2110512"/>
            <a:ext cx="5781821" cy="3320981"/>
          </a:xfrm>
          <a:solidFill>
            <a:schemeClr val="accent1">
              <a:lumMod val="20000"/>
              <a:lumOff val="80000"/>
            </a:schemeClr>
          </a:solidFill>
          <a:effectLst>
            <a:outerShdw dist="127000" dir="2700000" algn="tl" rotWithShape="0">
              <a:schemeClr val="accent1"/>
            </a:outerShdw>
          </a:effectLst>
        </p:spPr>
        <p:txBody>
          <a:bodyPr>
            <a:normAutofit/>
          </a:bodyPr>
          <a:lstStyle>
            <a:lvl1pPr>
              <a:defRPr sz="2400"/>
            </a:lvl1pPr>
          </a:lstStyle>
          <a:p>
            <a:endParaRPr kumimoji="1" lang="ja-JP" altLang="en-US"/>
          </a:p>
        </p:txBody>
      </p:sp>
      <p:sp>
        <p:nvSpPr>
          <p:cNvPr id="10" name="テキスト プレースホルダー 5"/>
          <p:cNvSpPr>
            <a:spLocks noGrp="1"/>
          </p:cNvSpPr>
          <p:nvPr>
            <p:ph type="body" sz="quarter" idx="14" hasCustomPrompt="1"/>
          </p:nvPr>
        </p:nvSpPr>
        <p:spPr>
          <a:xfrm>
            <a:off x="7677053" y="5866117"/>
            <a:ext cx="9175847" cy="3320981"/>
          </a:xfrm>
        </p:spPr>
        <p:txBody>
          <a:bodyPr anchor="ctr">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
        <p:nvSpPr>
          <p:cNvPr id="11" name="図プレースホルダー 7"/>
          <p:cNvSpPr>
            <a:spLocks noGrp="1"/>
          </p:cNvSpPr>
          <p:nvPr>
            <p:ph type="pic" sz="quarter" idx="15"/>
          </p:nvPr>
        </p:nvSpPr>
        <p:spPr>
          <a:xfrm>
            <a:off x="1640645" y="5866117"/>
            <a:ext cx="5781821" cy="3320981"/>
          </a:xfrm>
          <a:solidFill>
            <a:schemeClr val="accent1">
              <a:lumMod val="20000"/>
              <a:lumOff val="80000"/>
            </a:schemeClr>
          </a:solidFill>
          <a:effectLst>
            <a:outerShdw dist="127000" dir="2700000" algn="tl" rotWithShape="0">
              <a:schemeClr val="accent1"/>
            </a:outerShdw>
          </a:effectLst>
        </p:spPr>
        <p:txBody>
          <a:bodyPr>
            <a:normAutofit/>
          </a:bodyPr>
          <a:lstStyle>
            <a:lvl1pPr>
              <a:defRPr sz="2400"/>
            </a:lvl1pPr>
          </a:lstStyle>
          <a:p>
            <a:endParaRPr kumimoji="1" lang="ja-JP" altLang="en-US"/>
          </a:p>
        </p:txBody>
      </p:sp>
    </p:spTree>
    <p:extLst>
      <p:ext uri="{BB962C8B-B14F-4D97-AF65-F5344CB8AC3E}">
        <p14:creationId xmlns:p14="http://schemas.microsoft.com/office/powerpoint/2010/main" val="352343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幅の広い画像を挿入できる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8" name="図プレースホルダー 7"/>
          <p:cNvSpPr>
            <a:spLocks noGrp="1"/>
          </p:cNvSpPr>
          <p:nvPr>
            <p:ph type="pic" sz="quarter" idx="13"/>
          </p:nvPr>
        </p:nvSpPr>
        <p:spPr>
          <a:xfrm>
            <a:off x="0" y="1969832"/>
            <a:ext cx="18288000" cy="5043558"/>
          </a:xfrm>
          <a:solidFill>
            <a:schemeClr val="accent1">
              <a:lumMod val="20000"/>
              <a:lumOff val="80000"/>
            </a:schemeClr>
          </a:solidFill>
          <a:effectLst/>
        </p:spPr>
        <p:txBody>
          <a:bodyPr>
            <a:normAutofit/>
          </a:bodyPr>
          <a:lstStyle>
            <a:lvl1pPr>
              <a:defRPr sz="2400"/>
            </a:lvl1pPr>
          </a:lstStyle>
          <a:p>
            <a:endParaRPr kumimoji="1" lang="ja-JP" altLang="en-US"/>
          </a:p>
        </p:txBody>
      </p:sp>
      <p:sp>
        <p:nvSpPr>
          <p:cNvPr id="7"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9" name="直線コネクタ 8"/>
          <p:cNvCxnSpPr/>
          <p:nvPr userDrawn="1"/>
        </p:nvCxnSpPr>
        <p:spPr>
          <a:xfrm>
            <a:off x="2628900" y="730646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95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左右 - 番号付き箇条書き">
    <p:spTree>
      <p:nvGrpSpPr>
        <p:cNvPr id="1" name=""/>
        <p:cNvGrpSpPr/>
        <p:nvPr/>
      </p:nvGrpSpPr>
      <p:grpSpPr>
        <a:xfrm>
          <a:off x="0" y="0"/>
          <a:ext cx="0" cy="0"/>
          <a:chOff x="0" y="0"/>
          <a:chExt cx="0" cy="0"/>
        </a:xfrm>
      </p:grpSpPr>
      <p:sp>
        <p:nvSpPr>
          <p:cNvPr id="5" name="正方形/長方形 4"/>
          <p:cNvSpPr/>
          <p:nvPr userDrawn="1"/>
        </p:nvSpPr>
        <p:spPr>
          <a:xfrm>
            <a:off x="0" y="0"/>
            <a:ext cx="7576457" cy="10285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a:xfrm>
            <a:off x="856344" y="2051163"/>
            <a:ext cx="6110514" cy="6183086"/>
          </a:xfrm>
        </p:spPr>
        <p:txBody>
          <a:bodyPr/>
          <a:lstStyle>
            <a:lvl1pPr algn="ctr">
              <a:defRPr>
                <a:solidFill>
                  <a:schemeClr val="bg1"/>
                </a:solidFill>
              </a:defRPr>
            </a:lvl1p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6" name="テキスト プレースホルダー 5"/>
          <p:cNvSpPr>
            <a:spLocks noGrp="1"/>
          </p:cNvSpPr>
          <p:nvPr>
            <p:ph type="body" sz="quarter" idx="12" hasCustomPrompt="1"/>
          </p:nvPr>
        </p:nvSpPr>
        <p:spPr>
          <a:xfrm>
            <a:off x="8171543" y="1783556"/>
            <a:ext cx="9100457" cy="6718300"/>
          </a:xfrm>
        </p:spPr>
        <p:txBody>
          <a:bodyPr anchor="ctr">
            <a:normAutofit/>
          </a:bodyPr>
          <a:lstStyle>
            <a:lvl1pPr marL="504000" indent="-828000" algn="l">
              <a:lnSpc>
                <a:spcPct val="100000"/>
              </a:lnSpc>
              <a:spcBef>
                <a:spcPts val="4200"/>
              </a:spcBef>
              <a:buClr>
                <a:schemeClr val="accent1"/>
              </a:buClr>
              <a:buSzPct val="150000"/>
              <a:buFont typeface="+mj-lt"/>
              <a:buAutoNum type="arabicPeriod"/>
              <a:defRPr sz="3200"/>
            </a:lvl1pPr>
            <a:lvl3pPr>
              <a:defRPr>
                <a:solidFill>
                  <a:schemeClr val="tx2"/>
                </a:solidFill>
              </a:defRPr>
            </a:lvl3pPr>
          </a:lstStyle>
          <a:p>
            <a:pPr lvl="0"/>
            <a:r>
              <a:rPr kumimoji="1" lang="ja-JP" altLang="en-US" dirty="0"/>
              <a:t>テキスト</a:t>
            </a:r>
            <a:endParaRPr kumimoji="1" lang="en-US" altLang="ja-JP" dirty="0"/>
          </a:p>
        </p:txBody>
      </p:sp>
    </p:spTree>
    <p:extLst>
      <p:ext uri="{BB962C8B-B14F-4D97-AF65-F5344CB8AC3E}">
        <p14:creationId xmlns:p14="http://schemas.microsoft.com/office/powerpoint/2010/main" val="925330851"/>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画像が左半分を占めるレイアウ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5" name="図プレースホルダー 3"/>
          <p:cNvSpPr>
            <a:spLocks noGrp="1"/>
          </p:cNvSpPr>
          <p:nvPr>
            <p:ph type="pic" sz="quarter" idx="12"/>
          </p:nvPr>
        </p:nvSpPr>
        <p:spPr>
          <a:xfrm>
            <a:off x="0" y="0"/>
            <a:ext cx="9144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7" name="テキスト プレースホルダー 5"/>
          <p:cNvSpPr>
            <a:spLocks noGrp="1"/>
          </p:cNvSpPr>
          <p:nvPr>
            <p:ph type="body" sz="quarter" idx="14" hasCustomPrompt="1"/>
          </p:nvPr>
        </p:nvSpPr>
        <p:spPr>
          <a:xfrm>
            <a:off x="9340948" y="1856206"/>
            <a:ext cx="8054746" cy="3142846"/>
          </a:xfrm>
        </p:spPr>
        <p:txBody>
          <a:bodyPr anchor="b">
            <a:noAutofit/>
          </a:bodyPr>
          <a:lstStyle>
            <a:lvl1pPr marL="0" indent="0" algn="l">
              <a:lnSpc>
                <a:spcPct val="100000"/>
              </a:lnSpc>
              <a:spcBef>
                <a:spcPts val="0"/>
              </a:spcBef>
              <a:buNone/>
              <a:defRPr sz="4800">
                <a:solidFill>
                  <a:schemeClr val="accent1"/>
                </a:solidFill>
                <a:latin typeface="+mj-ea"/>
                <a:ea typeface="+mj-ea"/>
                <a:cs typeface="Spica Neue P Bold" panose="02000803000000000000" pitchFamily="2" charset="-128"/>
              </a:defRPr>
            </a:lvl1pPr>
          </a:lstStyle>
          <a:p>
            <a:pPr lvl="0"/>
            <a:r>
              <a:rPr kumimoji="1" lang="ja-JP" altLang="en-US" dirty="0"/>
              <a:t>見出しを入力</a:t>
            </a:r>
            <a:endParaRPr kumimoji="1" lang="en-US" altLang="ja-JP" dirty="0"/>
          </a:p>
        </p:txBody>
      </p:sp>
      <p:cxnSp>
        <p:nvCxnSpPr>
          <p:cNvPr id="8" name="直線コネクタ 7"/>
          <p:cNvCxnSpPr/>
          <p:nvPr userDrawn="1"/>
        </p:nvCxnSpPr>
        <p:spPr>
          <a:xfrm>
            <a:off x="0" y="5153800"/>
            <a:ext cx="1828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テキスト プレースホルダー 5"/>
          <p:cNvSpPr>
            <a:spLocks noGrp="1"/>
          </p:cNvSpPr>
          <p:nvPr>
            <p:ph type="body" sz="quarter" idx="15" hasCustomPrompt="1"/>
          </p:nvPr>
        </p:nvSpPr>
        <p:spPr>
          <a:xfrm>
            <a:off x="9340948" y="5266345"/>
            <a:ext cx="8054746" cy="3807314"/>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Tree>
    <p:extLst>
      <p:ext uri="{BB962C8B-B14F-4D97-AF65-F5344CB8AC3E}">
        <p14:creationId xmlns:p14="http://schemas.microsoft.com/office/powerpoint/2010/main" val="3019780321"/>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画像が上半分を占めるレイアウ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5" name="図プレースホルダー 3"/>
          <p:cNvSpPr>
            <a:spLocks noGrp="1"/>
          </p:cNvSpPr>
          <p:nvPr>
            <p:ph type="pic" sz="quarter" idx="12"/>
          </p:nvPr>
        </p:nvSpPr>
        <p:spPr>
          <a:xfrm>
            <a:off x="0" y="0"/>
            <a:ext cx="18288000" cy="5430129"/>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9" name="タイトル 1"/>
          <p:cNvSpPr>
            <a:spLocks noGrp="1"/>
          </p:cNvSpPr>
          <p:nvPr>
            <p:ph type="title" hasCustomPrompt="1"/>
          </p:nvPr>
        </p:nvSpPr>
        <p:spPr>
          <a:xfrm>
            <a:off x="2628900" y="5728337"/>
            <a:ext cx="13030200" cy="1077996"/>
          </a:xfrm>
        </p:spPr>
        <p:txBody>
          <a:bodyPr anchor="b"/>
          <a:lstStyle>
            <a:lvl1pPr algn="l">
              <a:lnSpc>
                <a:spcPct val="100000"/>
              </a:lnSpc>
              <a:defRPr/>
            </a:lvl1pPr>
          </a:lstStyle>
          <a:p>
            <a:r>
              <a:rPr kumimoji="1" lang="ja-JP" altLang="en-US" dirty="0"/>
              <a:t>スライドのタイトル</a:t>
            </a:r>
          </a:p>
        </p:txBody>
      </p:sp>
      <p:sp>
        <p:nvSpPr>
          <p:cNvPr id="11" name="テキスト プレースホルダー 5"/>
          <p:cNvSpPr>
            <a:spLocks noGrp="1"/>
          </p:cNvSpPr>
          <p:nvPr>
            <p:ph type="body" sz="quarter" idx="13" hasCustomPrompt="1"/>
          </p:nvPr>
        </p:nvSpPr>
        <p:spPr>
          <a:xfrm>
            <a:off x="2628900" y="7045482"/>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2" name="直線コネクタ 11"/>
          <p:cNvCxnSpPr/>
          <p:nvPr userDrawn="1"/>
        </p:nvCxnSpPr>
        <p:spPr>
          <a:xfrm>
            <a:off x="2628900" y="691183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32854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テキスト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6" name="テキスト プレースホルダー 5"/>
          <p:cNvSpPr>
            <a:spLocks noGrp="1"/>
          </p:cNvSpPr>
          <p:nvPr>
            <p:ph type="body" sz="quarter" idx="12" hasCustomPrompt="1"/>
          </p:nvPr>
        </p:nvSpPr>
        <p:spPr>
          <a:xfrm>
            <a:off x="2628900" y="3053556"/>
            <a:ext cx="13030200" cy="4178300"/>
          </a:xfrm>
        </p:spPr>
        <p:txBody>
          <a:bodyPr anchor="ctr">
            <a:normAutofit/>
          </a:bodyPr>
          <a:lstStyle>
            <a:lvl1pPr marL="0" indent="0" algn="ctr">
              <a:lnSpc>
                <a:spcPct val="120000"/>
              </a:lnSpc>
              <a:spcBef>
                <a:spcPts val="0"/>
              </a:spcBef>
              <a:buNone/>
              <a:defRPr sz="3200"/>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42469481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スライドタイトルとテキスト - 中央寄り">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628900" y="3728076"/>
            <a:ext cx="13030200" cy="1077996"/>
          </a:xfrm>
        </p:spPr>
        <p:txBody>
          <a:bodyPr anchor="b"/>
          <a:lstStyle>
            <a:lvl1pPr algn="l">
              <a:lnSpc>
                <a:spcPct val="100000"/>
              </a:lnSpc>
              <a:defRPr/>
            </a:lvl1p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5" name="テキスト プレースホルダー 5"/>
          <p:cNvSpPr>
            <a:spLocks noGrp="1"/>
          </p:cNvSpPr>
          <p:nvPr>
            <p:ph type="body" sz="quarter" idx="12" hasCustomPrompt="1"/>
          </p:nvPr>
        </p:nvSpPr>
        <p:spPr>
          <a:xfrm>
            <a:off x="2628900" y="5045221"/>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8" name="直線コネクタ 7"/>
          <p:cNvCxnSpPr/>
          <p:nvPr userDrawn="1"/>
        </p:nvCxnSpPr>
        <p:spPr>
          <a:xfrm>
            <a:off x="2628900" y="4911578"/>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674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テキストのみ">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5" name="テキスト プレースホルダー 5"/>
          <p:cNvSpPr>
            <a:spLocks noGrp="1"/>
          </p:cNvSpPr>
          <p:nvPr>
            <p:ph type="body" sz="quarter" idx="12" hasCustomPrompt="1"/>
          </p:nvPr>
        </p:nvSpPr>
        <p:spPr>
          <a:xfrm>
            <a:off x="2628900" y="4147741"/>
            <a:ext cx="13030200" cy="1989931"/>
          </a:xfrm>
        </p:spPr>
        <p:txBody>
          <a:bodyPr anchor="ctr">
            <a:normAutofit/>
          </a:bodyPr>
          <a:lstStyle>
            <a:lvl1pPr marL="0" indent="0" algn="ctr">
              <a:lnSpc>
                <a:spcPct val="120000"/>
              </a:lnSpc>
              <a:spcBef>
                <a:spcPts val="0"/>
              </a:spcBef>
              <a:buNone/>
              <a:defRPr sz="32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683388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印象的なテキス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5" name="テキスト プレースホルダー 5"/>
          <p:cNvSpPr>
            <a:spLocks noGrp="1"/>
          </p:cNvSpPr>
          <p:nvPr>
            <p:ph type="body" sz="quarter" idx="12" hasCustomPrompt="1"/>
          </p:nvPr>
        </p:nvSpPr>
        <p:spPr>
          <a:xfrm>
            <a:off x="2628900" y="6243827"/>
            <a:ext cx="13030200" cy="1989931"/>
          </a:xfrm>
        </p:spPr>
        <p:txBody>
          <a:bodyPr anchor="ctr">
            <a:normAutofit/>
          </a:bodyPr>
          <a:lstStyle>
            <a:lvl1pPr marL="0" indent="0" algn="ctr">
              <a:lnSpc>
                <a:spcPct val="120000"/>
              </a:lnSpc>
              <a:spcBef>
                <a:spcPts val="0"/>
              </a:spcBef>
              <a:buNone/>
              <a:defRPr sz="3200">
                <a:solidFill>
                  <a:schemeClr val="tx1"/>
                </a:solidFill>
              </a:defRPr>
            </a:lvl1pPr>
          </a:lstStyle>
          <a:p>
            <a:pPr lvl="0"/>
            <a:r>
              <a:rPr kumimoji="1" lang="ja-JP" altLang="en-US" dirty="0"/>
              <a:t>テキストを入力</a:t>
            </a:r>
            <a:endParaRPr kumimoji="1" lang="en-US" altLang="ja-JP" dirty="0"/>
          </a:p>
        </p:txBody>
      </p:sp>
      <p:sp>
        <p:nvSpPr>
          <p:cNvPr id="2" name="正方形/長方形 1"/>
          <p:cNvSpPr/>
          <p:nvPr userDrawn="1"/>
        </p:nvSpPr>
        <p:spPr>
          <a:xfrm>
            <a:off x="0" y="0"/>
            <a:ext cx="18288000"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タイトル 1"/>
          <p:cNvSpPr>
            <a:spLocks noGrp="1"/>
          </p:cNvSpPr>
          <p:nvPr>
            <p:ph type="title" hasCustomPrompt="1"/>
          </p:nvPr>
        </p:nvSpPr>
        <p:spPr>
          <a:xfrm>
            <a:off x="745588" y="829993"/>
            <a:ext cx="16796825" cy="3896751"/>
          </a:xfrm>
        </p:spPr>
        <p:txBody>
          <a:bodyPr anchor="ctr">
            <a:normAutofit/>
          </a:bodyPr>
          <a:lstStyle>
            <a:lvl1pPr algn="ctr">
              <a:lnSpc>
                <a:spcPct val="100000"/>
              </a:lnSpc>
              <a:defRPr sz="8000">
                <a:solidFill>
                  <a:schemeClr val="bg1"/>
                </a:solidFill>
              </a:defRPr>
            </a:lvl1pPr>
          </a:lstStyle>
          <a:p>
            <a:r>
              <a:rPr kumimoji="1" lang="ja-JP" altLang="en-US" dirty="0"/>
              <a:t>スライドのタイトル</a:t>
            </a:r>
          </a:p>
        </p:txBody>
      </p:sp>
    </p:spTree>
    <p:extLst>
      <p:ext uri="{BB962C8B-B14F-4D97-AF65-F5344CB8AC3E}">
        <p14:creationId xmlns:p14="http://schemas.microsoft.com/office/powerpoint/2010/main" val="169054794"/>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補足">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lvl1pPr>
              <a:defRPr>
                <a:solidFill>
                  <a:schemeClr val="bg1"/>
                </a:solidFill>
              </a:defRPr>
            </a:lvl1pPr>
          </a:lstStyle>
          <a:p>
            <a:r>
              <a:rPr kumimoji="1" lang="en-US" altLang="ja-JP"/>
              <a:t>The Power of PowerPoint - thepopp.com</a:t>
            </a:r>
            <a:endParaRPr kumimoji="1" lang="ja-JP" altLang="en-US" dirty="0"/>
          </a:p>
        </p:txBody>
      </p:sp>
      <p:sp>
        <p:nvSpPr>
          <p:cNvPr id="6" name="テキスト プレースホルダー 5"/>
          <p:cNvSpPr>
            <a:spLocks noGrp="1"/>
          </p:cNvSpPr>
          <p:nvPr>
            <p:ph type="body" sz="quarter" idx="12" hasCustomPrompt="1"/>
          </p:nvPr>
        </p:nvSpPr>
        <p:spPr>
          <a:xfrm>
            <a:off x="2628900" y="4102100"/>
            <a:ext cx="13030200" cy="4583906"/>
          </a:xfrm>
        </p:spPr>
        <p:txBody>
          <a:bodyPr anchor="t">
            <a:normAutofit/>
          </a:bodyPr>
          <a:lstStyle>
            <a:lvl1pPr marL="457200" indent="-457200" algn="l">
              <a:lnSpc>
                <a:spcPct val="120000"/>
              </a:lnSpc>
              <a:spcBef>
                <a:spcPts val="1200"/>
              </a:spcBef>
              <a:buClr>
                <a:schemeClr val="bg1"/>
              </a:buClr>
              <a:buFont typeface="Wingdings" panose="05000000000000000000" pitchFamily="2" charset="2"/>
              <a:buChar char="n"/>
              <a:defRPr sz="3200">
                <a:solidFill>
                  <a:schemeClr val="bg1"/>
                </a:solidFill>
              </a:defRPr>
            </a:lvl1pPr>
            <a:lvl2pPr>
              <a:defRPr>
                <a:solidFill>
                  <a:schemeClr val="bg1"/>
                </a:solidFill>
              </a:defRPr>
            </a:lvl2pPr>
            <a:lvl3pPr>
              <a:defRPr>
                <a:solidFill>
                  <a:schemeClr val="bg1"/>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3911600"/>
            <a:ext cx="15659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タイトル 1"/>
          <p:cNvSpPr>
            <a:spLocks noGrp="1"/>
          </p:cNvSpPr>
          <p:nvPr>
            <p:ph type="title" hasCustomPrompt="1"/>
          </p:nvPr>
        </p:nvSpPr>
        <p:spPr>
          <a:xfrm>
            <a:off x="2628900" y="2738355"/>
            <a:ext cx="13030200" cy="1077996"/>
          </a:xfrm>
        </p:spPr>
        <p:txBody>
          <a:bodyPr anchor="b"/>
          <a:lstStyle>
            <a:lvl1pPr algn="l">
              <a:lnSpc>
                <a:spcPct val="100000"/>
              </a:lnSpc>
              <a:defRPr>
                <a:solidFill>
                  <a:schemeClr val="bg1"/>
                </a:solidFill>
              </a:defRPr>
            </a:lvl1pPr>
          </a:lstStyle>
          <a:p>
            <a:r>
              <a:rPr kumimoji="1" lang="ja-JP" altLang="en-US" dirty="0"/>
              <a:t>スライドのタイトル</a:t>
            </a:r>
          </a:p>
        </p:txBody>
      </p:sp>
    </p:spTree>
    <p:extLst>
      <p:ext uri="{BB962C8B-B14F-4D97-AF65-F5344CB8AC3E}">
        <p14:creationId xmlns:p14="http://schemas.microsoft.com/office/powerpoint/2010/main" val="821454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タイトルスライド - シンプル">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403704"/>
            <a:ext cx="16878300" cy="1478004"/>
          </a:xfrm>
        </p:spPr>
        <p:txBody>
          <a:bodyPr>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147829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タイトルスライド - サブタイトル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3830596"/>
            <a:ext cx="16878300" cy="1478004"/>
          </a:xfrm>
        </p:spPr>
        <p:txBody>
          <a:bodyPr anchor="b">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2628900" y="5308600"/>
            <a:ext cx="13030200" cy="1473200"/>
          </a:xfrm>
        </p:spPr>
        <p:txBody>
          <a:bodyPr anchor="t">
            <a:normAutofit/>
          </a:bodyPr>
          <a:lstStyle>
            <a:lvl1pPr marL="0" indent="0" algn="ctr">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2971916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タイトルスライド - サブタイトル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846596"/>
            <a:ext cx="16878300" cy="1338304"/>
          </a:xfrm>
        </p:spPr>
        <p:txBody>
          <a:bodyPr anchor="t">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2628900" y="3937000"/>
            <a:ext cx="13030200" cy="909596"/>
          </a:xfrm>
        </p:spPr>
        <p:txBody>
          <a:bodyPr anchor="b">
            <a:normAutofit/>
          </a:bodyPr>
          <a:lstStyle>
            <a:lvl1pPr marL="0" indent="0" algn="ctr">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32344563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スライド - サブタイトル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846596"/>
            <a:ext cx="16878300" cy="1338304"/>
          </a:xfrm>
        </p:spPr>
        <p:txBody>
          <a:bodyPr anchor="t">
            <a:normAutofit/>
          </a:bodyPr>
          <a:lstStyle>
            <a:lvl1pPr algn="ctr">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2628900" y="3937000"/>
            <a:ext cx="13030200" cy="909596"/>
          </a:xfrm>
        </p:spPr>
        <p:txBody>
          <a:bodyPr anchor="b">
            <a:normAutofit/>
          </a:bodyPr>
          <a:lstStyle>
            <a:lvl1pPr marL="0" indent="0" algn="ctr">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
        <p:nvSpPr>
          <p:cNvPr id="5" name="図プレースホルダー 4"/>
          <p:cNvSpPr>
            <a:spLocks noGrp="1"/>
          </p:cNvSpPr>
          <p:nvPr>
            <p:ph type="pic" sz="quarter" idx="14"/>
          </p:nvPr>
        </p:nvSpPr>
        <p:spPr>
          <a:xfrm>
            <a:off x="8570687" y="2790374"/>
            <a:ext cx="1146627" cy="1146626"/>
          </a:xfrm>
          <a:noFill/>
        </p:spPr>
        <p:txBody>
          <a:bodyPr>
            <a:normAutofit/>
          </a:bodyPr>
          <a:lstStyle>
            <a:lvl1pPr>
              <a:defRPr sz="1800"/>
            </a:lvl1pPr>
          </a:lstStyle>
          <a:p>
            <a:endParaRPr kumimoji="1" lang="ja-JP" altLang="en-US" dirty="0"/>
          </a:p>
        </p:txBody>
      </p:sp>
    </p:spTree>
    <p:extLst>
      <p:ext uri="{BB962C8B-B14F-4D97-AF65-F5344CB8AC3E}">
        <p14:creationId xmlns:p14="http://schemas.microsoft.com/office/powerpoint/2010/main" val="3483472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スライド - 矩形">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505200" y="4494202"/>
            <a:ext cx="14077950" cy="1095406"/>
          </a:xfrm>
        </p:spPr>
        <p:txBody>
          <a:bodyPr anchor="b">
            <a:normAutofit/>
          </a:bodyPr>
          <a:lstStyle>
            <a:lvl1pPr algn="l">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3517900" y="5791210"/>
            <a:ext cx="13030200" cy="2024856"/>
          </a:xfrm>
        </p:spPr>
        <p:txBody>
          <a:bodyPr anchor="t">
            <a:normAutofit/>
          </a:bodyPr>
          <a:lstStyle>
            <a:lvl1pPr marL="0" indent="0" algn="l">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正方形/長方形 3"/>
          <p:cNvSpPr/>
          <p:nvPr userDrawn="1"/>
        </p:nvSpPr>
        <p:spPr>
          <a:xfrm>
            <a:off x="0" y="4494202"/>
            <a:ext cx="3238500" cy="1297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9863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タイトルスライド - 矩形とサブタイトル">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479800" y="4986296"/>
            <a:ext cx="14243050" cy="1135104"/>
          </a:xfrm>
        </p:spPr>
        <p:txBody>
          <a:bodyPr anchor="t">
            <a:normAutofit/>
          </a:bodyPr>
          <a:lstStyle>
            <a:lvl1pPr algn="l">
              <a:lnSpc>
                <a:spcPct val="100000"/>
              </a:lnSpc>
              <a:defRPr sz="5400">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4" name="テキスト プレースホルダー 5"/>
          <p:cNvSpPr>
            <a:spLocks noGrp="1"/>
          </p:cNvSpPr>
          <p:nvPr>
            <p:ph type="body" sz="quarter" idx="13" hasCustomPrompt="1"/>
          </p:nvPr>
        </p:nvSpPr>
        <p:spPr>
          <a:xfrm>
            <a:off x="3505200" y="4152900"/>
            <a:ext cx="12319000" cy="909596"/>
          </a:xfrm>
        </p:spPr>
        <p:txBody>
          <a:bodyPr anchor="b">
            <a:normAutofit/>
          </a:bodyPr>
          <a:lstStyle>
            <a:lvl1pPr marL="0" indent="0" algn="l">
              <a:lnSpc>
                <a:spcPct val="130000"/>
              </a:lnSpc>
              <a:spcBef>
                <a:spcPts val="0"/>
              </a:spcBef>
              <a:buNone/>
              <a:defRPr sz="2800">
                <a:solidFill>
                  <a:schemeClr val="tx1"/>
                </a:solidFill>
              </a:defRPr>
            </a:lvl1pPr>
          </a:lstStyle>
          <a:p>
            <a:pPr lvl="0"/>
            <a:r>
              <a:rPr kumimoji="1" lang="ja-JP" altLang="en-US" dirty="0"/>
              <a:t>サブタイトル</a:t>
            </a:r>
            <a:endParaRPr kumimoji="1" lang="en-US" altLang="ja-JP" dirty="0"/>
          </a:p>
        </p:txBody>
      </p:sp>
      <p:sp>
        <p:nvSpPr>
          <p:cNvPr id="5" name="正方形/長方形 4"/>
          <p:cNvSpPr/>
          <p:nvPr userDrawn="1"/>
        </p:nvSpPr>
        <p:spPr>
          <a:xfrm>
            <a:off x="0" y="4494202"/>
            <a:ext cx="3238500" cy="1297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008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見出しとテキスト - 下">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5"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
        <p:nvSpPr>
          <p:cNvPr id="6" name="テキスト プレースホルダー 5"/>
          <p:cNvSpPr>
            <a:spLocks noGrp="1"/>
          </p:cNvSpPr>
          <p:nvPr>
            <p:ph type="body" sz="quarter" idx="13" hasCustomPrompt="1"/>
          </p:nvPr>
        </p:nvSpPr>
        <p:spPr>
          <a:xfrm>
            <a:off x="2628900" y="6533660"/>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cxnSp>
        <p:nvCxnSpPr>
          <p:cNvPr id="7" name="直線コネクタ 6"/>
          <p:cNvCxnSpPr/>
          <p:nvPr userDrawn="1"/>
        </p:nvCxnSpPr>
        <p:spPr>
          <a:xfrm>
            <a:off x="2628900" y="6527800"/>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67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タイトルスライド - 画像 - 1">
    <p:spTree>
      <p:nvGrpSpPr>
        <p:cNvPr id="1" name=""/>
        <p:cNvGrpSpPr/>
        <p:nvPr/>
      </p:nvGrpSpPr>
      <p:grpSpPr>
        <a:xfrm>
          <a:off x="0" y="0"/>
          <a:ext cx="0" cy="0"/>
          <a:chOff x="0" y="0"/>
          <a:chExt cx="0" cy="0"/>
        </a:xfrm>
      </p:grpSpPr>
      <p:sp>
        <p:nvSpPr>
          <p:cNvPr id="6"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10" name="テキスト プレースホルダー 5"/>
          <p:cNvSpPr>
            <a:spLocks noGrp="1"/>
          </p:cNvSpPr>
          <p:nvPr>
            <p:ph type="body" sz="quarter" idx="14" hasCustomPrompt="1"/>
          </p:nvPr>
        </p:nvSpPr>
        <p:spPr>
          <a:xfrm>
            <a:off x="9144000" y="0"/>
            <a:ext cx="9144000" cy="10285413"/>
          </a:xfrm>
          <a:solidFill>
            <a:schemeClr val="accent1">
              <a:alpha val="30000"/>
            </a:schemeClr>
          </a:solidFill>
        </p:spPr>
        <p:txBody>
          <a:bodyPr anchor="b">
            <a:normAutofit/>
          </a:bodyPr>
          <a:lstStyle>
            <a:lvl1pPr marL="0" indent="0" algn="l">
              <a:lnSpc>
                <a:spcPct val="130000"/>
              </a:lnSpc>
              <a:spcBef>
                <a:spcPts val="0"/>
              </a:spcBef>
              <a:buNone/>
              <a:defRPr sz="2800">
                <a:solidFill>
                  <a:schemeClr val="tx1"/>
                </a:solidFill>
              </a:defRPr>
            </a:lvl1pPr>
          </a:lstStyle>
          <a:p>
            <a:pPr lvl="0"/>
            <a:r>
              <a:rPr kumimoji="1" lang="en-US" altLang="ja-JP" dirty="0"/>
              <a:t> </a:t>
            </a:r>
          </a:p>
        </p:txBody>
      </p:sp>
      <p:sp>
        <p:nvSpPr>
          <p:cNvPr id="8" name="テキスト プレースホルダー 5"/>
          <p:cNvSpPr>
            <a:spLocks noGrp="1"/>
          </p:cNvSpPr>
          <p:nvPr>
            <p:ph type="body" sz="quarter" idx="12" hasCustomPrompt="1"/>
          </p:nvPr>
        </p:nvSpPr>
        <p:spPr>
          <a:xfrm>
            <a:off x="9417956" y="7924800"/>
            <a:ext cx="8449130" cy="2024856"/>
          </a:xfrm>
        </p:spPr>
        <p:txBody>
          <a:bodyPr anchor="b">
            <a:normAutofit/>
          </a:bodyPr>
          <a:lstStyle>
            <a:lvl1pPr marL="0" indent="0" algn="ctr">
              <a:lnSpc>
                <a:spcPct val="130000"/>
              </a:lnSpc>
              <a:spcBef>
                <a:spcPts val="0"/>
              </a:spcBef>
              <a:buNone/>
              <a:defRPr sz="2400">
                <a:solidFill>
                  <a:schemeClr val="bg1"/>
                </a:solidFill>
              </a:defRPr>
            </a:lvl1pPr>
          </a:lstStyle>
          <a:p>
            <a:pPr lvl="0"/>
            <a:r>
              <a:rPr kumimoji="1" lang="ja-JP" altLang="en-US" dirty="0"/>
              <a:t>テキストを入力</a:t>
            </a:r>
            <a:endParaRPr kumimoji="1" lang="en-US" altLang="ja-JP" dirty="0"/>
          </a:p>
        </p:txBody>
      </p:sp>
      <p:sp>
        <p:nvSpPr>
          <p:cNvPr id="7" name="タイトル 1"/>
          <p:cNvSpPr>
            <a:spLocks noGrp="1"/>
          </p:cNvSpPr>
          <p:nvPr>
            <p:ph type="title" hasCustomPrompt="1"/>
          </p:nvPr>
        </p:nvSpPr>
        <p:spPr>
          <a:xfrm>
            <a:off x="9392557" y="5160468"/>
            <a:ext cx="8474529" cy="1820904"/>
          </a:xfrm>
        </p:spPr>
        <p:txBody>
          <a:bodyPr anchor="t">
            <a:normAutofit/>
          </a:bodyPr>
          <a:lstStyle>
            <a:lvl1pPr algn="ctr">
              <a:lnSpc>
                <a:spcPct val="100000"/>
              </a:lnSpc>
              <a:defRPr sz="4400">
                <a:solidFill>
                  <a:schemeClr val="bg1"/>
                </a:solidFill>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9" name="テキスト プレースホルダー 5"/>
          <p:cNvSpPr>
            <a:spLocks noGrp="1"/>
          </p:cNvSpPr>
          <p:nvPr>
            <p:ph type="body" sz="quarter" idx="13" hasCustomPrompt="1"/>
          </p:nvPr>
        </p:nvSpPr>
        <p:spPr>
          <a:xfrm>
            <a:off x="9417957" y="4269016"/>
            <a:ext cx="8450833" cy="909596"/>
          </a:xfrm>
        </p:spPr>
        <p:txBody>
          <a:bodyPr anchor="b">
            <a:normAutofit/>
          </a:bodyPr>
          <a:lstStyle>
            <a:lvl1pPr marL="0" indent="0" algn="ctr">
              <a:lnSpc>
                <a:spcPct val="130000"/>
              </a:lnSpc>
              <a:spcBef>
                <a:spcPts val="0"/>
              </a:spcBef>
              <a:buNone/>
              <a:defRPr sz="2800">
                <a:solidFill>
                  <a:schemeClr val="bg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321108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タイトルスライド - 画像 - 2">
    <p:spTree>
      <p:nvGrpSpPr>
        <p:cNvPr id="1" name=""/>
        <p:cNvGrpSpPr/>
        <p:nvPr/>
      </p:nvGrpSpPr>
      <p:grpSpPr>
        <a:xfrm>
          <a:off x="0" y="0"/>
          <a:ext cx="0" cy="0"/>
          <a:chOff x="0" y="0"/>
          <a:chExt cx="0" cy="0"/>
        </a:xfrm>
      </p:grpSpPr>
      <p:sp>
        <p:nvSpPr>
          <p:cNvPr id="6"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10" name="テキスト プレースホルダー 5"/>
          <p:cNvSpPr>
            <a:spLocks noGrp="1"/>
          </p:cNvSpPr>
          <p:nvPr>
            <p:ph type="body" sz="quarter" idx="14" hasCustomPrompt="1"/>
          </p:nvPr>
        </p:nvSpPr>
        <p:spPr>
          <a:xfrm>
            <a:off x="0" y="5878287"/>
            <a:ext cx="18288000" cy="3381828"/>
          </a:xfrm>
          <a:solidFill>
            <a:schemeClr val="accent1">
              <a:alpha val="30000"/>
            </a:schemeClr>
          </a:solidFill>
        </p:spPr>
        <p:txBody>
          <a:bodyPr anchor="b">
            <a:normAutofit/>
          </a:bodyPr>
          <a:lstStyle>
            <a:lvl1pPr marL="0" indent="0" algn="l">
              <a:lnSpc>
                <a:spcPct val="130000"/>
              </a:lnSpc>
              <a:spcBef>
                <a:spcPts val="0"/>
              </a:spcBef>
              <a:buNone/>
              <a:defRPr sz="2800">
                <a:solidFill>
                  <a:schemeClr val="tx1"/>
                </a:solidFill>
              </a:defRPr>
            </a:lvl1pPr>
          </a:lstStyle>
          <a:p>
            <a:pPr lvl="0"/>
            <a:r>
              <a:rPr kumimoji="1" lang="en-US" altLang="ja-JP" dirty="0"/>
              <a:t> </a:t>
            </a:r>
          </a:p>
        </p:txBody>
      </p:sp>
      <p:sp>
        <p:nvSpPr>
          <p:cNvPr id="8" name="テキスト プレースホルダー 5"/>
          <p:cNvSpPr>
            <a:spLocks noGrp="1"/>
          </p:cNvSpPr>
          <p:nvPr>
            <p:ph type="body" sz="quarter" idx="12" hasCustomPrompt="1"/>
          </p:nvPr>
        </p:nvSpPr>
        <p:spPr>
          <a:xfrm>
            <a:off x="3671661" y="8069943"/>
            <a:ext cx="10944679" cy="1008856"/>
          </a:xfrm>
        </p:spPr>
        <p:txBody>
          <a:bodyPr anchor="b">
            <a:normAutofit/>
          </a:bodyPr>
          <a:lstStyle>
            <a:lvl1pPr marL="0" indent="0" algn="ctr">
              <a:lnSpc>
                <a:spcPct val="130000"/>
              </a:lnSpc>
              <a:spcBef>
                <a:spcPts val="0"/>
              </a:spcBef>
              <a:buNone/>
              <a:defRPr sz="2400">
                <a:solidFill>
                  <a:schemeClr val="bg1"/>
                </a:solidFill>
              </a:defRPr>
            </a:lvl1pPr>
          </a:lstStyle>
          <a:p>
            <a:pPr lvl="0"/>
            <a:r>
              <a:rPr kumimoji="1" lang="ja-JP" altLang="en-US" dirty="0"/>
              <a:t>テキストを入力</a:t>
            </a:r>
            <a:endParaRPr kumimoji="1" lang="en-US" altLang="ja-JP" dirty="0"/>
          </a:p>
        </p:txBody>
      </p:sp>
      <p:sp>
        <p:nvSpPr>
          <p:cNvPr id="7" name="タイトル 1"/>
          <p:cNvSpPr>
            <a:spLocks noGrp="1"/>
          </p:cNvSpPr>
          <p:nvPr>
            <p:ph type="title" hasCustomPrompt="1"/>
          </p:nvPr>
        </p:nvSpPr>
        <p:spPr>
          <a:xfrm>
            <a:off x="1029597" y="6761719"/>
            <a:ext cx="16228806" cy="996933"/>
          </a:xfrm>
        </p:spPr>
        <p:txBody>
          <a:bodyPr anchor="t">
            <a:normAutofit/>
          </a:bodyPr>
          <a:lstStyle>
            <a:lvl1pPr algn="ctr">
              <a:lnSpc>
                <a:spcPct val="100000"/>
              </a:lnSpc>
              <a:defRPr sz="4800">
                <a:solidFill>
                  <a:schemeClr val="bg1"/>
                </a:solidFill>
                <a:latin typeface="Spica Neue P Bold" panose="02000803000000000000" pitchFamily="2" charset="-128"/>
                <a:ea typeface="Spica Neue P Bold" panose="02000803000000000000" pitchFamily="2" charset="-128"/>
                <a:cs typeface="Spica Neue P Bold" panose="02000803000000000000" pitchFamily="2" charset="-128"/>
              </a:defRPr>
            </a:lvl1pPr>
          </a:lstStyle>
          <a:p>
            <a:r>
              <a:rPr kumimoji="1" lang="ja-JP" altLang="en-US" dirty="0"/>
              <a:t>プレゼンテーションタイトル</a:t>
            </a:r>
          </a:p>
        </p:txBody>
      </p:sp>
      <p:sp>
        <p:nvSpPr>
          <p:cNvPr id="9" name="テキスト プレースホルダー 5"/>
          <p:cNvSpPr>
            <a:spLocks noGrp="1"/>
          </p:cNvSpPr>
          <p:nvPr>
            <p:ph type="body" sz="quarter" idx="13" hasCustomPrompt="1"/>
          </p:nvPr>
        </p:nvSpPr>
        <p:spPr>
          <a:xfrm>
            <a:off x="1052286" y="5870267"/>
            <a:ext cx="16183428" cy="909596"/>
          </a:xfrm>
        </p:spPr>
        <p:txBody>
          <a:bodyPr anchor="b">
            <a:normAutofit/>
          </a:bodyPr>
          <a:lstStyle>
            <a:lvl1pPr marL="0" indent="0" algn="ctr">
              <a:lnSpc>
                <a:spcPct val="130000"/>
              </a:lnSpc>
              <a:spcBef>
                <a:spcPts val="0"/>
              </a:spcBef>
              <a:buNone/>
              <a:defRPr sz="2800">
                <a:solidFill>
                  <a:schemeClr val="bg1"/>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871950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おわりに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403704"/>
            <a:ext cx="16878300" cy="1478004"/>
          </a:xfrm>
        </p:spPr>
        <p:txBody>
          <a:bodyPr>
            <a:normAutofit/>
          </a:bodyPr>
          <a:lstStyle>
            <a:lvl1pPr algn="ctr">
              <a:lnSpc>
                <a:spcPct val="100000"/>
              </a:lnSpc>
              <a:defRPr sz="4800">
                <a:latin typeface="+mj-ea"/>
                <a:ea typeface="+mj-ea"/>
                <a:cs typeface="Spica Neue P Bold" panose="02000803000000000000" pitchFamily="2" charset="-128"/>
              </a:defRPr>
            </a:lvl1pPr>
          </a:lstStyle>
          <a:p>
            <a:r>
              <a:rPr kumimoji="1" lang="ja-JP" altLang="en-US" dirty="0"/>
              <a:t>テキスト</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32489209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おわりに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04850" y="4994547"/>
            <a:ext cx="16878300" cy="1478004"/>
          </a:xfrm>
        </p:spPr>
        <p:txBody>
          <a:bodyPr anchor="t">
            <a:normAutofit/>
          </a:bodyPr>
          <a:lstStyle>
            <a:lvl1pPr algn="ctr">
              <a:lnSpc>
                <a:spcPct val="100000"/>
              </a:lnSpc>
              <a:defRPr sz="4800">
                <a:latin typeface="+mj-ea"/>
                <a:ea typeface="+mj-ea"/>
                <a:cs typeface="Spica Neue P Bold" panose="02000803000000000000" pitchFamily="2" charset="-128"/>
              </a:defRPr>
            </a:lvl1pPr>
          </a:lstStyle>
          <a:p>
            <a:r>
              <a:rPr kumimoji="1" lang="ja-JP" altLang="en-US" dirty="0"/>
              <a:t>テキスト</a:t>
            </a:r>
          </a:p>
        </p:txBody>
      </p:sp>
      <p:sp>
        <p:nvSpPr>
          <p:cNvPr id="3" name="テキスト プレースホルダー 5"/>
          <p:cNvSpPr>
            <a:spLocks noGrp="1"/>
          </p:cNvSpPr>
          <p:nvPr>
            <p:ph type="body" sz="quarter" idx="12" hasCustomPrompt="1"/>
          </p:nvPr>
        </p:nvSpPr>
        <p:spPr>
          <a:xfrm>
            <a:off x="2628900" y="7924800"/>
            <a:ext cx="13030200" cy="2024856"/>
          </a:xfrm>
        </p:spPr>
        <p:txBody>
          <a:bodyPr anchor="b">
            <a:normAutofit/>
          </a:bodyPr>
          <a:lstStyle>
            <a:lvl1pPr marL="0" indent="0" algn="ctr">
              <a:lnSpc>
                <a:spcPct val="130000"/>
              </a:lnSpc>
              <a:spcBef>
                <a:spcPts val="0"/>
              </a:spcBef>
              <a:buNone/>
              <a:defRPr sz="2400">
                <a:solidFill>
                  <a:schemeClr val="tx2"/>
                </a:solidFill>
              </a:defRPr>
            </a:lvl1pPr>
          </a:lstStyle>
          <a:p>
            <a:pPr lvl="0"/>
            <a:r>
              <a:rPr kumimoji="1" lang="ja-JP" altLang="en-US" dirty="0"/>
              <a:t>テキストを入力</a:t>
            </a:r>
            <a:endParaRPr kumimoji="1" lang="en-US" altLang="ja-JP" dirty="0"/>
          </a:p>
        </p:txBody>
      </p:sp>
      <p:sp>
        <p:nvSpPr>
          <p:cNvPr id="5" name="図プレースホルダー 4"/>
          <p:cNvSpPr>
            <a:spLocks noGrp="1"/>
          </p:cNvSpPr>
          <p:nvPr>
            <p:ph type="pic" sz="quarter" idx="13"/>
          </p:nvPr>
        </p:nvSpPr>
        <p:spPr>
          <a:xfrm>
            <a:off x="8570687" y="3468094"/>
            <a:ext cx="1146627" cy="1146626"/>
          </a:xfrm>
          <a:noFill/>
        </p:spPr>
        <p:txBody>
          <a:bodyPr>
            <a:normAutofit/>
          </a:bodyPr>
          <a:lstStyle>
            <a:lvl1pPr>
              <a:defRPr sz="1800"/>
            </a:lvl1pPr>
          </a:lstStyle>
          <a:p>
            <a:endParaRPr kumimoji="1" lang="ja-JP" altLang="en-US" dirty="0"/>
          </a:p>
        </p:txBody>
      </p:sp>
    </p:spTree>
    <p:extLst>
      <p:ext uri="{BB962C8B-B14F-4D97-AF65-F5344CB8AC3E}">
        <p14:creationId xmlns:p14="http://schemas.microsoft.com/office/powerpoint/2010/main" val="5050430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補足 - メインカラーの背景 - 1">
    <p:bg>
      <p:bgPr>
        <a:solidFill>
          <a:schemeClr val="accent1"/>
        </a:solidFill>
        <a:effectLst/>
      </p:bgPr>
    </p:bg>
    <p:spTree>
      <p:nvGrpSpPr>
        <p:cNvPr id="1" name=""/>
        <p:cNvGrpSpPr/>
        <p:nvPr/>
      </p:nvGrpSpPr>
      <p:grpSpPr>
        <a:xfrm>
          <a:off x="0" y="0"/>
          <a:ext cx="0" cy="0"/>
          <a:chOff x="0" y="0"/>
          <a:chExt cx="0" cy="0"/>
        </a:xfrm>
      </p:grpSpPr>
      <p:sp>
        <p:nvSpPr>
          <p:cNvPr id="4" name="正方形/長方形 3"/>
          <p:cNvSpPr/>
          <p:nvPr userDrawn="1"/>
        </p:nvSpPr>
        <p:spPr>
          <a:xfrm>
            <a:off x="0" y="2392472"/>
            <a:ext cx="18288000" cy="5500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タイトル 1"/>
          <p:cNvSpPr>
            <a:spLocks noGrp="1"/>
          </p:cNvSpPr>
          <p:nvPr>
            <p:ph type="title" hasCustomPrompt="1"/>
          </p:nvPr>
        </p:nvSpPr>
        <p:spPr>
          <a:xfrm>
            <a:off x="704850" y="3178600"/>
            <a:ext cx="16878300" cy="946851"/>
          </a:xfrm>
        </p:spPr>
        <p:txBody>
          <a:bodyPr anchor="b">
            <a:normAutofit/>
          </a:bodyPr>
          <a:lstStyle>
            <a:lvl1pPr algn="ctr">
              <a:lnSpc>
                <a:spcPct val="100000"/>
              </a:lnSpc>
              <a:defRPr sz="4800">
                <a:latin typeface="+mj-ea"/>
                <a:ea typeface="+mj-ea"/>
                <a:cs typeface="Spica Neue P Bold" panose="02000803000000000000" pitchFamily="2" charset="-128"/>
              </a:defRPr>
            </a:lvl1pPr>
          </a:lstStyle>
          <a:p>
            <a:r>
              <a:rPr kumimoji="1" lang="ja-JP" altLang="en-US" dirty="0"/>
              <a:t>テキスト</a:t>
            </a:r>
          </a:p>
        </p:txBody>
      </p:sp>
      <p:sp>
        <p:nvSpPr>
          <p:cNvPr id="7" name="テキスト プレースホルダー 5"/>
          <p:cNvSpPr>
            <a:spLocks noGrp="1"/>
          </p:cNvSpPr>
          <p:nvPr>
            <p:ph type="body" sz="quarter" idx="12" hasCustomPrompt="1"/>
          </p:nvPr>
        </p:nvSpPr>
        <p:spPr>
          <a:xfrm>
            <a:off x="2635251" y="4531628"/>
            <a:ext cx="13253357" cy="2667207"/>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3pPr>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8" name="直線コネクタ 7"/>
          <p:cNvCxnSpPr/>
          <p:nvPr userDrawn="1"/>
        </p:nvCxnSpPr>
        <p:spPr>
          <a:xfrm>
            <a:off x="2628900" y="4389064"/>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308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補足 - メインカラーの背景 - 2">
    <p:bg>
      <p:bgPr>
        <a:solidFill>
          <a:schemeClr val="accent1"/>
        </a:solidFill>
        <a:effectLst/>
      </p:bgPr>
    </p:bg>
    <p:spTree>
      <p:nvGrpSpPr>
        <p:cNvPr id="1" name=""/>
        <p:cNvGrpSpPr/>
        <p:nvPr/>
      </p:nvGrpSpPr>
      <p:grpSpPr>
        <a:xfrm>
          <a:off x="0" y="0"/>
          <a:ext cx="0" cy="0"/>
          <a:chOff x="0" y="0"/>
          <a:chExt cx="0" cy="0"/>
        </a:xfrm>
      </p:grpSpPr>
      <p:sp>
        <p:nvSpPr>
          <p:cNvPr id="4" name="正方形/長方形 3"/>
          <p:cNvSpPr>
            <a:spLocks noChangeAspect="1"/>
          </p:cNvSpPr>
          <p:nvPr userDrawn="1"/>
        </p:nvSpPr>
        <p:spPr>
          <a:xfrm>
            <a:off x="535147" y="542571"/>
            <a:ext cx="17217707" cy="920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テキスト プレースホルダー 5"/>
          <p:cNvSpPr>
            <a:spLocks noGrp="1"/>
          </p:cNvSpPr>
          <p:nvPr>
            <p:ph type="body" sz="quarter" idx="12" hasCustomPrompt="1"/>
          </p:nvPr>
        </p:nvSpPr>
        <p:spPr>
          <a:xfrm>
            <a:off x="2517322" y="2552032"/>
            <a:ext cx="13253357" cy="5181349"/>
          </a:xfrm>
        </p:spPr>
        <p:txBody>
          <a:bodyPr anchor="ctr">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3pPr>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Tree>
    <p:extLst>
      <p:ext uri="{BB962C8B-B14F-4D97-AF65-F5344CB8AC3E}">
        <p14:creationId xmlns:p14="http://schemas.microsoft.com/office/powerpoint/2010/main" val="33070444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セクションブレイク">
    <p:bg>
      <p:bgPr>
        <a:solidFill>
          <a:schemeClr val="accent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628900" y="8124859"/>
            <a:ext cx="15659100" cy="1077996"/>
          </a:xfrm>
        </p:spPr>
        <p:txBody>
          <a:bodyPr/>
          <a:lstStyle>
            <a:lvl1pPr>
              <a:defRPr>
                <a:solidFill>
                  <a:schemeClr val="bg1"/>
                </a:solidFill>
              </a:defRPr>
            </a:lvl1pPr>
          </a:lstStyle>
          <a:p>
            <a:r>
              <a:rPr kumimoji="1" lang="ja-JP" altLang="en-US" dirty="0"/>
              <a:t>セクションタイトル</a:t>
            </a:r>
          </a:p>
        </p:txBody>
      </p:sp>
      <p:cxnSp>
        <p:nvCxnSpPr>
          <p:cNvPr id="3" name="直線コネクタ 2"/>
          <p:cNvCxnSpPr/>
          <p:nvPr userDrawn="1"/>
        </p:nvCxnSpPr>
        <p:spPr>
          <a:xfrm>
            <a:off x="2628900" y="7994650"/>
            <a:ext cx="15659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1051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見出しとテキスト - メインカラーの背景">
    <p:bg>
      <p:bgPr>
        <a:solidFill>
          <a:schemeClr val="accent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14450" y="3733231"/>
            <a:ext cx="15659100" cy="1292568"/>
          </a:xfrm>
        </p:spPr>
        <p:txBody>
          <a:bodyPr anchor="b"/>
          <a:lstStyle>
            <a:lvl1pPr algn="ctr">
              <a:defRPr>
                <a:solidFill>
                  <a:schemeClr val="bg1"/>
                </a:solidFill>
              </a:defRPr>
            </a:lvl1pPr>
          </a:lstStyle>
          <a:p>
            <a:r>
              <a:rPr kumimoji="1" lang="ja-JP" altLang="en-US" dirty="0"/>
              <a:t>見出しを入力</a:t>
            </a:r>
          </a:p>
        </p:txBody>
      </p:sp>
      <p:sp>
        <p:nvSpPr>
          <p:cNvPr id="4" name="テキスト プレースホルダー 5"/>
          <p:cNvSpPr>
            <a:spLocks noGrp="1"/>
          </p:cNvSpPr>
          <p:nvPr>
            <p:ph type="body" sz="quarter" idx="12" hasCustomPrompt="1"/>
          </p:nvPr>
        </p:nvSpPr>
        <p:spPr>
          <a:xfrm>
            <a:off x="2628900" y="5221798"/>
            <a:ext cx="13030200" cy="1989931"/>
          </a:xfrm>
        </p:spPr>
        <p:txBody>
          <a:bodyPr anchor="t">
            <a:normAutofit/>
          </a:bodyPr>
          <a:lstStyle>
            <a:lvl1pPr marL="0" indent="0" algn="ctr">
              <a:lnSpc>
                <a:spcPct val="120000"/>
              </a:lnSpc>
              <a:spcBef>
                <a:spcPts val="0"/>
              </a:spcBef>
              <a:buNone/>
              <a:defRPr sz="3200">
                <a:solidFill>
                  <a:schemeClr val="bg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246579979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フルスクリーン画像">
    <p:spTree>
      <p:nvGrpSpPr>
        <p:cNvPr id="1" name=""/>
        <p:cNvGrpSpPr/>
        <p:nvPr/>
      </p:nvGrpSpPr>
      <p:grpSpPr>
        <a:xfrm>
          <a:off x="0" y="0"/>
          <a:ext cx="0" cy="0"/>
          <a:chOff x="0" y="0"/>
          <a:chExt cx="0" cy="0"/>
        </a:xfrm>
      </p:grpSpPr>
      <p:sp>
        <p:nvSpPr>
          <p:cNvPr id="4"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Tree>
    <p:extLst>
      <p:ext uri="{BB962C8B-B14F-4D97-AF65-F5344CB8AC3E}">
        <p14:creationId xmlns:p14="http://schemas.microsoft.com/office/powerpoint/2010/main" val="27590853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フルスクリーン画像とタイトル">
    <p:spTree>
      <p:nvGrpSpPr>
        <p:cNvPr id="1" name=""/>
        <p:cNvGrpSpPr/>
        <p:nvPr/>
      </p:nvGrpSpPr>
      <p:grpSpPr>
        <a:xfrm>
          <a:off x="0" y="0"/>
          <a:ext cx="0" cy="0"/>
          <a:chOff x="0" y="0"/>
          <a:chExt cx="0" cy="0"/>
        </a:xfrm>
      </p:grpSpPr>
      <p:sp>
        <p:nvSpPr>
          <p:cNvPr id="4"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2" name="タイトル 1"/>
          <p:cNvSpPr>
            <a:spLocks noGrp="1"/>
          </p:cNvSpPr>
          <p:nvPr>
            <p:ph type="title" hasCustomPrompt="1"/>
          </p:nvPr>
        </p:nvSpPr>
        <p:spPr>
          <a:xfrm>
            <a:off x="0" y="8004517"/>
            <a:ext cx="18288000" cy="1224475"/>
          </a:xfrm>
          <a:solidFill>
            <a:schemeClr val="tx1">
              <a:alpha val="20000"/>
            </a:schemeClr>
          </a:solidFill>
        </p:spPr>
        <p:txBody>
          <a:bodyPr/>
          <a:lstStyle>
            <a:lvl1pPr algn="ctr">
              <a:defRPr>
                <a:solidFill>
                  <a:schemeClr val="bg1"/>
                </a:solidFill>
              </a:defRPr>
            </a:lvl1pPr>
          </a:lstStyle>
          <a:p>
            <a:r>
              <a:rPr kumimoji="1" lang="ja-JP" altLang="en-US" dirty="0"/>
              <a:t>スライドタイトル</a:t>
            </a:r>
          </a:p>
        </p:txBody>
      </p:sp>
    </p:spTree>
    <p:extLst>
      <p:ext uri="{BB962C8B-B14F-4D97-AF65-F5344CB8AC3E}">
        <p14:creationId xmlns:p14="http://schemas.microsoft.com/office/powerpoint/2010/main" val="313854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順番説明用 - 1">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8" name="テキスト プレースホルダー 5"/>
          <p:cNvSpPr>
            <a:spLocks noGrp="1"/>
          </p:cNvSpPr>
          <p:nvPr>
            <p:ph type="body" sz="quarter" idx="14" hasCustomPrompt="1"/>
          </p:nvPr>
        </p:nvSpPr>
        <p:spPr>
          <a:xfrm>
            <a:off x="2628900" y="2101453"/>
            <a:ext cx="14986000" cy="5031978"/>
          </a:xfrm>
        </p:spPr>
        <p:txBody>
          <a:bodyPr anchor="ctr">
            <a:normAutofit/>
          </a:bodyPr>
          <a:lstStyle>
            <a:lvl1pPr marL="742950" indent="-792000" algn="l">
              <a:lnSpc>
                <a:spcPct val="120000"/>
              </a:lnSpc>
              <a:spcBef>
                <a:spcPts val="3000"/>
              </a:spcBef>
              <a:buClr>
                <a:schemeClr val="accent1"/>
              </a:buClr>
              <a:buSzPct val="150000"/>
              <a:buFont typeface="+mj-lt"/>
              <a:buAutoNum type="arabicPeriod"/>
              <a:defRPr sz="3600">
                <a:solidFill>
                  <a:schemeClr val="tx1"/>
                </a:solidFill>
              </a:defRPr>
            </a:lvl1pPr>
          </a:lstStyle>
          <a:p>
            <a:pPr lvl="0"/>
            <a:r>
              <a:rPr kumimoji="1" lang="ja-JP" altLang="en-US" dirty="0"/>
              <a:t>テキストを入力</a:t>
            </a:r>
            <a:endParaRPr kumimoji="1" lang="en-US" altLang="ja-JP" dirty="0"/>
          </a:p>
        </p:txBody>
      </p:sp>
      <p:sp>
        <p:nvSpPr>
          <p:cNvPr id="9"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10" name="直線コネクタ 9"/>
          <p:cNvCxnSpPr/>
          <p:nvPr userDrawn="1"/>
        </p:nvCxnSpPr>
        <p:spPr>
          <a:xfrm>
            <a:off x="2628900" y="730646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6584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フルスクリーン画像とタイトルおよびテキスト">
    <p:spTree>
      <p:nvGrpSpPr>
        <p:cNvPr id="1" name=""/>
        <p:cNvGrpSpPr/>
        <p:nvPr/>
      </p:nvGrpSpPr>
      <p:grpSpPr>
        <a:xfrm>
          <a:off x="0" y="0"/>
          <a:ext cx="0" cy="0"/>
          <a:chOff x="0" y="0"/>
          <a:chExt cx="0" cy="0"/>
        </a:xfrm>
      </p:grpSpPr>
      <p:sp>
        <p:nvSpPr>
          <p:cNvPr id="4" name="図プレースホルダー 3"/>
          <p:cNvSpPr>
            <a:spLocks noGrp="1"/>
          </p:cNvSpPr>
          <p:nvPr>
            <p:ph type="pic" sz="quarter" idx="10"/>
          </p:nvPr>
        </p:nvSpPr>
        <p:spPr>
          <a:xfrm>
            <a:off x="0" y="0"/>
            <a:ext cx="18288000" cy="10285413"/>
          </a:xfrm>
          <a:solidFill>
            <a:schemeClr val="accent1">
              <a:lumMod val="20000"/>
              <a:lumOff val="80000"/>
            </a:schemeClr>
          </a:solidFill>
        </p:spPr>
        <p:txBody>
          <a:bodyPr>
            <a:normAutofit/>
          </a:bodyPr>
          <a:lstStyle>
            <a:lvl1pPr>
              <a:defRPr sz="1800"/>
            </a:lvl1pPr>
          </a:lstStyle>
          <a:p>
            <a:endParaRPr kumimoji="1" lang="ja-JP" altLang="en-US" dirty="0"/>
          </a:p>
        </p:txBody>
      </p:sp>
      <p:sp>
        <p:nvSpPr>
          <p:cNvPr id="6" name="テキスト プレースホルダー 5"/>
          <p:cNvSpPr>
            <a:spLocks noGrp="1"/>
          </p:cNvSpPr>
          <p:nvPr>
            <p:ph type="body" sz="quarter" idx="13" hasCustomPrompt="1"/>
          </p:nvPr>
        </p:nvSpPr>
        <p:spPr>
          <a:xfrm>
            <a:off x="0" y="6344529"/>
            <a:ext cx="18288000" cy="3940884"/>
          </a:xfrm>
          <a:solidFill>
            <a:schemeClr val="accent1">
              <a:alpha val="30000"/>
            </a:schemeClr>
          </a:solidFill>
        </p:spPr>
        <p:txBody>
          <a:bodyPr anchor="b">
            <a:normAutofit/>
          </a:bodyPr>
          <a:lstStyle>
            <a:lvl1pPr marL="0" indent="0" algn="l">
              <a:lnSpc>
                <a:spcPct val="130000"/>
              </a:lnSpc>
              <a:spcBef>
                <a:spcPts val="0"/>
              </a:spcBef>
              <a:buNone/>
              <a:defRPr sz="2800">
                <a:solidFill>
                  <a:schemeClr val="tx1"/>
                </a:solidFill>
              </a:defRPr>
            </a:lvl1pPr>
          </a:lstStyle>
          <a:p>
            <a:pPr lvl="0"/>
            <a:r>
              <a:rPr kumimoji="1" lang="en-US" altLang="ja-JP" dirty="0"/>
              <a:t> </a:t>
            </a:r>
          </a:p>
        </p:txBody>
      </p:sp>
      <p:sp>
        <p:nvSpPr>
          <p:cNvPr id="2" name="タイトル 1"/>
          <p:cNvSpPr>
            <a:spLocks noGrp="1"/>
          </p:cNvSpPr>
          <p:nvPr>
            <p:ph type="title" hasCustomPrompt="1"/>
          </p:nvPr>
        </p:nvSpPr>
        <p:spPr>
          <a:xfrm>
            <a:off x="2628900" y="6541481"/>
            <a:ext cx="13030200" cy="1097866"/>
          </a:xfrm>
          <a:noFill/>
        </p:spPr>
        <p:txBody>
          <a:bodyPr anchor="b"/>
          <a:lstStyle>
            <a:lvl1pPr algn="ctr">
              <a:defRPr>
                <a:solidFill>
                  <a:schemeClr val="bg1"/>
                </a:solidFill>
              </a:defRPr>
            </a:lvl1pPr>
          </a:lstStyle>
          <a:p>
            <a:r>
              <a:rPr kumimoji="1" lang="ja-JP" altLang="en-US" dirty="0"/>
              <a:t>スライドタイトル</a:t>
            </a:r>
          </a:p>
        </p:txBody>
      </p:sp>
      <p:sp>
        <p:nvSpPr>
          <p:cNvPr id="7" name="テキスト プレースホルダー 5"/>
          <p:cNvSpPr>
            <a:spLocks noGrp="1"/>
          </p:cNvSpPr>
          <p:nvPr>
            <p:ph type="body" sz="quarter" idx="14" hasCustomPrompt="1"/>
          </p:nvPr>
        </p:nvSpPr>
        <p:spPr>
          <a:xfrm>
            <a:off x="2628900" y="7696462"/>
            <a:ext cx="13030200" cy="2024318"/>
          </a:xfrm>
        </p:spPr>
        <p:txBody>
          <a:bodyPr anchor="t">
            <a:normAutofit/>
          </a:bodyPr>
          <a:lstStyle>
            <a:lvl1pPr marL="0" indent="0" algn="ctr">
              <a:lnSpc>
                <a:spcPct val="130000"/>
              </a:lnSpc>
              <a:spcBef>
                <a:spcPts val="0"/>
              </a:spcBef>
              <a:buNone/>
              <a:defRPr sz="2800">
                <a:solidFill>
                  <a:schemeClr val="bg1"/>
                </a:solidFill>
              </a:defRPr>
            </a:lvl1pPr>
          </a:lstStyle>
          <a:p>
            <a:pPr lvl="0"/>
            <a:r>
              <a:rPr kumimoji="1" lang="ja-JP" altLang="en-US" dirty="0"/>
              <a:t>テキスト</a:t>
            </a:r>
            <a:endParaRPr kumimoji="1" lang="en-US" altLang="ja-JP" dirty="0"/>
          </a:p>
        </p:txBody>
      </p:sp>
    </p:spTree>
    <p:extLst>
      <p:ext uri="{BB962C8B-B14F-4D97-AF65-F5344CB8AC3E}">
        <p14:creationId xmlns:p14="http://schemas.microsoft.com/office/powerpoint/2010/main" val="203278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順番説明用 - 2">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5"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sp>
        <p:nvSpPr>
          <p:cNvPr id="6" name="テキスト プレースホルダー 5"/>
          <p:cNvSpPr>
            <a:spLocks noGrp="1"/>
          </p:cNvSpPr>
          <p:nvPr>
            <p:ph type="body" sz="quarter" idx="13" hasCustomPrompt="1"/>
          </p:nvPr>
        </p:nvSpPr>
        <p:spPr>
          <a:xfrm>
            <a:off x="2628900" y="6533660"/>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cxnSp>
        <p:nvCxnSpPr>
          <p:cNvPr id="7" name="直線コネクタ 6"/>
          <p:cNvCxnSpPr/>
          <p:nvPr userDrawn="1"/>
        </p:nvCxnSpPr>
        <p:spPr>
          <a:xfrm>
            <a:off x="2628900" y="6527800"/>
            <a:ext cx="156591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14" hasCustomPrompt="1"/>
          </p:nvPr>
        </p:nvSpPr>
        <p:spPr>
          <a:xfrm>
            <a:off x="2628900" y="2101453"/>
            <a:ext cx="14986000" cy="4253309"/>
          </a:xfrm>
        </p:spPr>
        <p:txBody>
          <a:bodyPr anchor="ctr">
            <a:normAutofit/>
          </a:bodyPr>
          <a:lstStyle>
            <a:lvl1pPr marL="742950" indent="-792000" algn="l">
              <a:lnSpc>
                <a:spcPct val="120000"/>
              </a:lnSpc>
              <a:spcBef>
                <a:spcPts val="3000"/>
              </a:spcBef>
              <a:buClr>
                <a:schemeClr val="accent1"/>
              </a:buClr>
              <a:buSzPct val="150000"/>
              <a:buFont typeface="+mj-lt"/>
              <a:buAutoNum type="arabicPeriod"/>
              <a:defRPr sz="3600">
                <a:solidFill>
                  <a:schemeClr val="tx1"/>
                </a:solidFill>
              </a:defRPr>
            </a:lvl1pPr>
          </a:lstStyle>
          <a:p>
            <a:pPr lvl="0"/>
            <a:r>
              <a:rPr kumimoji="1" lang="ja-JP" altLang="en-US" dirty="0"/>
              <a:t>テキストを入力</a:t>
            </a:r>
            <a:endParaRPr kumimoji="1" lang="en-US" altLang="ja-JP" dirty="0"/>
          </a:p>
        </p:txBody>
      </p:sp>
    </p:spTree>
    <p:extLst>
      <p:ext uri="{BB962C8B-B14F-4D97-AF65-F5344CB8AC3E}">
        <p14:creationId xmlns:p14="http://schemas.microsoft.com/office/powerpoint/2010/main" val="70782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テキスト - 下">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5" name="テキスト プレースホルダー 5"/>
          <p:cNvSpPr>
            <a:spLocks noGrp="1"/>
          </p:cNvSpPr>
          <p:nvPr>
            <p:ph type="body" sz="quarter" idx="12" hasCustomPrompt="1"/>
          </p:nvPr>
        </p:nvSpPr>
        <p:spPr>
          <a:xfrm>
            <a:off x="2628900" y="7458869"/>
            <a:ext cx="13030200" cy="1989931"/>
          </a:xfrm>
        </p:spPr>
        <p:txBody>
          <a:bodyPr anchor="t">
            <a:normAutofit/>
          </a:bodyPr>
          <a:lstStyle>
            <a:lvl1pPr marL="0" indent="0" algn="l">
              <a:lnSpc>
                <a:spcPct val="120000"/>
              </a:lnSpc>
              <a:spcBef>
                <a:spcPts val="0"/>
              </a:spcBef>
              <a:buNone/>
              <a:defRPr sz="2800">
                <a:solidFill>
                  <a:schemeClr val="tx1"/>
                </a:solidFill>
              </a:defRPr>
            </a:lvl1pPr>
          </a:lstStyle>
          <a:p>
            <a:pPr lvl="0"/>
            <a:r>
              <a:rPr kumimoji="1" lang="ja-JP" altLang="en-US" dirty="0"/>
              <a:t>テキストを入力</a:t>
            </a:r>
            <a:endParaRPr kumimoji="1" lang="en-US" altLang="ja-JP" dirty="0"/>
          </a:p>
        </p:txBody>
      </p:sp>
      <p:cxnSp>
        <p:nvCxnSpPr>
          <p:cNvPr id="7" name="直線コネクタ 6"/>
          <p:cNvCxnSpPr/>
          <p:nvPr userDrawn="1"/>
        </p:nvCxnSpPr>
        <p:spPr>
          <a:xfrm>
            <a:off x="2628900" y="7306469"/>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0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箇条書きスライ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6" name="テキスト プレースホルダー 5"/>
          <p:cNvSpPr>
            <a:spLocks noGrp="1"/>
          </p:cNvSpPr>
          <p:nvPr>
            <p:ph type="body" sz="quarter" idx="12" hasCustomPrompt="1"/>
          </p:nvPr>
        </p:nvSpPr>
        <p:spPr>
          <a:xfrm>
            <a:off x="2628900" y="4102100"/>
            <a:ext cx="13030200" cy="4583906"/>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3911600"/>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02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箇条書きスライド - 上が広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6" name="テキスト プレースホルダー 5"/>
          <p:cNvSpPr>
            <a:spLocks noGrp="1"/>
          </p:cNvSpPr>
          <p:nvPr>
            <p:ph type="body" sz="quarter" idx="12" hasCustomPrompt="1"/>
          </p:nvPr>
        </p:nvSpPr>
        <p:spPr>
          <a:xfrm>
            <a:off x="2628900" y="5689600"/>
            <a:ext cx="13030200" cy="3403600"/>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32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5499100"/>
            <a:ext cx="1565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00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箇条書きスライド - 見出しあり">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The Power of PowerPoint - thepopp.com</a:t>
            </a:r>
            <a:endParaRPr kumimoji="1" lang="ja-JP" altLang="en-US" dirty="0"/>
          </a:p>
        </p:txBody>
      </p:sp>
      <p:sp>
        <p:nvSpPr>
          <p:cNvPr id="6" name="テキスト プレースホルダー 5"/>
          <p:cNvSpPr>
            <a:spLocks noGrp="1"/>
          </p:cNvSpPr>
          <p:nvPr>
            <p:ph type="body" sz="quarter" idx="12" hasCustomPrompt="1"/>
          </p:nvPr>
        </p:nvSpPr>
        <p:spPr>
          <a:xfrm>
            <a:off x="2628900" y="3259137"/>
            <a:ext cx="13030200" cy="2336800"/>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28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7" name="直線コネクタ 6"/>
          <p:cNvCxnSpPr/>
          <p:nvPr userDrawn="1"/>
        </p:nvCxnSpPr>
        <p:spPr>
          <a:xfrm>
            <a:off x="2628900" y="3170237"/>
            <a:ext cx="156591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テキスト プレースホルダー 5"/>
          <p:cNvSpPr>
            <a:spLocks noGrp="1"/>
          </p:cNvSpPr>
          <p:nvPr>
            <p:ph type="body" sz="quarter" idx="13" hasCustomPrompt="1"/>
          </p:nvPr>
        </p:nvSpPr>
        <p:spPr>
          <a:xfrm>
            <a:off x="2628900" y="2204150"/>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sp>
        <p:nvSpPr>
          <p:cNvPr id="9" name="テキスト プレースホルダー 5"/>
          <p:cNvSpPr>
            <a:spLocks noGrp="1"/>
          </p:cNvSpPr>
          <p:nvPr>
            <p:ph type="body" sz="quarter" idx="14" hasCustomPrompt="1"/>
          </p:nvPr>
        </p:nvSpPr>
        <p:spPr>
          <a:xfrm>
            <a:off x="2628900" y="6821092"/>
            <a:ext cx="13030200" cy="2336800"/>
          </a:xfrm>
        </p:spPr>
        <p:txBody>
          <a:bodyPr anchor="t">
            <a:normAutofit/>
          </a:bodyPr>
          <a:lstStyle>
            <a:lvl1pPr marL="457200" indent="-457200" algn="l">
              <a:lnSpc>
                <a:spcPct val="120000"/>
              </a:lnSpc>
              <a:spcBef>
                <a:spcPts val="1200"/>
              </a:spcBef>
              <a:buClr>
                <a:schemeClr val="accent1"/>
              </a:buClr>
              <a:buFont typeface="Wingdings" panose="05000000000000000000" pitchFamily="2" charset="2"/>
              <a:buChar char="n"/>
              <a:defRPr sz="2800"/>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cxnSp>
        <p:nvCxnSpPr>
          <p:cNvPr id="10" name="直線コネクタ 9"/>
          <p:cNvCxnSpPr/>
          <p:nvPr userDrawn="1"/>
        </p:nvCxnSpPr>
        <p:spPr>
          <a:xfrm>
            <a:off x="2628900" y="6749656"/>
            <a:ext cx="156591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15" hasCustomPrompt="1"/>
          </p:nvPr>
        </p:nvSpPr>
        <p:spPr>
          <a:xfrm>
            <a:off x="2628900" y="5780619"/>
            <a:ext cx="13030200" cy="881856"/>
          </a:xfrm>
        </p:spPr>
        <p:txBody>
          <a:bodyPr anchor="b">
            <a:normAutofit/>
          </a:bodyPr>
          <a:lstStyle>
            <a:lvl1pPr marL="0" indent="0" algn="l">
              <a:lnSpc>
                <a:spcPct val="100000"/>
              </a:lnSpc>
              <a:spcBef>
                <a:spcPts val="0"/>
              </a:spcBef>
              <a:buNone/>
              <a:defRPr sz="3600">
                <a:solidFill>
                  <a:schemeClr val="accent1"/>
                </a:solidFill>
                <a:latin typeface="+mn-ea"/>
                <a:ea typeface="+mn-ea"/>
                <a:cs typeface="Spica Neue P Bold" panose="02000803000000000000" pitchFamily="2" charset="-128"/>
              </a:defRPr>
            </a:lvl1pPr>
          </a:lstStyle>
          <a:p>
            <a:pPr lvl="0"/>
            <a:r>
              <a:rPr kumimoji="1" lang="ja-JP" altLang="en-US" dirty="0"/>
              <a:t>見出しを入力</a:t>
            </a:r>
            <a:endParaRPr kumimoji="1" lang="en-US" altLang="ja-JP" dirty="0"/>
          </a:p>
        </p:txBody>
      </p:sp>
    </p:spTree>
    <p:extLst>
      <p:ext uri="{BB962C8B-B14F-4D97-AF65-F5344CB8AC3E}">
        <p14:creationId xmlns:p14="http://schemas.microsoft.com/office/powerpoint/2010/main" val="81640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7100" y="471404"/>
            <a:ext cx="16687800" cy="107799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927100" y="1981200"/>
            <a:ext cx="16675100" cy="7404100"/>
          </a:xfrm>
          <a:prstGeom prst="rect">
            <a:avLst/>
          </a:prstGeom>
        </p:spPr>
        <p:txBody>
          <a:bodyPr vert="horz" lIns="91440" tIns="45720" rIns="91440" bIns="45720" rtlCol="0">
            <a:normAutofit/>
          </a:bodyPr>
          <a:lstStyle/>
          <a:p>
            <a:pPr lvl="0"/>
            <a:r>
              <a:rPr lang="ja-JP" altLang="en-US" dirty="0"/>
              <a:t>マスター テキストの書式設定</a:t>
            </a:r>
          </a:p>
        </p:txBody>
      </p:sp>
      <p:sp>
        <p:nvSpPr>
          <p:cNvPr id="7" name="正方形/長方形 6"/>
          <p:cNvSpPr/>
          <p:nvPr userDrawn="1"/>
        </p:nvSpPr>
        <p:spPr>
          <a:xfrm>
            <a:off x="17043400" y="9533055"/>
            <a:ext cx="736600" cy="752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6" name="Slide Number Placeholder 5"/>
          <p:cNvSpPr>
            <a:spLocks noGrp="1"/>
          </p:cNvSpPr>
          <p:nvPr>
            <p:ph type="sldNum" sz="quarter" idx="4"/>
          </p:nvPr>
        </p:nvSpPr>
        <p:spPr>
          <a:xfrm>
            <a:off x="17043400" y="9621955"/>
            <a:ext cx="736600" cy="547603"/>
          </a:xfrm>
          <a:prstGeom prst="rect">
            <a:avLst/>
          </a:prstGeom>
        </p:spPr>
        <p:txBody>
          <a:bodyPr vert="horz" lIns="91440" tIns="45720" rIns="91440" bIns="45720" rtlCol="0" anchor="ctr"/>
          <a:lstStyle>
            <a:lvl1pPr algn="ctr">
              <a:defRPr sz="2000">
                <a:solidFill>
                  <a:schemeClr val="bg1"/>
                </a:solidFill>
                <a:latin typeface="+mn-lt"/>
              </a:defRPr>
            </a:lvl1pPr>
          </a:lstStyle>
          <a:p>
            <a:fld id="{D28C7C6D-0F52-4FBA-8358-35C6083C2133}" type="slidenum">
              <a:rPr kumimoji="1" lang="ja-JP" altLang="en-US" smtClean="0"/>
              <a:pPr/>
              <a:t>‹#›</a:t>
            </a:fld>
            <a:endParaRPr kumimoji="1" lang="ja-JP" altLang="en-US"/>
          </a:p>
        </p:txBody>
      </p:sp>
      <p:sp>
        <p:nvSpPr>
          <p:cNvPr id="8" name="フッター プレースホルダー 7"/>
          <p:cNvSpPr>
            <a:spLocks noGrp="1"/>
          </p:cNvSpPr>
          <p:nvPr>
            <p:ph type="ftr" sz="quarter" idx="3"/>
          </p:nvPr>
        </p:nvSpPr>
        <p:spPr>
          <a:xfrm>
            <a:off x="10680700" y="9621838"/>
            <a:ext cx="6172200" cy="547687"/>
          </a:xfrm>
          <a:prstGeom prst="rect">
            <a:avLst/>
          </a:prstGeom>
        </p:spPr>
        <p:txBody>
          <a:bodyPr vert="horz" lIns="91440" tIns="45720" rIns="91440" bIns="45720" rtlCol="0" anchor="ctr"/>
          <a:lstStyle>
            <a:lvl1pPr algn="r">
              <a:defRPr sz="1400">
                <a:solidFill>
                  <a:schemeClr val="tx1">
                    <a:tint val="75000"/>
                  </a:schemeClr>
                </a:solidFill>
              </a:defRPr>
            </a:lvl1pPr>
          </a:lstStyle>
          <a:p>
            <a:r>
              <a:rPr kumimoji="1" lang="en-US" altLang="ja-JP"/>
              <a:t>The Power of PowerPoint - thepopp.com</a:t>
            </a:r>
            <a:endParaRPr kumimoji="1" lang="ja-JP" altLang="en-US" dirty="0"/>
          </a:p>
        </p:txBody>
      </p:sp>
      <p:sp>
        <p:nvSpPr>
          <p:cNvPr id="10" name="正方形/長方形 9"/>
          <p:cNvSpPr/>
          <p:nvPr userDrawn="1"/>
        </p:nvSpPr>
        <p:spPr>
          <a:xfrm>
            <a:off x="-12700" y="589932"/>
            <a:ext cx="736600" cy="752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Tree>
    <p:extLst>
      <p:ext uri="{BB962C8B-B14F-4D97-AF65-F5344CB8AC3E}">
        <p14:creationId xmlns:p14="http://schemas.microsoft.com/office/powerpoint/2010/main" val="45561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90" r:id="rId4"/>
    <p:sldLayoutId id="2147483691" r:id="rId5"/>
    <p:sldLayoutId id="2147483670" r:id="rId6"/>
    <p:sldLayoutId id="2147483671" r:id="rId7"/>
    <p:sldLayoutId id="2147483674" r:id="rId8"/>
    <p:sldLayoutId id="2147483673" r:id="rId9"/>
    <p:sldLayoutId id="2147483687" r:id="rId10"/>
    <p:sldLayoutId id="2147483688" r:id="rId11"/>
    <p:sldLayoutId id="2147483689" r:id="rId12"/>
    <p:sldLayoutId id="2147483672" r:id="rId13"/>
    <p:sldLayoutId id="2147483679" r:id="rId14"/>
    <p:sldLayoutId id="2147483693" r:id="rId15"/>
    <p:sldLayoutId id="2147483680" r:id="rId16"/>
  </p:sldLayoutIdLst>
  <p:hf hdr="0" dt="0"/>
  <p:txStyles>
    <p:titleStyle>
      <a:lvl1pPr algn="l" defTabSz="1371417" rtl="0" eaLnBrk="1" latinLnBrk="0" hangingPunct="1">
        <a:lnSpc>
          <a:spcPct val="90000"/>
        </a:lnSpc>
        <a:spcBef>
          <a:spcPct val="0"/>
        </a:spcBef>
        <a:buNone/>
        <a:defRPr kumimoji="1" sz="4800" kern="1200">
          <a:solidFill>
            <a:schemeClr val="accent1"/>
          </a:solidFill>
          <a:latin typeface="+mj-lt"/>
          <a:ea typeface="+mj-ea"/>
          <a:cs typeface="+mj-cs"/>
        </a:defRPr>
      </a:lvl1pPr>
    </p:titleStyle>
    <p:bodyStyle>
      <a:lvl1pPr marL="0" indent="0" algn="l" defTabSz="1371417" rtl="0" eaLnBrk="1" latinLnBrk="0" hangingPunct="1">
        <a:lnSpc>
          <a:spcPct val="90000"/>
        </a:lnSpc>
        <a:spcBef>
          <a:spcPts val="1500"/>
        </a:spcBef>
        <a:buFont typeface="Wingdings" panose="05000000000000000000" pitchFamily="2" charset="2"/>
        <a:buNone/>
        <a:defRPr kumimoji="1" sz="3600" kern="1200">
          <a:solidFill>
            <a:schemeClr val="tx1"/>
          </a:solidFill>
          <a:latin typeface="+mn-lt"/>
          <a:ea typeface="+mn-ea"/>
          <a:cs typeface="+mn-cs"/>
        </a:defRPr>
      </a:lvl1pPr>
      <a:lvl2pPr marL="900000" indent="-342854" algn="l" defTabSz="1371417" rtl="0" eaLnBrk="1" latinLnBrk="0" hangingPunct="1">
        <a:lnSpc>
          <a:spcPct val="9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90000"/>
        </a:lnSpc>
        <a:spcBef>
          <a:spcPts val="1200"/>
        </a:spcBef>
        <a:buFont typeface="Wingdings" panose="05000000000000000000" pitchFamily="2" charset="2"/>
        <a:buChar char="l"/>
        <a:defRPr kumimoji="1" sz="24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7100" y="471404"/>
            <a:ext cx="16687800" cy="107799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927100" y="1981200"/>
            <a:ext cx="16675100" cy="7404100"/>
          </a:xfrm>
          <a:prstGeom prst="rect">
            <a:avLst/>
          </a:prstGeom>
        </p:spPr>
        <p:txBody>
          <a:bodyPr vert="horz" lIns="91440" tIns="45720" rIns="91440" bIns="45720" rtlCol="0">
            <a:normAutofit/>
          </a:bodyPr>
          <a:lstStyle/>
          <a:p>
            <a:pPr lvl="0"/>
            <a:r>
              <a:rPr lang="ja-JP" altLang="en-US" dirty="0"/>
              <a:t>マスター テキストの書式設定</a:t>
            </a:r>
          </a:p>
        </p:txBody>
      </p:sp>
      <p:sp>
        <p:nvSpPr>
          <p:cNvPr id="7" name="正方形/長方形 6"/>
          <p:cNvSpPr/>
          <p:nvPr userDrawn="1"/>
        </p:nvSpPr>
        <p:spPr>
          <a:xfrm>
            <a:off x="17043400" y="9533055"/>
            <a:ext cx="736600" cy="752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6" name="Slide Number Placeholder 5"/>
          <p:cNvSpPr>
            <a:spLocks noGrp="1"/>
          </p:cNvSpPr>
          <p:nvPr>
            <p:ph type="sldNum" sz="quarter" idx="4"/>
          </p:nvPr>
        </p:nvSpPr>
        <p:spPr>
          <a:xfrm>
            <a:off x="17043400" y="9621955"/>
            <a:ext cx="736600" cy="547603"/>
          </a:xfrm>
          <a:prstGeom prst="rect">
            <a:avLst/>
          </a:prstGeom>
        </p:spPr>
        <p:txBody>
          <a:bodyPr vert="horz" lIns="91440" tIns="45720" rIns="91440" bIns="45720" rtlCol="0" anchor="ctr"/>
          <a:lstStyle>
            <a:lvl1pPr algn="ctr">
              <a:defRPr sz="2000">
                <a:solidFill>
                  <a:schemeClr val="bg1"/>
                </a:solidFill>
                <a:latin typeface="+mn-lt"/>
              </a:defRPr>
            </a:lvl1pPr>
          </a:lstStyle>
          <a:p>
            <a:fld id="{D28C7C6D-0F52-4FBA-8358-35C6083C2133}" type="slidenum">
              <a:rPr kumimoji="1" lang="ja-JP" altLang="en-US" smtClean="0"/>
              <a:pPr/>
              <a:t>‹#›</a:t>
            </a:fld>
            <a:endParaRPr kumimoji="1" lang="ja-JP" altLang="en-US"/>
          </a:p>
        </p:txBody>
      </p:sp>
      <p:sp>
        <p:nvSpPr>
          <p:cNvPr id="8" name="フッター プレースホルダー 7"/>
          <p:cNvSpPr>
            <a:spLocks noGrp="1"/>
          </p:cNvSpPr>
          <p:nvPr>
            <p:ph type="ftr" sz="quarter" idx="3"/>
          </p:nvPr>
        </p:nvSpPr>
        <p:spPr>
          <a:xfrm>
            <a:off x="10680700" y="9621838"/>
            <a:ext cx="6172200" cy="547687"/>
          </a:xfrm>
          <a:prstGeom prst="rect">
            <a:avLst/>
          </a:prstGeom>
        </p:spPr>
        <p:txBody>
          <a:bodyPr vert="horz" lIns="91440" tIns="45720" rIns="91440" bIns="45720" rtlCol="0" anchor="ctr"/>
          <a:lstStyle>
            <a:lvl1pPr algn="r">
              <a:defRPr sz="1400">
                <a:solidFill>
                  <a:schemeClr val="tx1">
                    <a:tint val="75000"/>
                  </a:schemeClr>
                </a:solidFill>
              </a:defRPr>
            </a:lvl1pPr>
          </a:lstStyle>
          <a:p>
            <a:r>
              <a:rPr kumimoji="1" lang="en-US" altLang="ja-JP"/>
              <a:t>The Power of PowerPoint - thepopp.com</a:t>
            </a:r>
            <a:endParaRPr kumimoji="1" lang="ja-JP" altLang="en-US" dirty="0"/>
          </a:p>
        </p:txBody>
      </p:sp>
    </p:spTree>
    <p:extLst>
      <p:ext uri="{BB962C8B-B14F-4D97-AF65-F5344CB8AC3E}">
        <p14:creationId xmlns:p14="http://schemas.microsoft.com/office/powerpoint/2010/main" val="2318195696"/>
      </p:ext>
    </p:extLst>
  </p:cSld>
  <p:clrMap bg1="lt1" tx1="dk1" bg2="lt2" tx2="dk2" accent1="accent1" accent2="accent2" accent3="accent3" accent4="accent4" accent5="accent5" accent6="accent6" hlink="hlink" folHlink="folHlink"/>
  <p:sldLayoutIdLst>
    <p:sldLayoutId id="2147483677" r:id="rId1"/>
    <p:sldLayoutId id="2147483684" r:id="rId2"/>
    <p:sldLayoutId id="2147483692" r:id="rId3"/>
    <p:sldLayoutId id="2147483685" r:id="rId4"/>
    <p:sldLayoutId id="2147483686" r:id="rId5"/>
    <p:sldLayoutId id="2147483696" r:id="rId6"/>
    <p:sldLayoutId id="2147483697" r:id="rId7"/>
  </p:sldLayoutIdLst>
  <p:hf hdr="0" dt="0"/>
  <p:txStyles>
    <p:titleStyle>
      <a:lvl1pPr algn="l" defTabSz="1371417" rtl="0" eaLnBrk="1" latinLnBrk="0" hangingPunct="1">
        <a:lnSpc>
          <a:spcPct val="90000"/>
        </a:lnSpc>
        <a:spcBef>
          <a:spcPct val="0"/>
        </a:spcBef>
        <a:buNone/>
        <a:defRPr kumimoji="1" sz="4800" kern="1200">
          <a:solidFill>
            <a:schemeClr val="accent1"/>
          </a:solidFill>
          <a:latin typeface="+mj-lt"/>
          <a:ea typeface="+mj-ea"/>
          <a:cs typeface="+mj-cs"/>
        </a:defRPr>
      </a:lvl1pPr>
    </p:titleStyle>
    <p:bodyStyle>
      <a:lvl1pPr marL="0" indent="0" algn="l" defTabSz="1371417" rtl="0" eaLnBrk="1" latinLnBrk="0" hangingPunct="1">
        <a:lnSpc>
          <a:spcPct val="90000"/>
        </a:lnSpc>
        <a:spcBef>
          <a:spcPts val="1500"/>
        </a:spcBef>
        <a:buFont typeface="Wingdings" panose="05000000000000000000" pitchFamily="2" charset="2"/>
        <a:buNone/>
        <a:defRPr kumimoji="1" sz="3600" kern="1200">
          <a:solidFill>
            <a:schemeClr val="tx1"/>
          </a:solidFill>
          <a:latin typeface="+mn-lt"/>
          <a:ea typeface="+mn-ea"/>
          <a:cs typeface="+mn-cs"/>
        </a:defRPr>
      </a:lvl1pPr>
      <a:lvl2pPr marL="900000" indent="-342854" algn="l" defTabSz="1371417" rtl="0" eaLnBrk="1" latinLnBrk="0" hangingPunct="1">
        <a:lnSpc>
          <a:spcPct val="90000"/>
        </a:lnSpc>
        <a:spcBef>
          <a:spcPts val="750"/>
        </a:spcBef>
        <a:buFont typeface="Wingdings" panose="05000000000000000000" pitchFamily="2" charset="2"/>
        <a:buChar char="l"/>
        <a:defRPr kumimoji="1" sz="2400" kern="1200">
          <a:solidFill>
            <a:schemeClr val="tx1"/>
          </a:solidFill>
          <a:latin typeface="+mn-lt"/>
          <a:ea typeface="+mn-ea"/>
          <a:cs typeface="+mn-cs"/>
        </a:defRPr>
      </a:lvl2pPr>
      <a:lvl3pPr marL="1332000" indent="-342854" algn="l" defTabSz="1371417" rtl="0" eaLnBrk="1" latinLnBrk="0" hangingPunct="1">
        <a:lnSpc>
          <a:spcPct val="90000"/>
        </a:lnSpc>
        <a:spcBef>
          <a:spcPts val="1200"/>
        </a:spcBef>
        <a:buFont typeface="Wingdings" panose="05000000000000000000" pitchFamily="2" charset="2"/>
        <a:buChar char="l"/>
        <a:defRPr kumimoji="1" sz="24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484104"/>
            <a:ext cx="16878300" cy="107799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723900" y="1981200"/>
            <a:ext cx="16878300" cy="7404100"/>
          </a:xfrm>
          <a:prstGeom prst="rect">
            <a:avLst/>
          </a:prstGeom>
        </p:spPr>
        <p:txBody>
          <a:bodyPr vert="horz" lIns="91440" tIns="45720" rIns="91440" bIns="45720" rtlCol="0">
            <a:normAutofit/>
          </a:bodyPr>
          <a:lstStyle/>
          <a:p>
            <a:pPr lvl="0"/>
            <a:r>
              <a:rPr lang="ja-JP" altLang="en-US" dirty="0"/>
              <a:t>マスター テキストの書式設定</a:t>
            </a:r>
          </a:p>
        </p:txBody>
      </p:sp>
    </p:spTree>
    <p:extLst>
      <p:ext uri="{BB962C8B-B14F-4D97-AF65-F5344CB8AC3E}">
        <p14:creationId xmlns:p14="http://schemas.microsoft.com/office/powerpoint/2010/main" val="22453619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700" r:id="rId4"/>
    <p:sldLayoutId id="2147483668" r:id="rId5"/>
    <p:sldLayoutId id="2147483669" r:id="rId6"/>
    <p:sldLayoutId id="2147483701" r:id="rId7"/>
    <p:sldLayoutId id="2147483702" r:id="rId8"/>
    <p:sldLayoutId id="2147483694" r:id="rId9"/>
    <p:sldLayoutId id="2147483695" r:id="rId10"/>
    <p:sldLayoutId id="2147483698" r:id="rId11"/>
    <p:sldLayoutId id="2147483699" r:id="rId12"/>
    <p:sldLayoutId id="2147483675" r:id="rId13"/>
    <p:sldLayoutId id="2147483703" r:id="rId14"/>
    <p:sldLayoutId id="2147483682" r:id="rId15"/>
    <p:sldLayoutId id="2147483681" r:id="rId16"/>
    <p:sldLayoutId id="2147483683" r:id="rId17"/>
  </p:sldLayoutIdLst>
  <p:hf hdr="0" dt="0"/>
  <p:txStyles>
    <p:titleStyle>
      <a:lvl1pPr algn="l" defTabSz="1371417" rtl="0" eaLnBrk="1" latinLnBrk="0" hangingPunct="1">
        <a:lnSpc>
          <a:spcPct val="90000"/>
        </a:lnSpc>
        <a:spcBef>
          <a:spcPct val="0"/>
        </a:spcBef>
        <a:buNone/>
        <a:defRPr kumimoji="1" sz="4800" kern="1200">
          <a:solidFill>
            <a:schemeClr val="accent1"/>
          </a:solidFill>
          <a:latin typeface="+mj-lt"/>
          <a:ea typeface="+mj-ea"/>
          <a:cs typeface="+mj-cs"/>
        </a:defRPr>
      </a:lvl1pPr>
    </p:titleStyle>
    <p:bodyStyle>
      <a:lvl1pPr marL="0" indent="0" algn="l" defTabSz="1371417" rtl="0" eaLnBrk="1" latinLnBrk="0" hangingPunct="1">
        <a:lnSpc>
          <a:spcPct val="90000"/>
        </a:lnSpc>
        <a:spcBef>
          <a:spcPts val="1500"/>
        </a:spcBef>
        <a:buFont typeface="Wingdings" panose="05000000000000000000" pitchFamily="2" charset="2"/>
        <a:buNone/>
        <a:defRPr kumimoji="1" sz="3600" kern="1200">
          <a:solidFill>
            <a:schemeClr val="tx1"/>
          </a:solidFill>
          <a:latin typeface="+mn-lt"/>
          <a:ea typeface="+mn-ea"/>
          <a:cs typeface="+mn-cs"/>
        </a:defRPr>
      </a:lvl1pPr>
      <a:lvl2pPr marL="557146" indent="0" algn="l" defTabSz="1371417" rtl="0" eaLnBrk="1" latinLnBrk="0" hangingPunct="1">
        <a:lnSpc>
          <a:spcPct val="90000"/>
        </a:lnSpc>
        <a:spcBef>
          <a:spcPts val="750"/>
        </a:spcBef>
        <a:buFont typeface="Wingdings" panose="05000000000000000000" pitchFamily="2" charset="2"/>
        <a:buNone/>
        <a:defRPr kumimoji="1" sz="2400" kern="1200">
          <a:solidFill>
            <a:schemeClr val="tx1"/>
          </a:solidFill>
          <a:latin typeface="+mn-lt"/>
          <a:ea typeface="+mn-ea"/>
          <a:cs typeface="+mn-cs"/>
        </a:defRPr>
      </a:lvl2pPr>
      <a:lvl3pPr marL="1332000" indent="-342854" algn="l" defTabSz="1371417" rtl="0" eaLnBrk="1" latinLnBrk="0" hangingPunct="1">
        <a:lnSpc>
          <a:spcPct val="90000"/>
        </a:lnSpc>
        <a:spcBef>
          <a:spcPts val="1200"/>
        </a:spcBef>
        <a:buFont typeface="Wingdings" panose="05000000000000000000" pitchFamily="2" charset="2"/>
        <a:buChar char="l"/>
        <a:defRPr kumimoji="1" sz="24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Wingdings" panose="05000000000000000000" pitchFamily="2" charset="2"/>
        <a:buChar char="l"/>
        <a:defRPr kumimoji="1"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a:t>吹奏楽アンサンブルのプログラム順最適化</a:t>
            </a:r>
            <a:endParaRPr kumimoji="1" lang="ja-JP" altLang="en-US" dirty="0"/>
          </a:p>
        </p:txBody>
      </p:sp>
      <p:sp>
        <p:nvSpPr>
          <p:cNvPr id="7" name="テキスト プレースホルダー 6"/>
          <p:cNvSpPr>
            <a:spLocks noGrp="1"/>
          </p:cNvSpPr>
          <p:nvPr>
            <p:ph type="body" sz="quarter" idx="12"/>
          </p:nvPr>
        </p:nvSpPr>
        <p:spPr/>
        <p:txBody>
          <a:bodyPr>
            <a:normAutofit/>
          </a:bodyPr>
          <a:lstStyle/>
          <a:p>
            <a:r>
              <a:rPr kumimoji="1" lang="ja-JP" altLang="en-US" sz="3200"/>
              <a:t>南里絢花</a:t>
            </a:r>
            <a:endParaRPr kumimoji="1" lang="ja-JP" altLang="en-US" sz="3200" dirty="0"/>
          </a:p>
        </p:txBody>
      </p:sp>
      <p:sp>
        <p:nvSpPr>
          <p:cNvPr id="8" name="テキスト プレースホルダー 7"/>
          <p:cNvSpPr>
            <a:spLocks noGrp="1"/>
          </p:cNvSpPr>
          <p:nvPr>
            <p:ph type="body" sz="quarter" idx="13"/>
          </p:nvPr>
        </p:nvSpPr>
        <p:spPr/>
        <p:txBody>
          <a:bodyPr/>
          <a:lstStyle/>
          <a:p>
            <a:r>
              <a:rPr kumimoji="1" lang="ja-JP" altLang="en-US"/>
              <a:t>プロジェクト課題</a:t>
            </a:r>
            <a:r>
              <a:rPr kumimoji="1" lang="en-US" altLang="ja-JP" dirty="0"/>
              <a:t> </a:t>
            </a:r>
            <a:r>
              <a:rPr kumimoji="1" lang="ja-JP" altLang="en-US"/>
              <a:t>探索課題</a:t>
            </a:r>
            <a:endParaRPr kumimoji="1" lang="ja-JP" altLang="en-US" dirty="0"/>
          </a:p>
        </p:txBody>
      </p:sp>
    </p:spTree>
    <p:extLst>
      <p:ext uri="{BB962C8B-B14F-4D97-AF65-F5344CB8AC3E}">
        <p14:creationId xmlns:p14="http://schemas.microsoft.com/office/powerpoint/2010/main" val="264834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ja-JP" altLang="en-US"/>
              <a:t>結果</a:t>
            </a:r>
            <a:endParaRPr kumimoji="1" lang="ja-JP" altLang="en-US" dirty="0"/>
          </a:p>
        </p:txBody>
      </p:sp>
      <p:sp>
        <p:nvSpPr>
          <p:cNvPr id="10" name="テキスト プレースホルダー 9"/>
          <p:cNvSpPr>
            <a:spLocks noGrp="1"/>
          </p:cNvSpPr>
          <p:nvPr>
            <p:ph type="body" sz="quarter" idx="12"/>
          </p:nvPr>
        </p:nvSpPr>
        <p:spPr>
          <a:xfrm>
            <a:off x="1745749" y="1568174"/>
            <a:ext cx="13030200" cy="915504"/>
          </a:xfrm>
        </p:spPr>
        <p:txBody>
          <a:bodyPr anchor="t">
            <a:normAutofit/>
          </a:bodyPr>
          <a:lstStyle/>
          <a:p>
            <a:r>
              <a:rPr kumimoji="1" lang="ja-JP" altLang="en-US"/>
              <a:t>全ての手法で人手で作成したプログラムよりもコストが低くなった</a:t>
            </a:r>
            <a:endParaRPr lang="en-US" altLang="ja-JP" dirty="0"/>
          </a:p>
        </p:txBody>
      </p:sp>
      <p:sp>
        <p:nvSpPr>
          <p:cNvPr id="12" name="スライド番号プレースホルダー 11"/>
          <p:cNvSpPr>
            <a:spLocks noGrp="1"/>
          </p:cNvSpPr>
          <p:nvPr>
            <p:ph type="sldNum" sz="quarter" idx="10"/>
          </p:nvPr>
        </p:nvSpPr>
        <p:spPr/>
        <p:txBody>
          <a:bodyPr/>
          <a:lstStyle/>
          <a:p>
            <a:fld id="{D28C7C6D-0F52-4FBA-8358-35C6083C2133}" type="slidenum">
              <a:rPr kumimoji="1" lang="ja-JP" altLang="en-US" smtClean="0"/>
              <a:pPr/>
              <a:t>10</a:t>
            </a:fld>
            <a:endParaRPr kumimoji="1" lang="ja-JP" altLang="en-US"/>
          </a:p>
        </p:txBody>
      </p:sp>
      <p:graphicFrame>
        <p:nvGraphicFramePr>
          <p:cNvPr id="2" name="表 1">
            <a:extLst>
              <a:ext uri="{FF2B5EF4-FFF2-40B4-BE49-F238E27FC236}">
                <a16:creationId xmlns:a16="http://schemas.microsoft.com/office/drawing/2014/main" id="{B4C0226B-7992-DF01-8795-8CDEC3AF504F}"/>
              </a:ext>
            </a:extLst>
          </p:cNvPr>
          <p:cNvGraphicFramePr>
            <a:graphicFrameLocks noGrp="1"/>
          </p:cNvGraphicFramePr>
          <p:nvPr>
            <p:extLst>
              <p:ext uri="{D42A27DB-BD31-4B8C-83A1-F6EECF244321}">
                <p14:modId xmlns:p14="http://schemas.microsoft.com/office/powerpoint/2010/main" val="1083161899"/>
              </p:ext>
            </p:extLst>
          </p:nvPr>
        </p:nvGraphicFramePr>
        <p:xfrm>
          <a:off x="2113057" y="2483678"/>
          <a:ext cx="14315886" cy="6932149"/>
        </p:xfrm>
        <a:graphic>
          <a:graphicData uri="http://schemas.openxmlformats.org/drawingml/2006/table">
            <a:tbl>
              <a:tblPr firstRow="1" firstCol="1" bandRow="1"/>
              <a:tblGrid>
                <a:gridCol w="5487700">
                  <a:extLst>
                    <a:ext uri="{9D8B030D-6E8A-4147-A177-3AD203B41FA5}">
                      <a16:colId xmlns:a16="http://schemas.microsoft.com/office/drawing/2014/main" val="2502933248"/>
                    </a:ext>
                  </a:extLst>
                </a:gridCol>
                <a:gridCol w="4538814">
                  <a:extLst>
                    <a:ext uri="{9D8B030D-6E8A-4147-A177-3AD203B41FA5}">
                      <a16:colId xmlns:a16="http://schemas.microsoft.com/office/drawing/2014/main" val="604801992"/>
                    </a:ext>
                  </a:extLst>
                </a:gridCol>
                <a:gridCol w="4289372">
                  <a:extLst>
                    <a:ext uri="{9D8B030D-6E8A-4147-A177-3AD203B41FA5}">
                      <a16:colId xmlns:a16="http://schemas.microsoft.com/office/drawing/2014/main" val="3917600997"/>
                    </a:ext>
                  </a:extLst>
                </a:gridCol>
              </a:tblGrid>
              <a:tr h="533242">
                <a:tc>
                  <a:txBody>
                    <a:bodyPr/>
                    <a:lstStyle/>
                    <a:p>
                      <a:pPr algn="ctr"/>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探索方法</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コスト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時間</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[s]</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76488079"/>
                  </a:ext>
                </a:extLst>
              </a:tr>
              <a:tr h="533242">
                <a:tc>
                  <a:txBody>
                    <a:bodyPr/>
                    <a:lstStyle/>
                    <a:p>
                      <a:pPr algn="l"/>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グリーディ法</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462.742</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1.562</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7734032"/>
                  </a:ext>
                </a:extLst>
              </a:tr>
              <a:tr h="533242">
                <a:tc>
                  <a:txBody>
                    <a:bodyPr/>
                    <a:lstStyle/>
                    <a:p>
                      <a:pPr algn="l"/>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局所探索法</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即時移動戦略</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533.090</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a:effectLst/>
                          <a:latin typeface="游明朝" panose="02020400000000000000" pitchFamily="18" charset="-128"/>
                          <a:ea typeface="游明朝" panose="02020400000000000000" pitchFamily="18" charset="-128"/>
                          <a:cs typeface="Times New Roman" panose="02020603050405020304" pitchFamily="18" charset="0"/>
                        </a:rPr>
                        <a:t>1.509</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4628054"/>
                  </a:ext>
                </a:extLst>
              </a:tr>
              <a:tr h="533242">
                <a:tc>
                  <a:txBody>
                    <a:bodyPr/>
                    <a:lstStyle/>
                    <a:p>
                      <a:pPr algn="l"/>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局所探索法</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最良移動戦略</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372.420</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a:effectLst/>
                          <a:latin typeface="游明朝" panose="02020400000000000000" pitchFamily="18" charset="-128"/>
                          <a:ea typeface="游明朝" panose="02020400000000000000" pitchFamily="18" charset="-128"/>
                          <a:cs typeface="Times New Roman" panose="02020603050405020304" pitchFamily="18" charset="0"/>
                        </a:rPr>
                        <a:t>42.821</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624659"/>
                  </a:ext>
                </a:extLst>
              </a:tr>
              <a:tr h="533242">
                <a:tc>
                  <a:txBody>
                    <a:bodyPr/>
                    <a:lstStyle/>
                    <a:p>
                      <a:pPr algn="l"/>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焼きなまし法</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(swap)</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383.697</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a:effectLst/>
                          <a:latin typeface="游明朝" panose="02020400000000000000" pitchFamily="18" charset="-128"/>
                          <a:ea typeface="游明朝" panose="02020400000000000000" pitchFamily="18" charset="-128"/>
                          <a:cs typeface="Times New Roman" panose="02020603050405020304" pitchFamily="18" charset="0"/>
                        </a:rPr>
                        <a:t>164.164</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334996"/>
                  </a:ext>
                </a:extLst>
              </a:tr>
              <a:tr h="1066485">
                <a:tc>
                  <a:txBody>
                    <a:bodyPr/>
                    <a:lstStyle/>
                    <a:p>
                      <a:pPr algn="l"/>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焼きなまし法</a:t>
                      </a:r>
                    </a:p>
                    <a:p>
                      <a:pPr algn="l"/>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コスト最大の人の出演を交換</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410.778</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164.928</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7250417"/>
                  </a:ext>
                </a:extLst>
              </a:tr>
              <a:tr h="533242">
                <a:tc>
                  <a:txBody>
                    <a:bodyPr/>
                    <a:lstStyle/>
                    <a:p>
                      <a:pPr algn="l"/>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焼きなまし法</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(insert)</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386.204</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a:effectLst/>
                          <a:latin typeface="游明朝" panose="02020400000000000000" pitchFamily="18" charset="-128"/>
                          <a:ea typeface="游明朝" panose="02020400000000000000" pitchFamily="18" charset="-128"/>
                          <a:cs typeface="Times New Roman" panose="02020603050405020304" pitchFamily="18" charset="0"/>
                        </a:rPr>
                        <a:t>170.410</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250627"/>
                  </a:ext>
                </a:extLst>
              </a:tr>
              <a:tr h="1066485">
                <a:tc>
                  <a:txBody>
                    <a:bodyPr/>
                    <a:lstStyle/>
                    <a:p>
                      <a:pPr algn="l"/>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焼きなまし法</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(swap)</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局所探索法</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最良移動戦略</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380.503</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166.256</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2453681"/>
                  </a:ext>
                </a:extLst>
              </a:tr>
              <a:tr h="1066485">
                <a:tc>
                  <a:txBody>
                    <a:bodyPr/>
                    <a:lstStyle/>
                    <a:p>
                      <a:pPr algn="l"/>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焼きなまし法</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(insert)</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局所探索法</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最良移動戦略</a:t>
                      </a: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366.773</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179.754</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660914"/>
                  </a:ext>
                </a:extLst>
              </a:tr>
              <a:tr h="533242">
                <a:tc>
                  <a:txBody>
                    <a:bodyPr/>
                    <a:lstStyle/>
                    <a:p>
                      <a:pPr algn="l"/>
                      <a:r>
                        <a:rPr lang="ja-JP" sz="2800" kern="100">
                          <a:effectLst/>
                          <a:latin typeface="游明朝" panose="02020400000000000000" pitchFamily="18" charset="-128"/>
                          <a:ea typeface="游明朝" panose="02020400000000000000" pitchFamily="18" charset="-128"/>
                          <a:cs typeface="Times New Roman" panose="02020603050405020304" pitchFamily="18" charset="0"/>
                        </a:rPr>
                        <a:t>人手で作成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688.580</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sz="2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621972"/>
                  </a:ext>
                </a:extLst>
              </a:tr>
            </a:tbl>
          </a:graphicData>
        </a:graphic>
      </p:graphicFrame>
    </p:spTree>
    <p:extLst>
      <p:ext uri="{BB962C8B-B14F-4D97-AF65-F5344CB8AC3E}">
        <p14:creationId xmlns:p14="http://schemas.microsoft.com/office/powerpoint/2010/main" val="24245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ja-JP" altLang="en-US"/>
              <a:t>考察</a:t>
            </a:r>
            <a:endParaRPr kumimoji="1" lang="ja-JP" altLang="en-US" dirty="0"/>
          </a:p>
        </p:txBody>
      </p:sp>
      <p:sp>
        <p:nvSpPr>
          <p:cNvPr id="10" name="テキスト プレースホルダー 9"/>
          <p:cNvSpPr>
            <a:spLocks noGrp="1"/>
          </p:cNvSpPr>
          <p:nvPr>
            <p:ph type="body" sz="quarter" idx="12"/>
          </p:nvPr>
        </p:nvSpPr>
        <p:spPr>
          <a:xfrm>
            <a:off x="2628900" y="2476500"/>
            <a:ext cx="13030200" cy="7145338"/>
          </a:xfrm>
        </p:spPr>
        <p:txBody>
          <a:bodyPr anchor="t">
            <a:normAutofit/>
          </a:bodyPr>
          <a:lstStyle/>
          <a:p>
            <a:r>
              <a:rPr lang="ja-JP" altLang="en-US"/>
              <a:t>今回のコスト関数では、ある特定の人のみに負担が偏る可能性がある</a:t>
            </a:r>
            <a:endParaRPr lang="en-US" altLang="ja-JP" dirty="0"/>
          </a:p>
          <a:p>
            <a:pPr marL="0" indent="0">
              <a:buNone/>
            </a:pPr>
            <a:r>
              <a:rPr lang="ja-JP" altLang="en-US"/>
              <a:t>→コスト関数に参加者間の標準偏差などを加えると参加者間の負担をなるべく平等にできるのではないか</a:t>
            </a:r>
            <a:endParaRPr lang="en-US" altLang="ja-JP" dirty="0"/>
          </a:p>
          <a:p>
            <a:r>
              <a:rPr lang="ja-JP" altLang="en-US"/>
              <a:t>焼きなまし法</a:t>
            </a:r>
            <a:r>
              <a:rPr lang="en-US" altLang="ja-JP" dirty="0"/>
              <a:t>(</a:t>
            </a:r>
            <a:r>
              <a:rPr lang="ja-JP" altLang="en-US"/>
              <a:t>挿入近傍</a:t>
            </a:r>
            <a:r>
              <a:rPr lang="en-US" altLang="ja-JP" dirty="0"/>
              <a:t>)+</a:t>
            </a:r>
            <a:r>
              <a:rPr lang="ja-JP" altLang="en-US"/>
              <a:t>局所探索法</a:t>
            </a:r>
            <a:r>
              <a:rPr lang="en-US" altLang="ja-JP" dirty="0"/>
              <a:t>(</a:t>
            </a:r>
            <a:r>
              <a:rPr lang="ja-JP" altLang="en-US"/>
              <a:t>交換近傍</a:t>
            </a:r>
            <a:r>
              <a:rPr lang="en-US" altLang="ja-JP" dirty="0"/>
              <a:t>)</a:t>
            </a:r>
            <a:r>
              <a:rPr lang="ja-JP" altLang="en-US"/>
              <a:t>が最もコストが小さくなった</a:t>
            </a:r>
            <a:endParaRPr lang="en-US" altLang="ja-JP" dirty="0"/>
          </a:p>
          <a:p>
            <a:pPr marL="0" indent="0">
              <a:buNone/>
            </a:pPr>
            <a:r>
              <a:rPr lang="ja-JP" altLang="en-US"/>
              <a:t>→色々な近傍を考えることが良いのかもしれない</a:t>
            </a:r>
            <a:endParaRPr lang="en-US" altLang="ja-JP" dirty="0"/>
          </a:p>
          <a:p>
            <a:r>
              <a:rPr lang="ja-JP" altLang="en-US"/>
              <a:t>実際のプログラムでは</a:t>
            </a:r>
            <a:r>
              <a:rPr lang="en-US" altLang="ja-JP" dirty="0"/>
              <a:t>1</a:t>
            </a:r>
            <a:r>
              <a:rPr lang="ja-JP" altLang="en-US"/>
              <a:t>部と</a:t>
            </a:r>
            <a:r>
              <a:rPr lang="en-US" altLang="ja-JP" dirty="0"/>
              <a:t>2</a:t>
            </a:r>
            <a:r>
              <a:rPr lang="ja-JP" altLang="en-US"/>
              <a:t>部の間などプログラム間に</a:t>
            </a:r>
            <a:r>
              <a:rPr lang="en-US" altLang="ja-JP" dirty="0"/>
              <a:t>10</a:t>
            </a:r>
            <a:r>
              <a:rPr lang="ja-JP" altLang="en-US"/>
              <a:t>分間の休憩があるが、それを考慮できていない</a:t>
            </a:r>
            <a:endParaRPr lang="en-US" altLang="ja-JP" dirty="0"/>
          </a:p>
        </p:txBody>
      </p:sp>
      <p:sp>
        <p:nvSpPr>
          <p:cNvPr id="12" name="スライド番号プレースホルダー 11"/>
          <p:cNvSpPr>
            <a:spLocks noGrp="1"/>
          </p:cNvSpPr>
          <p:nvPr>
            <p:ph type="sldNum" sz="quarter" idx="10"/>
          </p:nvPr>
        </p:nvSpPr>
        <p:spPr/>
        <p:txBody>
          <a:bodyPr/>
          <a:lstStyle/>
          <a:p>
            <a:fld id="{D28C7C6D-0F52-4FBA-8358-35C6083C2133}" type="slidenum">
              <a:rPr kumimoji="1" lang="ja-JP" altLang="en-US" smtClean="0"/>
              <a:pPr/>
              <a:t>11</a:t>
            </a:fld>
            <a:endParaRPr kumimoji="1" lang="ja-JP" altLang="en-US"/>
          </a:p>
        </p:txBody>
      </p:sp>
    </p:spTree>
    <p:extLst>
      <p:ext uri="{BB962C8B-B14F-4D97-AF65-F5344CB8AC3E}">
        <p14:creationId xmlns:p14="http://schemas.microsoft.com/office/powerpoint/2010/main" val="93394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ja-JP" altLang="en-US"/>
              <a:t>概要</a:t>
            </a:r>
            <a:endParaRPr kumimoji="1" lang="ja-JP" altLang="en-US" dirty="0"/>
          </a:p>
        </p:txBody>
      </p:sp>
      <p:sp>
        <p:nvSpPr>
          <p:cNvPr id="10" name="テキスト プレースホルダー 9"/>
          <p:cNvSpPr>
            <a:spLocks noGrp="1"/>
          </p:cNvSpPr>
          <p:nvPr>
            <p:ph type="body" sz="quarter" idx="12"/>
          </p:nvPr>
        </p:nvSpPr>
        <p:spPr>
          <a:xfrm>
            <a:off x="2628900" y="2038350"/>
            <a:ext cx="13030200" cy="7583488"/>
          </a:xfrm>
        </p:spPr>
        <p:txBody>
          <a:bodyPr anchor="t">
            <a:normAutofit/>
          </a:bodyPr>
          <a:lstStyle/>
          <a:p>
            <a:r>
              <a:rPr lang="ja-JP" altLang="en-US"/>
              <a:t>吹奏楽部内で行っていたアンサンブルコンテストでは吹奏楽部内で複数のグループを組み参加する</a:t>
            </a:r>
            <a:endParaRPr kumimoji="1" lang="en-US" altLang="ja-JP" dirty="0"/>
          </a:p>
          <a:p>
            <a:pPr lvl="1"/>
            <a:endParaRPr lang="en-US" altLang="ja-JP" dirty="0"/>
          </a:p>
          <a:p>
            <a:r>
              <a:rPr kumimoji="1" lang="ja-JP" altLang="en-US"/>
              <a:t>同じ人の出番が出来るだけ離れるように調節する必要がある</a:t>
            </a:r>
            <a:endParaRPr lang="en-US" altLang="ja-JP" dirty="0"/>
          </a:p>
          <a:p>
            <a:r>
              <a:rPr lang="ja-JP" altLang="en-US"/>
              <a:t>現在人間がプログラム順を作成しているため、コンピュータで探索したい</a:t>
            </a:r>
            <a:endParaRPr lang="en-US" altLang="ja-JP" dirty="0"/>
          </a:p>
        </p:txBody>
      </p:sp>
      <p:sp>
        <p:nvSpPr>
          <p:cNvPr id="12" name="スライド番号プレースホルダー 11"/>
          <p:cNvSpPr>
            <a:spLocks noGrp="1"/>
          </p:cNvSpPr>
          <p:nvPr>
            <p:ph type="sldNum" sz="quarter" idx="10"/>
          </p:nvPr>
        </p:nvSpPr>
        <p:spPr/>
        <p:txBody>
          <a:bodyPr/>
          <a:lstStyle/>
          <a:p>
            <a:fld id="{D28C7C6D-0F52-4FBA-8358-35C6083C2133}" type="slidenum">
              <a:rPr kumimoji="1" lang="ja-JP" altLang="en-US" smtClean="0"/>
              <a:pPr/>
              <a:t>2</a:t>
            </a:fld>
            <a:endParaRPr kumimoji="1" lang="ja-JP" altLang="en-US"/>
          </a:p>
        </p:txBody>
      </p:sp>
    </p:spTree>
    <p:extLst>
      <p:ext uri="{BB962C8B-B14F-4D97-AF65-F5344CB8AC3E}">
        <p14:creationId xmlns:p14="http://schemas.microsoft.com/office/powerpoint/2010/main" val="325755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ja-JP" altLang="en-US"/>
              <a:t>データについて</a:t>
            </a:r>
            <a:endParaRPr kumimoji="1" lang="ja-JP" altLang="en-US" dirty="0"/>
          </a:p>
        </p:txBody>
      </p:sp>
      <p:sp>
        <p:nvSpPr>
          <p:cNvPr id="10" name="テキスト プレースホルダー 9"/>
          <p:cNvSpPr>
            <a:spLocks noGrp="1"/>
          </p:cNvSpPr>
          <p:nvPr>
            <p:ph type="body" sz="quarter" idx="12"/>
          </p:nvPr>
        </p:nvSpPr>
        <p:spPr>
          <a:xfrm>
            <a:off x="2628900" y="1549400"/>
            <a:ext cx="13030200" cy="8072438"/>
          </a:xfrm>
        </p:spPr>
        <p:txBody>
          <a:bodyPr anchor="t">
            <a:normAutofit/>
          </a:bodyPr>
          <a:lstStyle/>
          <a:p>
            <a:r>
              <a:rPr lang="en-US" altLang="ja-JP" dirty="0"/>
              <a:t>Excel</a:t>
            </a:r>
            <a:r>
              <a:rPr lang="ja-JP" altLang="en-US"/>
              <a:t>ファイル</a:t>
            </a:r>
            <a:endParaRPr lang="en-US" altLang="ja-JP" dirty="0"/>
          </a:p>
          <a:p>
            <a:r>
              <a:rPr lang="en-US" altLang="ja-JP" dirty="0"/>
              <a:t>2018</a:t>
            </a:r>
            <a:r>
              <a:rPr lang="ja-JP" altLang="en-US"/>
              <a:t>年に実際に行った時のプログラムを使用</a:t>
            </a:r>
            <a:r>
              <a:rPr lang="en-US" altLang="ja-JP" dirty="0"/>
              <a:t>(</a:t>
            </a:r>
            <a:r>
              <a:rPr lang="ja-JP" altLang="en-US"/>
              <a:t>匿名化済み</a:t>
            </a:r>
            <a:r>
              <a:rPr lang="en-US" altLang="ja-JP" dirty="0"/>
              <a:t>)</a:t>
            </a:r>
          </a:p>
          <a:p>
            <a:r>
              <a:rPr lang="en-US" altLang="ja-JP" dirty="0"/>
              <a:t>o</a:t>
            </a:r>
            <a:r>
              <a:rPr lang="ja-JP" altLang="en-US"/>
              <a:t>がついてるところはその人が出演するグループ</a:t>
            </a:r>
            <a:endParaRPr lang="en-US" altLang="ja-JP" dirty="0"/>
          </a:p>
          <a:p>
            <a:endParaRPr lang="en-US" altLang="ja-JP" dirty="0"/>
          </a:p>
        </p:txBody>
      </p:sp>
      <p:sp>
        <p:nvSpPr>
          <p:cNvPr id="12" name="スライド番号プレースホルダー 11"/>
          <p:cNvSpPr>
            <a:spLocks noGrp="1"/>
          </p:cNvSpPr>
          <p:nvPr>
            <p:ph type="sldNum" sz="quarter" idx="10"/>
          </p:nvPr>
        </p:nvSpPr>
        <p:spPr/>
        <p:txBody>
          <a:bodyPr/>
          <a:lstStyle/>
          <a:p>
            <a:fld id="{D28C7C6D-0F52-4FBA-8358-35C6083C2133}" type="slidenum">
              <a:rPr kumimoji="1" lang="ja-JP" altLang="en-US" smtClean="0"/>
              <a:pPr/>
              <a:t>3</a:t>
            </a:fld>
            <a:endParaRPr kumimoji="1" lang="ja-JP" altLang="en-US"/>
          </a:p>
        </p:txBody>
      </p:sp>
      <p:pic>
        <p:nvPicPr>
          <p:cNvPr id="2" name="図 1" descr="座る, 横, 水, 立つ が含まれている画像&#10;&#10;自動的に生成された説明">
            <a:extLst>
              <a:ext uri="{FF2B5EF4-FFF2-40B4-BE49-F238E27FC236}">
                <a16:creationId xmlns:a16="http://schemas.microsoft.com/office/drawing/2014/main" id="{26B8CF97-6AC4-03C6-86F1-A53085ADC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351" y="4435739"/>
            <a:ext cx="14589298" cy="4979194"/>
          </a:xfrm>
          <a:prstGeom prst="rect">
            <a:avLst/>
          </a:prstGeom>
        </p:spPr>
      </p:pic>
    </p:spTree>
    <p:extLst>
      <p:ext uri="{BB962C8B-B14F-4D97-AF65-F5344CB8AC3E}">
        <p14:creationId xmlns:p14="http://schemas.microsoft.com/office/powerpoint/2010/main" val="329413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B606E-2F27-1CAF-9A81-C1E8211CCC65}"/>
              </a:ext>
            </a:extLst>
          </p:cNvPr>
          <p:cNvSpPr>
            <a:spLocks noGrp="1"/>
          </p:cNvSpPr>
          <p:nvPr>
            <p:ph type="title"/>
          </p:nvPr>
        </p:nvSpPr>
        <p:spPr/>
        <p:txBody>
          <a:bodyPr/>
          <a:lstStyle/>
          <a:p>
            <a:r>
              <a:rPr kumimoji="1" lang="ja-JP" altLang="en-US"/>
              <a:t>コスト関数について</a:t>
            </a:r>
          </a:p>
        </p:txBody>
      </p:sp>
      <p:sp>
        <p:nvSpPr>
          <p:cNvPr id="3" name="スライド番号プレースホルダー 2">
            <a:extLst>
              <a:ext uri="{FF2B5EF4-FFF2-40B4-BE49-F238E27FC236}">
                <a16:creationId xmlns:a16="http://schemas.microsoft.com/office/drawing/2014/main" id="{FA29095A-FDFB-7AE9-CA99-EF2BBF4C539A}"/>
              </a:ext>
            </a:extLst>
          </p:cNvPr>
          <p:cNvSpPr>
            <a:spLocks noGrp="1"/>
          </p:cNvSpPr>
          <p:nvPr>
            <p:ph type="sldNum" sz="quarter" idx="10"/>
          </p:nvPr>
        </p:nvSpPr>
        <p:spPr/>
        <p:txBody>
          <a:bodyPr/>
          <a:lstStyle/>
          <a:p>
            <a:fld id="{D28C7C6D-0F52-4FBA-8358-35C6083C2133}" type="slidenum">
              <a:rPr kumimoji="1" lang="ja-JP" altLang="en-US" smtClean="0"/>
              <a:pPr/>
              <a:t>4</a:t>
            </a:fld>
            <a:endParaRPr kumimoji="1" lang="ja-JP" altLang="en-US"/>
          </a:p>
        </p:txBody>
      </p:sp>
      <mc:AlternateContent xmlns:mc="http://schemas.openxmlformats.org/markup-compatibility/2006" xmlns:a14="http://schemas.microsoft.com/office/drawing/2010/main">
        <mc:Choice Requires="a14">
          <p:sp>
            <p:nvSpPr>
              <p:cNvPr id="5" name="テキスト プレースホルダー 4">
                <a:extLst>
                  <a:ext uri="{FF2B5EF4-FFF2-40B4-BE49-F238E27FC236}">
                    <a16:creationId xmlns:a16="http://schemas.microsoft.com/office/drawing/2014/main" id="{76AF5743-7CCB-7051-DD59-4158BE85145B}"/>
                  </a:ext>
                </a:extLst>
              </p:cNvPr>
              <p:cNvSpPr>
                <a:spLocks noGrp="1"/>
              </p:cNvSpPr>
              <p:nvPr>
                <p:ph type="body" sz="quarter" idx="12"/>
              </p:nvPr>
            </p:nvSpPr>
            <p:spPr>
              <a:xfrm>
                <a:off x="2628900" y="2209800"/>
                <a:ext cx="13030200" cy="5022056"/>
              </a:xfrm>
            </p:spPr>
            <p:txBody>
              <a:bodyPr>
                <a:normAutofit/>
              </a:bodyPr>
              <a:lstStyle/>
              <a:p>
                <a:pPr algn="l"/>
                <a:r>
                  <a:rPr kumimoji="1" lang="ja-JP" altLang="en-US" sz="3600"/>
                  <a:t>参加者ごとに、参加するグループ間の距離の逆数の和を計算し、それらを足し合わせる。</a:t>
                </a:r>
                <a:endParaRPr kumimoji="1" lang="en-US" altLang="ja-JP" sz="3600" dirty="0"/>
              </a:p>
              <a:p>
                <a:pPr algn="l"/>
                <a:endParaRPr kumimoji="1" lang="en-US" altLang="ja-JP" sz="3600" dirty="0"/>
              </a:p>
              <a:p>
                <a:pPr algn="l"/>
                <a:endParaRPr kumimoji="1" lang="en-US" altLang="ja-JP" sz="3600" dirty="0"/>
              </a:p>
              <a:p>
                <a:pPr algn="l"/>
                <a:r>
                  <a:rPr lang="ja-JP" altLang="en-US" sz="3600"/>
                  <a:t>例</a:t>
                </a:r>
                <a:r>
                  <a:rPr lang="en-US" altLang="ja-JP" sz="3600" dirty="0"/>
                  <a:t>) </a:t>
                </a:r>
                <a:r>
                  <a:rPr lang="ja-JP" altLang="en-US" sz="3600"/>
                  <a:t>１番と</a:t>
                </a:r>
                <a:r>
                  <a:rPr lang="en-US" altLang="ja-JP" sz="3600" dirty="0"/>
                  <a:t>3</a:t>
                </a:r>
                <a:r>
                  <a:rPr lang="ja-JP" altLang="en-US" sz="3600"/>
                  <a:t>番、</a:t>
                </a:r>
                <a:r>
                  <a:rPr lang="en-US" altLang="ja-JP" sz="3600" dirty="0"/>
                  <a:t>10</a:t>
                </a:r>
                <a:r>
                  <a:rPr lang="ja-JP" altLang="en-US" sz="3600"/>
                  <a:t>番に参加する人の場合</a:t>
                </a:r>
                <a:endParaRPr lang="en-US" altLang="ja-JP" sz="3600" dirty="0"/>
              </a:p>
              <a:p>
                <a:pPr algn="l"/>
                <a:r>
                  <a:rPr kumimoji="1" lang="ja-JP" altLang="en-US" sz="3600"/>
                  <a:t>　　</a:t>
                </a:r>
                <a14:m>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3−1</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10 −3</m:t>
                        </m:r>
                      </m:den>
                    </m:f>
                    <m:r>
                      <a:rPr kumimoji="1" lang="en-US" altLang="ja-JP" sz="3600" b="0" i="1" smtClean="0">
                        <a:latin typeface="Cambria Math" panose="02040503050406030204" pitchFamily="18" charset="0"/>
                      </a:rPr>
                      <m:t>=0.6428</m:t>
                    </m:r>
                  </m:oMath>
                </a14:m>
                <a:endParaRPr kumimoji="1" lang="ja-JP" altLang="en-US" sz="3600"/>
              </a:p>
            </p:txBody>
          </p:sp>
        </mc:Choice>
        <mc:Fallback xmlns="">
          <p:sp>
            <p:nvSpPr>
              <p:cNvPr id="5" name="テキスト プレースホルダー 4">
                <a:extLst>
                  <a:ext uri="{FF2B5EF4-FFF2-40B4-BE49-F238E27FC236}">
                    <a16:creationId xmlns:a16="http://schemas.microsoft.com/office/drawing/2014/main" id="{76AF5743-7CCB-7051-DD59-4158BE85145B}"/>
                  </a:ext>
                </a:extLst>
              </p:cNvPr>
              <p:cNvSpPr>
                <a:spLocks noGrp="1" noRot="1" noChangeAspect="1" noMove="1" noResize="1" noEditPoints="1" noAdjustHandles="1" noChangeArrowheads="1" noChangeShapeType="1" noTextEdit="1"/>
              </p:cNvSpPr>
              <p:nvPr>
                <p:ph type="body" sz="quarter" idx="12"/>
              </p:nvPr>
            </p:nvSpPr>
            <p:spPr>
              <a:xfrm>
                <a:off x="2628900" y="2209800"/>
                <a:ext cx="13030200" cy="5022056"/>
              </a:xfrm>
              <a:blipFill>
                <a:blip r:embed="rId2"/>
                <a:stretch>
                  <a:fillRect l="-13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293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ja-JP" altLang="en-US"/>
              <a:t>探索方法</a:t>
            </a:r>
            <a:endParaRPr kumimoji="1" lang="ja-JP" altLang="en-US" dirty="0"/>
          </a:p>
        </p:txBody>
      </p:sp>
      <p:sp>
        <p:nvSpPr>
          <p:cNvPr id="10" name="テキスト プレースホルダー 9"/>
          <p:cNvSpPr>
            <a:spLocks noGrp="1"/>
          </p:cNvSpPr>
          <p:nvPr>
            <p:ph type="body" sz="quarter" idx="12"/>
          </p:nvPr>
        </p:nvSpPr>
        <p:spPr/>
        <p:txBody>
          <a:bodyPr>
            <a:normAutofit/>
          </a:bodyPr>
          <a:lstStyle/>
          <a:p>
            <a:r>
              <a:rPr kumimoji="1" lang="ja-JP" altLang="en-US"/>
              <a:t>グリーディ法</a:t>
            </a:r>
            <a:endParaRPr lang="en-US" altLang="ja-JP" dirty="0"/>
          </a:p>
          <a:p>
            <a:r>
              <a:rPr lang="ja-JP" altLang="en-US"/>
              <a:t>局所探索法</a:t>
            </a:r>
            <a:r>
              <a:rPr lang="en-US" altLang="ja-JP" dirty="0"/>
              <a:t>(</a:t>
            </a:r>
            <a:r>
              <a:rPr lang="ja-JP" altLang="en-US"/>
              <a:t>即時移動戦略</a:t>
            </a:r>
            <a:r>
              <a:rPr lang="en-US" altLang="ja-JP" dirty="0"/>
              <a:t>)</a:t>
            </a:r>
          </a:p>
          <a:p>
            <a:r>
              <a:rPr lang="ja-JP" altLang="en-US"/>
              <a:t>局所探索法</a:t>
            </a:r>
            <a:r>
              <a:rPr lang="en-US" altLang="ja-JP" dirty="0"/>
              <a:t>(</a:t>
            </a:r>
            <a:r>
              <a:rPr lang="ja-JP" altLang="en-US"/>
              <a:t>最良移動戦略</a:t>
            </a:r>
            <a:r>
              <a:rPr lang="en-US" altLang="ja-JP" dirty="0"/>
              <a:t>)</a:t>
            </a:r>
          </a:p>
          <a:p>
            <a:r>
              <a:rPr lang="ja-JP" altLang="en-US"/>
              <a:t>焼きなまし法</a:t>
            </a:r>
            <a:r>
              <a:rPr lang="en-US" altLang="ja-JP" dirty="0"/>
              <a:t>(</a:t>
            </a:r>
            <a:r>
              <a:rPr lang="ja-JP" altLang="en-US"/>
              <a:t>交換近傍</a:t>
            </a:r>
            <a:r>
              <a:rPr lang="en-US" altLang="ja-JP" dirty="0"/>
              <a:t>)</a:t>
            </a:r>
          </a:p>
          <a:p>
            <a:r>
              <a:rPr lang="ja-JP" altLang="en-US"/>
              <a:t>焼きなまし法</a:t>
            </a:r>
            <a:r>
              <a:rPr lang="en-US" altLang="ja-JP" dirty="0"/>
              <a:t>(</a:t>
            </a:r>
            <a:r>
              <a:rPr lang="ja-JP" altLang="en-US"/>
              <a:t>コスト最大の人の出演を交換</a:t>
            </a:r>
            <a:r>
              <a:rPr lang="en-US" altLang="ja-JP" dirty="0"/>
              <a:t>)</a:t>
            </a:r>
          </a:p>
          <a:p>
            <a:r>
              <a:rPr lang="ja-JP" altLang="en-US"/>
              <a:t>焼きなまし法</a:t>
            </a:r>
            <a:r>
              <a:rPr lang="en-US" altLang="ja-JP" dirty="0"/>
              <a:t>(</a:t>
            </a:r>
            <a:r>
              <a:rPr lang="ja-JP" altLang="en-US"/>
              <a:t>挿入近傍</a:t>
            </a:r>
            <a:r>
              <a:rPr lang="en-US" altLang="ja-JP" dirty="0"/>
              <a:t>)</a:t>
            </a:r>
          </a:p>
          <a:p>
            <a:r>
              <a:rPr lang="ja-JP" altLang="en-US"/>
              <a:t>焼きなまし法</a:t>
            </a:r>
            <a:r>
              <a:rPr lang="en-US" altLang="ja-JP" dirty="0"/>
              <a:t>(</a:t>
            </a:r>
            <a:r>
              <a:rPr lang="ja-JP" altLang="en-US"/>
              <a:t>交換近傍</a:t>
            </a:r>
            <a:r>
              <a:rPr lang="en-US" altLang="ja-JP" dirty="0"/>
              <a:t>)+</a:t>
            </a:r>
            <a:r>
              <a:rPr lang="ja-JP" altLang="en-US"/>
              <a:t>局所探索法</a:t>
            </a:r>
            <a:endParaRPr lang="en-US" altLang="ja-JP" dirty="0"/>
          </a:p>
          <a:p>
            <a:r>
              <a:rPr lang="ja-JP" altLang="en-US"/>
              <a:t>焼きなまし法</a:t>
            </a:r>
            <a:r>
              <a:rPr lang="en-US" altLang="ja-JP" dirty="0"/>
              <a:t>(</a:t>
            </a:r>
            <a:r>
              <a:rPr lang="ja-JP" altLang="en-US"/>
              <a:t>挿入近傍</a:t>
            </a:r>
            <a:r>
              <a:rPr lang="en-US" altLang="ja-JP" dirty="0"/>
              <a:t>)+</a:t>
            </a:r>
            <a:r>
              <a:rPr lang="ja-JP" altLang="en-US"/>
              <a:t>局所探索法</a:t>
            </a:r>
          </a:p>
        </p:txBody>
      </p:sp>
      <p:sp>
        <p:nvSpPr>
          <p:cNvPr id="12" name="スライド番号プレースホルダー 11"/>
          <p:cNvSpPr>
            <a:spLocks noGrp="1"/>
          </p:cNvSpPr>
          <p:nvPr>
            <p:ph type="sldNum" sz="quarter" idx="10"/>
          </p:nvPr>
        </p:nvSpPr>
        <p:spPr/>
        <p:txBody>
          <a:bodyPr/>
          <a:lstStyle/>
          <a:p>
            <a:fld id="{D28C7C6D-0F52-4FBA-8358-35C6083C2133}" type="slidenum">
              <a:rPr kumimoji="1" lang="ja-JP" altLang="en-US" smtClean="0"/>
              <a:pPr/>
              <a:t>5</a:t>
            </a:fld>
            <a:endParaRPr kumimoji="1" lang="ja-JP" altLang="en-US"/>
          </a:p>
        </p:txBody>
      </p:sp>
    </p:spTree>
    <p:extLst>
      <p:ext uri="{BB962C8B-B14F-4D97-AF65-F5344CB8AC3E}">
        <p14:creationId xmlns:p14="http://schemas.microsoft.com/office/powerpoint/2010/main" val="33855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ja-JP" altLang="en-US"/>
              <a:t>探索方法</a:t>
            </a:r>
            <a:endParaRPr kumimoji="1" lang="ja-JP" altLang="en-US" dirty="0"/>
          </a:p>
        </p:txBody>
      </p:sp>
      <p:sp>
        <p:nvSpPr>
          <p:cNvPr id="10" name="テキスト プレースホルダー 9"/>
          <p:cNvSpPr>
            <a:spLocks noGrp="1"/>
          </p:cNvSpPr>
          <p:nvPr>
            <p:ph type="body" sz="quarter" idx="12"/>
          </p:nvPr>
        </p:nvSpPr>
        <p:spPr/>
        <p:txBody>
          <a:bodyPr>
            <a:normAutofit/>
          </a:bodyPr>
          <a:lstStyle/>
          <a:p>
            <a:r>
              <a:rPr kumimoji="1" lang="ja-JP" altLang="en-US"/>
              <a:t>グリーディ法</a:t>
            </a:r>
            <a:endParaRPr lang="en-US" altLang="ja-JP" dirty="0"/>
          </a:p>
          <a:p>
            <a:pPr marL="0" indent="0">
              <a:buNone/>
            </a:pPr>
            <a:r>
              <a:rPr lang="ja-JP" altLang="en-US"/>
              <a:t>その時点でのコストが最小となるグループを</a:t>
            </a:r>
            <a:r>
              <a:rPr lang="en-US" altLang="ja-JP" dirty="0"/>
              <a:t>1</a:t>
            </a:r>
            <a:r>
              <a:rPr lang="ja-JP" altLang="en-US"/>
              <a:t>つずつ追加していく</a:t>
            </a:r>
            <a:endParaRPr lang="en-US" altLang="ja-JP" dirty="0"/>
          </a:p>
          <a:p>
            <a:pPr marL="0" indent="0">
              <a:buNone/>
            </a:pPr>
            <a:r>
              <a:rPr lang="ja-JP" altLang="en-US"/>
              <a:t>同じコストの時は参加人数が多いグループを優先</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ja-JP" altLang="en-US"/>
          </a:p>
        </p:txBody>
      </p:sp>
      <p:sp>
        <p:nvSpPr>
          <p:cNvPr id="12" name="スライド番号プレースホルダー 11"/>
          <p:cNvSpPr>
            <a:spLocks noGrp="1"/>
          </p:cNvSpPr>
          <p:nvPr>
            <p:ph type="sldNum" sz="quarter" idx="10"/>
          </p:nvPr>
        </p:nvSpPr>
        <p:spPr/>
        <p:txBody>
          <a:bodyPr/>
          <a:lstStyle/>
          <a:p>
            <a:fld id="{D28C7C6D-0F52-4FBA-8358-35C6083C2133}" type="slidenum">
              <a:rPr kumimoji="1" lang="ja-JP" altLang="en-US" smtClean="0"/>
              <a:pPr/>
              <a:t>6</a:t>
            </a:fld>
            <a:endParaRPr kumimoji="1" lang="ja-JP" altLang="en-US"/>
          </a:p>
        </p:txBody>
      </p:sp>
      <p:pic>
        <p:nvPicPr>
          <p:cNvPr id="5" name="図 4" descr="座る, 横, 水, 立つ が含まれている画像&#10;&#10;自動的に生成された説明">
            <a:extLst>
              <a:ext uri="{FF2B5EF4-FFF2-40B4-BE49-F238E27FC236}">
                <a16:creationId xmlns:a16="http://schemas.microsoft.com/office/drawing/2014/main" id="{FF02A5BA-2AA9-4B85-46D8-DC79A0CE6677}"/>
              </a:ext>
            </a:extLst>
          </p:cNvPr>
          <p:cNvPicPr>
            <a:picLocks noChangeAspect="1"/>
          </p:cNvPicPr>
          <p:nvPr/>
        </p:nvPicPr>
        <p:blipFill rotWithShape="1">
          <a:blip r:embed="rId2">
            <a:extLst>
              <a:ext uri="{28A0092B-C50C-407E-A947-70E740481C1C}">
                <a14:useLocalDpi xmlns:a14="http://schemas.microsoft.com/office/drawing/2010/main" val="0"/>
              </a:ext>
            </a:extLst>
          </a:blip>
          <a:srcRect t="17290" r="32126" b="73592"/>
          <a:stretch/>
        </p:blipFill>
        <p:spPr>
          <a:xfrm>
            <a:off x="2321675" y="5616090"/>
            <a:ext cx="13644649" cy="625560"/>
          </a:xfrm>
          <a:prstGeom prst="rect">
            <a:avLst/>
          </a:prstGeom>
        </p:spPr>
      </p:pic>
      <p:pic>
        <p:nvPicPr>
          <p:cNvPr id="8" name="図 7" descr="座る, 横, 水, 立つ が含まれている画像&#10;&#10;自動的に生成された説明">
            <a:extLst>
              <a:ext uri="{FF2B5EF4-FFF2-40B4-BE49-F238E27FC236}">
                <a16:creationId xmlns:a16="http://schemas.microsoft.com/office/drawing/2014/main" id="{FD2E92B4-6A30-C976-569C-C7D09A221BDF}"/>
              </a:ext>
            </a:extLst>
          </p:cNvPr>
          <p:cNvPicPr>
            <a:picLocks noChangeAspect="1"/>
          </p:cNvPicPr>
          <p:nvPr/>
        </p:nvPicPr>
        <p:blipFill rotWithShape="1">
          <a:blip r:embed="rId2">
            <a:extLst>
              <a:ext uri="{28A0092B-C50C-407E-A947-70E740481C1C}">
                <a14:useLocalDpi xmlns:a14="http://schemas.microsoft.com/office/drawing/2010/main" val="0"/>
              </a:ext>
            </a:extLst>
          </a:blip>
          <a:srcRect t="25901" r="32126" b="64981"/>
          <a:stretch/>
        </p:blipFill>
        <p:spPr>
          <a:xfrm>
            <a:off x="2321672" y="6311478"/>
            <a:ext cx="13644649" cy="625560"/>
          </a:xfrm>
          <a:prstGeom prst="rect">
            <a:avLst/>
          </a:prstGeom>
        </p:spPr>
      </p:pic>
      <p:pic>
        <p:nvPicPr>
          <p:cNvPr id="11" name="図 10" descr="座る, 横, 水, 立つ が含まれている画像&#10;&#10;自動的に生成された説明">
            <a:extLst>
              <a:ext uri="{FF2B5EF4-FFF2-40B4-BE49-F238E27FC236}">
                <a16:creationId xmlns:a16="http://schemas.microsoft.com/office/drawing/2014/main" id="{84E0741D-C678-FDE9-EBB9-5824D3D25977}"/>
              </a:ext>
            </a:extLst>
          </p:cNvPr>
          <p:cNvPicPr>
            <a:picLocks noChangeAspect="1"/>
          </p:cNvPicPr>
          <p:nvPr/>
        </p:nvPicPr>
        <p:blipFill rotWithShape="1">
          <a:blip r:embed="rId2">
            <a:extLst>
              <a:ext uri="{28A0092B-C50C-407E-A947-70E740481C1C}">
                <a14:useLocalDpi xmlns:a14="http://schemas.microsoft.com/office/drawing/2010/main" val="0"/>
              </a:ext>
            </a:extLst>
          </a:blip>
          <a:srcRect t="34071" r="32126" b="56811"/>
          <a:stretch/>
        </p:blipFill>
        <p:spPr>
          <a:xfrm>
            <a:off x="2321673" y="7006866"/>
            <a:ext cx="13644649" cy="625560"/>
          </a:xfrm>
          <a:prstGeom prst="rect">
            <a:avLst/>
          </a:prstGeom>
        </p:spPr>
      </p:pic>
    </p:spTree>
    <p:extLst>
      <p:ext uri="{BB962C8B-B14F-4D97-AF65-F5344CB8AC3E}">
        <p14:creationId xmlns:p14="http://schemas.microsoft.com/office/powerpoint/2010/main" val="305708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ja-JP" altLang="en-US"/>
              <a:t>探索方法</a:t>
            </a:r>
            <a:endParaRPr kumimoji="1" lang="ja-JP" altLang="en-US" dirty="0"/>
          </a:p>
        </p:txBody>
      </p:sp>
      <p:sp>
        <p:nvSpPr>
          <p:cNvPr id="10" name="テキスト プレースホルダー 9"/>
          <p:cNvSpPr>
            <a:spLocks noGrp="1"/>
          </p:cNvSpPr>
          <p:nvPr>
            <p:ph type="body" sz="quarter" idx="12"/>
          </p:nvPr>
        </p:nvSpPr>
        <p:spPr/>
        <p:txBody>
          <a:bodyPr>
            <a:normAutofit/>
          </a:bodyPr>
          <a:lstStyle/>
          <a:p>
            <a:r>
              <a:rPr lang="ja-JP" altLang="en-US"/>
              <a:t>局所探索法</a:t>
            </a:r>
            <a:r>
              <a:rPr lang="en-US" altLang="ja-JP" dirty="0"/>
              <a:t>(</a:t>
            </a:r>
            <a:r>
              <a:rPr lang="ja-JP" altLang="en-US"/>
              <a:t>即時移動戦略</a:t>
            </a:r>
            <a:r>
              <a:rPr lang="en-US" altLang="ja-JP" dirty="0"/>
              <a:t>)</a:t>
            </a:r>
          </a:p>
          <a:p>
            <a:r>
              <a:rPr lang="ja-JP" altLang="en-US"/>
              <a:t>局所探索法</a:t>
            </a:r>
            <a:r>
              <a:rPr lang="en-US" altLang="ja-JP" dirty="0"/>
              <a:t>(</a:t>
            </a:r>
            <a:r>
              <a:rPr lang="ja-JP" altLang="en-US"/>
              <a:t>最良移動戦略</a:t>
            </a:r>
            <a:r>
              <a:rPr lang="en-US" altLang="ja-JP" dirty="0"/>
              <a:t>)</a:t>
            </a:r>
          </a:p>
          <a:p>
            <a:pPr marL="0" indent="0">
              <a:buNone/>
            </a:pPr>
            <a:r>
              <a:rPr lang="ja-JP" altLang="en-US"/>
              <a:t>２つのグループを交換しコストが下がるものを見つける</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12" name="スライド番号プレースホルダー 11"/>
          <p:cNvSpPr>
            <a:spLocks noGrp="1"/>
          </p:cNvSpPr>
          <p:nvPr>
            <p:ph type="sldNum" sz="quarter" idx="10"/>
          </p:nvPr>
        </p:nvSpPr>
        <p:spPr/>
        <p:txBody>
          <a:bodyPr/>
          <a:lstStyle/>
          <a:p>
            <a:fld id="{D28C7C6D-0F52-4FBA-8358-35C6083C2133}" type="slidenum">
              <a:rPr kumimoji="1" lang="ja-JP" altLang="en-US" smtClean="0"/>
              <a:pPr/>
              <a:t>7</a:t>
            </a:fld>
            <a:endParaRPr kumimoji="1" lang="ja-JP" altLang="en-US"/>
          </a:p>
        </p:txBody>
      </p:sp>
      <p:grpSp>
        <p:nvGrpSpPr>
          <p:cNvPr id="25" name="グループ化 24">
            <a:extLst>
              <a:ext uri="{FF2B5EF4-FFF2-40B4-BE49-F238E27FC236}">
                <a16:creationId xmlns:a16="http://schemas.microsoft.com/office/drawing/2014/main" id="{E4910EAE-46F8-5A2F-2D91-3498FE004771}"/>
              </a:ext>
            </a:extLst>
          </p:cNvPr>
          <p:cNvGrpSpPr/>
          <p:nvPr/>
        </p:nvGrpSpPr>
        <p:grpSpPr>
          <a:xfrm>
            <a:off x="285662" y="5965978"/>
            <a:ext cx="994892" cy="1748471"/>
            <a:chOff x="64237" y="5965978"/>
            <a:chExt cx="994892" cy="1748471"/>
          </a:xfrm>
        </p:grpSpPr>
        <p:sp>
          <p:nvSpPr>
            <p:cNvPr id="19" name="U ターン矢印 18">
              <a:extLst>
                <a:ext uri="{FF2B5EF4-FFF2-40B4-BE49-F238E27FC236}">
                  <a16:creationId xmlns:a16="http://schemas.microsoft.com/office/drawing/2014/main" id="{316CEC5B-B6D7-1A83-6BB5-F55C42771498}"/>
                </a:ext>
              </a:extLst>
            </p:cNvPr>
            <p:cNvSpPr/>
            <p:nvPr/>
          </p:nvSpPr>
          <p:spPr>
            <a:xfrm rot="16200000">
              <a:off x="-391434" y="6421650"/>
              <a:ext cx="1671196" cy="759853"/>
            </a:xfrm>
            <a:prstGeom prst="uturnArrow">
              <a:avLst>
                <a:gd name="adj1" fmla="val 28279"/>
                <a:gd name="adj2" fmla="val 25000"/>
                <a:gd name="adj3" fmla="val 0"/>
                <a:gd name="adj4" fmla="val 43750"/>
                <a:gd name="adj5"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三角形 21">
              <a:extLst>
                <a:ext uri="{FF2B5EF4-FFF2-40B4-BE49-F238E27FC236}">
                  <a16:creationId xmlns:a16="http://schemas.microsoft.com/office/drawing/2014/main" id="{91514B0F-FEE6-1C36-F4B3-CA81FF5F2989}"/>
                </a:ext>
              </a:extLst>
            </p:cNvPr>
            <p:cNvSpPr/>
            <p:nvPr/>
          </p:nvSpPr>
          <p:spPr>
            <a:xfrm rot="5400000">
              <a:off x="724278" y="7379599"/>
              <a:ext cx="373487" cy="29621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三角形 22">
              <a:extLst>
                <a:ext uri="{FF2B5EF4-FFF2-40B4-BE49-F238E27FC236}">
                  <a16:creationId xmlns:a16="http://schemas.microsoft.com/office/drawing/2014/main" id="{ED06681F-4275-C6DB-15DF-F54CD63619DA}"/>
                </a:ext>
              </a:extLst>
            </p:cNvPr>
            <p:cNvSpPr/>
            <p:nvPr/>
          </p:nvSpPr>
          <p:spPr>
            <a:xfrm rot="5400000">
              <a:off x="724278" y="6004615"/>
              <a:ext cx="373487" cy="29621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 name="図 1" descr="座る, 横, 水, 立つ が含まれている画像&#10;&#10;自動的に生成された説明">
            <a:extLst>
              <a:ext uri="{FF2B5EF4-FFF2-40B4-BE49-F238E27FC236}">
                <a16:creationId xmlns:a16="http://schemas.microsoft.com/office/drawing/2014/main" id="{3575665D-E138-1A19-9AC8-226776699792}"/>
              </a:ext>
            </a:extLst>
          </p:cNvPr>
          <p:cNvPicPr>
            <a:picLocks noChangeAspect="1"/>
          </p:cNvPicPr>
          <p:nvPr/>
        </p:nvPicPr>
        <p:blipFill rotWithShape="1">
          <a:blip r:embed="rId2">
            <a:extLst>
              <a:ext uri="{28A0092B-C50C-407E-A947-70E740481C1C}">
                <a14:useLocalDpi xmlns:a14="http://schemas.microsoft.com/office/drawing/2010/main" val="0"/>
              </a:ext>
            </a:extLst>
          </a:blip>
          <a:srcRect r="10801" b="39859"/>
          <a:stretch/>
        </p:blipFill>
        <p:spPr>
          <a:xfrm>
            <a:off x="1280554" y="4788547"/>
            <a:ext cx="15437063" cy="3552211"/>
          </a:xfrm>
          <a:prstGeom prst="rect">
            <a:avLst/>
          </a:prstGeom>
        </p:spPr>
      </p:pic>
    </p:spTree>
    <p:extLst>
      <p:ext uri="{BB962C8B-B14F-4D97-AF65-F5344CB8AC3E}">
        <p14:creationId xmlns:p14="http://schemas.microsoft.com/office/powerpoint/2010/main" val="349038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ja-JP" altLang="en-US"/>
              <a:t>探索方法</a:t>
            </a:r>
            <a:endParaRPr kumimoji="1" lang="ja-JP" altLang="en-US" dirty="0"/>
          </a:p>
        </p:txBody>
      </p:sp>
      <p:sp>
        <p:nvSpPr>
          <p:cNvPr id="10" name="テキスト プレースホルダー 9"/>
          <p:cNvSpPr>
            <a:spLocks noGrp="1"/>
          </p:cNvSpPr>
          <p:nvPr>
            <p:ph type="body" sz="quarter" idx="12"/>
          </p:nvPr>
        </p:nvSpPr>
        <p:spPr>
          <a:xfrm>
            <a:off x="2628900" y="2365513"/>
            <a:ext cx="13030200" cy="7256324"/>
          </a:xfrm>
        </p:spPr>
        <p:txBody>
          <a:bodyPr anchor="t">
            <a:normAutofit/>
          </a:bodyPr>
          <a:lstStyle/>
          <a:p>
            <a:r>
              <a:rPr lang="ja-JP" altLang="en-US"/>
              <a:t>焼きなまし法</a:t>
            </a:r>
            <a:endParaRPr lang="en-US" altLang="ja-JP" dirty="0"/>
          </a:p>
          <a:p>
            <a:pPr marL="0" indent="0">
              <a:buNone/>
            </a:pPr>
            <a:r>
              <a:rPr lang="ja-JP" altLang="en-US"/>
              <a:t>局所探索法にランダム性を加えて、局所解に陥りにくくした手法</a:t>
            </a:r>
            <a:endParaRPr lang="en-US" altLang="ja-JP" dirty="0"/>
          </a:p>
          <a:p>
            <a:pPr marL="0" indent="0">
              <a:buNone/>
            </a:pPr>
            <a:r>
              <a:rPr lang="ja-JP" altLang="en-US"/>
              <a:t>近傍としては交換近傍と挿入近傍を使用</a:t>
            </a:r>
            <a:endParaRPr lang="en-US" altLang="ja-JP" dirty="0"/>
          </a:p>
          <a:p>
            <a:pPr marL="0" indent="0">
              <a:buNone/>
            </a:pPr>
            <a:r>
              <a:rPr lang="ja-JP" altLang="en-US"/>
              <a:t>現在のコストが一番高い人が出演するグループを移動させる手法も実装</a:t>
            </a:r>
            <a:endParaRPr lang="en-US" altLang="ja-JP" dirty="0"/>
          </a:p>
          <a:p>
            <a:r>
              <a:rPr lang="ja-JP" altLang="en-US"/>
              <a:t>焼きなまし法</a:t>
            </a:r>
            <a:r>
              <a:rPr lang="en-US" altLang="ja-JP" dirty="0"/>
              <a:t> + </a:t>
            </a:r>
            <a:r>
              <a:rPr lang="ja-JP" altLang="en-US"/>
              <a:t>局所探索法</a:t>
            </a:r>
            <a:endParaRPr lang="en-US" altLang="ja-JP" dirty="0"/>
          </a:p>
          <a:p>
            <a:pPr marL="0" indent="0">
              <a:buNone/>
            </a:pPr>
            <a:r>
              <a:rPr lang="ja-JP" altLang="en-US"/>
              <a:t>焼きなまし法で探索した後に局所探索法で最良の局所解まで探索</a:t>
            </a:r>
            <a:endParaRPr lang="en-US" altLang="ja-JP" dirty="0"/>
          </a:p>
        </p:txBody>
      </p:sp>
      <p:sp>
        <p:nvSpPr>
          <p:cNvPr id="12" name="スライド番号プレースホルダー 11"/>
          <p:cNvSpPr>
            <a:spLocks noGrp="1"/>
          </p:cNvSpPr>
          <p:nvPr>
            <p:ph type="sldNum" sz="quarter" idx="10"/>
          </p:nvPr>
        </p:nvSpPr>
        <p:spPr/>
        <p:txBody>
          <a:bodyPr/>
          <a:lstStyle/>
          <a:p>
            <a:fld id="{D28C7C6D-0F52-4FBA-8358-35C6083C2133}" type="slidenum">
              <a:rPr kumimoji="1" lang="ja-JP" altLang="en-US" smtClean="0"/>
              <a:pPr/>
              <a:t>8</a:t>
            </a:fld>
            <a:endParaRPr kumimoji="1" lang="ja-JP" altLang="en-US"/>
          </a:p>
        </p:txBody>
      </p:sp>
    </p:spTree>
    <p:extLst>
      <p:ext uri="{BB962C8B-B14F-4D97-AF65-F5344CB8AC3E}">
        <p14:creationId xmlns:p14="http://schemas.microsoft.com/office/powerpoint/2010/main" val="284465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2"/>
          </p:nvPr>
        </p:nvSpPr>
        <p:spPr/>
        <p:txBody>
          <a:bodyPr>
            <a:normAutofit/>
          </a:bodyPr>
          <a:lstStyle/>
          <a:p>
            <a:pPr marL="0" indent="0" algn="ctr">
              <a:buNone/>
            </a:pPr>
            <a:r>
              <a:rPr lang="ja-JP" altLang="en-US" sz="4400"/>
              <a:t>デモ</a:t>
            </a:r>
            <a:endParaRPr kumimoji="1" lang="en-US" altLang="ja-JP" sz="4400" dirty="0"/>
          </a:p>
        </p:txBody>
      </p:sp>
    </p:spTree>
    <p:extLst>
      <p:ext uri="{BB962C8B-B14F-4D97-AF65-F5344CB8AC3E}">
        <p14:creationId xmlns:p14="http://schemas.microsoft.com/office/powerpoint/2010/main" val="2894584945"/>
      </p:ext>
    </p:extLst>
  </p:cSld>
  <p:clrMapOvr>
    <a:masterClrMapping/>
  </p:clrMapOvr>
</p:sld>
</file>

<file path=ppt/theme/theme1.xml><?xml version="1.0" encoding="utf-8"?>
<a:theme xmlns:a="http://schemas.openxmlformats.org/drawingml/2006/main" name="Uranus - Contents">
  <a:themeElements>
    <a:clrScheme name="Uranus">
      <a:dk1>
        <a:srgbClr val="5F5F5F"/>
      </a:dk1>
      <a:lt1>
        <a:sysClr val="window" lastClr="FFFFFF"/>
      </a:lt1>
      <a:dk2>
        <a:srgbClr val="777777"/>
      </a:dk2>
      <a:lt2>
        <a:srgbClr val="EEECE1"/>
      </a:lt2>
      <a:accent1>
        <a:srgbClr val="30A3B3"/>
      </a:accent1>
      <a:accent2>
        <a:srgbClr val="CC6B9C"/>
      </a:accent2>
      <a:accent3>
        <a:srgbClr val="9BBB59"/>
      </a:accent3>
      <a:accent4>
        <a:srgbClr val="8064A2"/>
      </a:accent4>
      <a:accent5>
        <a:srgbClr val="4BACC6"/>
      </a:accent5>
      <a:accent6>
        <a:srgbClr val="F79646"/>
      </a:accent6>
      <a:hlink>
        <a:srgbClr val="30A3B3"/>
      </a:hlink>
      <a:folHlink>
        <a:srgbClr val="237A86"/>
      </a:folHlink>
    </a:clrScheme>
    <a:fontScheme name="Uranus">
      <a:majorFont>
        <a:latin typeface="Spica Neue P Light"/>
        <a:ea typeface="Spica Neue P Light"/>
        <a:cs typeface=""/>
      </a:majorFont>
      <a:minorFont>
        <a:latin typeface="Spica Neue P"/>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ranus - No Header">
  <a:themeElements>
    <a:clrScheme name="Uranus">
      <a:dk1>
        <a:srgbClr val="5F5F5F"/>
      </a:dk1>
      <a:lt1>
        <a:sysClr val="window" lastClr="FFFFFF"/>
      </a:lt1>
      <a:dk2>
        <a:srgbClr val="777777"/>
      </a:dk2>
      <a:lt2>
        <a:srgbClr val="EEECE1"/>
      </a:lt2>
      <a:accent1>
        <a:srgbClr val="30A3B3"/>
      </a:accent1>
      <a:accent2>
        <a:srgbClr val="CC6B9C"/>
      </a:accent2>
      <a:accent3>
        <a:srgbClr val="9BBB59"/>
      </a:accent3>
      <a:accent4>
        <a:srgbClr val="8064A2"/>
      </a:accent4>
      <a:accent5>
        <a:srgbClr val="4BACC6"/>
      </a:accent5>
      <a:accent6>
        <a:srgbClr val="F79646"/>
      </a:accent6>
      <a:hlink>
        <a:srgbClr val="30A3B3"/>
      </a:hlink>
      <a:folHlink>
        <a:srgbClr val="237A86"/>
      </a:folHlink>
    </a:clrScheme>
    <a:fontScheme name="Uranus">
      <a:majorFont>
        <a:latin typeface="Spica Neue P Light"/>
        <a:ea typeface="Spica Neue P Light"/>
        <a:cs typeface=""/>
      </a:majorFont>
      <a:minorFont>
        <a:latin typeface="Spica Neue P"/>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sz="28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ranus - Free Layout">
  <a:themeElements>
    <a:clrScheme name="Uranus">
      <a:dk1>
        <a:srgbClr val="5F5F5F"/>
      </a:dk1>
      <a:lt1>
        <a:sysClr val="window" lastClr="FFFFFF"/>
      </a:lt1>
      <a:dk2>
        <a:srgbClr val="777777"/>
      </a:dk2>
      <a:lt2>
        <a:srgbClr val="EEECE1"/>
      </a:lt2>
      <a:accent1>
        <a:srgbClr val="30A3B3"/>
      </a:accent1>
      <a:accent2>
        <a:srgbClr val="CC6B9C"/>
      </a:accent2>
      <a:accent3>
        <a:srgbClr val="9BBB59"/>
      </a:accent3>
      <a:accent4>
        <a:srgbClr val="8064A2"/>
      </a:accent4>
      <a:accent5>
        <a:srgbClr val="4BACC6"/>
      </a:accent5>
      <a:accent6>
        <a:srgbClr val="F79646"/>
      </a:accent6>
      <a:hlink>
        <a:srgbClr val="30A3B3"/>
      </a:hlink>
      <a:folHlink>
        <a:srgbClr val="237A86"/>
      </a:folHlink>
    </a:clrScheme>
    <a:fontScheme name="Uranus">
      <a:majorFont>
        <a:latin typeface="Spica Neue P Light"/>
        <a:ea typeface="Spica Neue P Light"/>
        <a:cs typeface=""/>
      </a:majorFont>
      <a:minorFont>
        <a:latin typeface="Spica Neue P"/>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1940</TotalTime>
  <Words>557</Words>
  <Application>Microsoft Macintosh PowerPoint</Application>
  <PresentationFormat>ユーザー設定</PresentationFormat>
  <Paragraphs>100</Paragraphs>
  <Slides>11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11</vt:i4>
      </vt:variant>
    </vt:vector>
  </HeadingPairs>
  <TitlesOfParts>
    <vt:vector size="22" baseType="lpstr">
      <vt:lpstr>Spica Neue P</vt:lpstr>
      <vt:lpstr>Spica Neue P Bold</vt:lpstr>
      <vt:lpstr>Spica Neue P Light</vt:lpstr>
      <vt:lpstr>游ゴシック</vt:lpstr>
      <vt:lpstr>游明朝</vt:lpstr>
      <vt:lpstr>Arial</vt:lpstr>
      <vt:lpstr>Cambria Math</vt:lpstr>
      <vt:lpstr>Wingdings</vt:lpstr>
      <vt:lpstr>Uranus - Contents</vt:lpstr>
      <vt:lpstr>Uranus - No Header</vt:lpstr>
      <vt:lpstr>Uranus - Free Layout</vt:lpstr>
      <vt:lpstr>吹奏楽アンサンブルのプログラム順最適化</vt:lpstr>
      <vt:lpstr>概要</vt:lpstr>
      <vt:lpstr>データについて</vt:lpstr>
      <vt:lpstr>コスト関数について</vt:lpstr>
      <vt:lpstr>探索方法</vt:lpstr>
      <vt:lpstr>探索方法</vt:lpstr>
      <vt:lpstr>探索方法</vt:lpstr>
      <vt:lpstr>探索方法</vt:lpstr>
      <vt:lpstr>PowerPoint プレゼンテーション</vt:lpstr>
      <vt:lpstr>結果</vt:lpstr>
      <vt:lpstr>考察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Uranus</dc:title>
  <dc:subject>Uranus</dc:subject>
  <dc:creator>Jun Akizaki</dc:creator>
  <cp:keywords>Template</cp:keywords>
  <cp:lastModifiedBy>T20230053896</cp:lastModifiedBy>
  <cp:revision>59</cp:revision>
  <dcterms:created xsi:type="dcterms:W3CDTF">2016-06-18T12:18:23Z</dcterms:created>
  <dcterms:modified xsi:type="dcterms:W3CDTF">2025-03-02T00:29:18Z</dcterms:modified>
</cp:coreProperties>
</file>