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1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8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3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66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44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4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5E7F-DEBD-4A77-8A65-6B8B013D2033}" type="datetimeFigureOut">
              <a:rPr kumimoji="1" lang="ja-JP" altLang="en-US" smtClean="0"/>
              <a:t>2015/6/23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0DB2-5E31-4F70-8C11-B60AE107D1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/>
          <p:cNvGrpSpPr/>
          <p:nvPr/>
        </p:nvGrpSpPr>
        <p:grpSpPr>
          <a:xfrm>
            <a:off x="4588421" y="3390915"/>
            <a:ext cx="2880320" cy="1377081"/>
            <a:chOff x="4583857" y="3573016"/>
            <a:chExt cx="2880320" cy="1377081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4583857" y="3573016"/>
              <a:ext cx="2880320" cy="1377081"/>
              <a:chOff x="971600" y="539751"/>
              <a:chExt cx="2880320" cy="1377081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971600" y="539751"/>
                <a:ext cx="2160240" cy="1377081"/>
                <a:chOff x="3131840" y="539751"/>
                <a:chExt cx="2160240" cy="1377081"/>
              </a:xfrm>
            </p:grpSpPr>
            <p:grpSp>
              <p:nvGrpSpPr>
                <p:cNvPr id="7" name="グループ化 6"/>
                <p:cNvGrpSpPr/>
                <p:nvPr/>
              </p:nvGrpSpPr>
              <p:grpSpPr>
                <a:xfrm>
                  <a:off x="3131840" y="548680"/>
                  <a:ext cx="2160240" cy="1368152"/>
                  <a:chOff x="683568" y="764704"/>
                  <a:chExt cx="2304256" cy="1152128"/>
                </a:xfrm>
              </p:grpSpPr>
              <p:sp>
                <p:nvSpPr>
                  <p:cNvPr id="4" name="正方形/長方形 3"/>
                  <p:cNvSpPr/>
                  <p:nvPr/>
                </p:nvSpPr>
                <p:spPr>
                  <a:xfrm>
                    <a:off x="683568" y="764704"/>
                    <a:ext cx="230425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" name="直線コネクタ 5"/>
                  <p:cNvCxnSpPr>
                    <a:stCxn id="4" idx="1"/>
                    <a:endCxn id="4" idx="3"/>
                  </p:cNvCxnSpPr>
                  <p:nvPr/>
                </p:nvCxnSpPr>
                <p:spPr>
                  <a:xfrm>
                    <a:off x="683568" y="1340768"/>
                    <a:ext cx="230425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直線コネクタ 8"/>
                <p:cNvCxnSpPr/>
                <p:nvPr/>
              </p:nvCxnSpPr>
              <p:spPr>
                <a:xfrm flipV="1">
                  <a:off x="3851920" y="548680"/>
                  <a:ext cx="0" cy="1368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/>
                <p:cNvCxnSpPr/>
                <p:nvPr/>
              </p:nvCxnSpPr>
              <p:spPr>
                <a:xfrm flipV="1">
                  <a:off x="4558956" y="539751"/>
                  <a:ext cx="0" cy="1368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線コネクタ 14"/>
              <p:cNvCxnSpPr/>
              <p:nvPr/>
            </p:nvCxnSpPr>
            <p:spPr>
              <a:xfrm flipH="1">
                <a:off x="3131840" y="548680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3851920" y="539751"/>
                <a:ext cx="0" cy="13770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3131840" y="1916832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>
                <a:stCxn id="4" idx="3"/>
              </p:cNvCxnSpPr>
              <p:nvPr/>
            </p:nvCxnSpPr>
            <p:spPr>
              <a:xfrm>
                <a:off x="3131840" y="1232756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円/楕円 22"/>
            <p:cNvSpPr/>
            <p:nvPr/>
          </p:nvSpPr>
          <p:spPr>
            <a:xfrm>
              <a:off x="4612432" y="3634903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342459" y="3634903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6064288" y="3634903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787530" y="3625378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6787530" y="4335933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5332512" y="4321075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612432" y="4321075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4600575" y="5063185"/>
            <a:ext cx="2880320" cy="1377081"/>
            <a:chOff x="4572000" y="3343871"/>
            <a:chExt cx="2880320" cy="1377081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4572000" y="3343871"/>
              <a:ext cx="2880320" cy="1377081"/>
              <a:chOff x="971600" y="539751"/>
              <a:chExt cx="2880320" cy="1377081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971600" y="539751"/>
                <a:ext cx="2160240" cy="1377081"/>
                <a:chOff x="3131840" y="539751"/>
                <a:chExt cx="2160240" cy="1377081"/>
              </a:xfrm>
            </p:grpSpPr>
            <p:grpSp>
              <p:nvGrpSpPr>
                <p:cNvPr id="36" name="グループ化 35"/>
                <p:cNvGrpSpPr/>
                <p:nvPr/>
              </p:nvGrpSpPr>
              <p:grpSpPr>
                <a:xfrm>
                  <a:off x="3131840" y="548680"/>
                  <a:ext cx="2160240" cy="1368152"/>
                  <a:chOff x="683568" y="764704"/>
                  <a:chExt cx="2304256" cy="1152128"/>
                </a:xfrm>
              </p:grpSpPr>
              <p:sp>
                <p:nvSpPr>
                  <p:cNvPr id="39" name="正方形/長方形 38"/>
                  <p:cNvSpPr/>
                  <p:nvPr/>
                </p:nvSpPr>
                <p:spPr>
                  <a:xfrm>
                    <a:off x="683568" y="764704"/>
                    <a:ext cx="230425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0" name="直線コネクタ 39"/>
                  <p:cNvCxnSpPr>
                    <a:stCxn id="39" idx="1"/>
                    <a:endCxn id="39" idx="3"/>
                  </p:cNvCxnSpPr>
                  <p:nvPr/>
                </p:nvCxnSpPr>
                <p:spPr>
                  <a:xfrm>
                    <a:off x="683568" y="1340768"/>
                    <a:ext cx="230425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直線コネクタ 36"/>
                <p:cNvCxnSpPr/>
                <p:nvPr/>
              </p:nvCxnSpPr>
              <p:spPr>
                <a:xfrm flipV="1">
                  <a:off x="3851920" y="548680"/>
                  <a:ext cx="0" cy="1368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/>
                <p:cNvCxnSpPr/>
                <p:nvPr/>
              </p:nvCxnSpPr>
              <p:spPr>
                <a:xfrm flipV="1">
                  <a:off x="4558956" y="539751"/>
                  <a:ext cx="0" cy="1368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/>
              <p:cNvCxnSpPr/>
              <p:nvPr/>
            </p:nvCxnSpPr>
            <p:spPr>
              <a:xfrm flipH="1">
                <a:off x="3131840" y="548680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3851920" y="539751"/>
                <a:ext cx="0" cy="13770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>
                <a:off x="3131840" y="1916832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>
                <a:stCxn id="39" idx="3"/>
              </p:cNvCxnSpPr>
              <p:nvPr/>
            </p:nvCxnSpPr>
            <p:spPr>
              <a:xfrm>
                <a:off x="3131840" y="1232756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円/楕円 40"/>
            <p:cNvSpPr/>
            <p:nvPr/>
          </p:nvSpPr>
          <p:spPr>
            <a:xfrm>
              <a:off x="4610100" y="3399521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5340127" y="3399521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6061956" y="409252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6785198" y="3389996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6785198" y="4100551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5330180" y="4085693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4610100" y="4085693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4572000" y="116632"/>
            <a:ext cx="2880320" cy="1377081"/>
            <a:chOff x="958556" y="476672"/>
            <a:chExt cx="2880320" cy="1377081"/>
          </a:xfrm>
        </p:grpSpPr>
        <p:grpSp>
          <p:nvGrpSpPr>
            <p:cNvPr id="84" name="グループ化 83"/>
            <p:cNvGrpSpPr/>
            <p:nvPr/>
          </p:nvGrpSpPr>
          <p:grpSpPr>
            <a:xfrm>
              <a:off x="958556" y="476672"/>
              <a:ext cx="2880320" cy="1377081"/>
              <a:chOff x="971600" y="539751"/>
              <a:chExt cx="2880320" cy="1377081"/>
            </a:xfrm>
          </p:grpSpPr>
          <p:grpSp>
            <p:nvGrpSpPr>
              <p:cNvPr id="85" name="グループ化 84"/>
              <p:cNvGrpSpPr/>
              <p:nvPr/>
            </p:nvGrpSpPr>
            <p:grpSpPr>
              <a:xfrm>
                <a:off x="971600" y="539751"/>
                <a:ext cx="2160240" cy="1377081"/>
                <a:chOff x="3131840" y="539751"/>
                <a:chExt cx="2160240" cy="1377081"/>
              </a:xfrm>
            </p:grpSpPr>
            <p:grpSp>
              <p:nvGrpSpPr>
                <p:cNvPr id="90" name="グループ化 89"/>
                <p:cNvGrpSpPr/>
                <p:nvPr/>
              </p:nvGrpSpPr>
              <p:grpSpPr>
                <a:xfrm>
                  <a:off x="3131840" y="548680"/>
                  <a:ext cx="2160240" cy="1368152"/>
                  <a:chOff x="683568" y="764704"/>
                  <a:chExt cx="2304256" cy="1152128"/>
                </a:xfrm>
              </p:grpSpPr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683568" y="764704"/>
                    <a:ext cx="2304256" cy="115212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94" name="直線コネクタ 93"/>
                  <p:cNvCxnSpPr>
                    <a:stCxn id="93" idx="1"/>
                    <a:endCxn id="93" idx="3"/>
                  </p:cNvCxnSpPr>
                  <p:nvPr/>
                </p:nvCxnSpPr>
                <p:spPr>
                  <a:xfrm>
                    <a:off x="683568" y="1340768"/>
                    <a:ext cx="230425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直線コネクタ 90"/>
                <p:cNvCxnSpPr/>
                <p:nvPr/>
              </p:nvCxnSpPr>
              <p:spPr>
                <a:xfrm flipV="1">
                  <a:off x="3851920" y="548680"/>
                  <a:ext cx="0" cy="1368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コネクタ 91"/>
                <p:cNvCxnSpPr/>
                <p:nvPr/>
              </p:nvCxnSpPr>
              <p:spPr>
                <a:xfrm flipV="1">
                  <a:off x="4558956" y="539751"/>
                  <a:ext cx="0" cy="1368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直線コネクタ 85"/>
              <p:cNvCxnSpPr/>
              <p:nvPr/>
            </p:nvCxnSpPr>
            <p:spPr>
              <a:xfrm flipH="1">
                <a:off x="3131840" y="548680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>
                <a:off x="3851920" y="539751"/>
                <a:ext cx="0" cy="13770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/>
              <p:cNvCxnSpPr/>
              <p:nvPr/>
            </p:nvCxnSpPr>
            <p:spPr>
              <a:xfrm>
                <a:off x="3131840" y="1916832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>
                <a:stCxn id="93" idx="3"/>
              </p:cNvCxnSpPr>
              <p:nvPr/>
            </p:nvCxnSpPr>
            <p:spPr>
              <a:xfrm>
                <a:off x="3131840" y="1232756"/>
                <a:ext cx="7200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テキスト ボックス 101"/>
            <p:cNvSpPr txBox="1"/>
            <p:nvPr/>
          </p:nvSpPr>
          <p:spPr>
            <a:xfrm>
              <a:off x="1043608" y="539969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/>
                <a:t>0</a:t>
              </a:r>
              <a:endParaRPr kumimoji="1" lang="ja-JP" altLang="en-US" sz="32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1720255" y="548680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1</a:t>
              </a:r>
              <a:endParaRPr kumimoji="1" lang="ja-JP" altLang="en-US" sz="3200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483768" y="548680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/>
                <a:t>2</a:t>
              </a:r>
              <a:endParaRPr kumimoji="1" lang="ja-JP" altLang="en-US" sz="3200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216892" y="548680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3</a:t>
              </a:r>
              <a:endParaRPr kumimoji="1" lang="ja-JP" altLang="en-US" sz="3200" dirty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3213373" y="1260049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7</a:t>
              </a:r>
              <a:endParaRPr kumimoji="1" lang="ja-JP" altLang="en-US" sz="3200" dirty="0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2496812" y="1260049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6</a:t>
              </a:r>
              <a:endParaRPr kumimoji="1" lang="ja-JP" altLang="en-US" sz="3200" dirty="0"/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1738632" y="1268760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5</a:t>
              </a:r>
              <a:endParaRPr kumimoji="1" lang="ja-JP" altLang="en-US" sz="3200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1038275" y="1268760"/>
              <a:ext cx="563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4</a:t>
              </a:r>
              <a:endParaRPr kumimoji="1" lang="ja-JP" altLang="en-US" sz="3200" dirty="0"/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179512" y="44624"/>
            <a:ext cx="3787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●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パズル</a:t>
            </a:r>
            <a:endParaRPr kumimoji="1" lang="en-US" altLang="ja-JP" dirty="0" smtClean="0"/>
          </a:p>
          <a:p>
            <a:r>
              <a:rPr lang="ja-JP" altLang="en-US" dirty="0" smtClean="0"/>
              <a:t>　パズルのブロックを配列で表現する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数値が位置を示す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endParaRPr lang="en-US" altLang="ja-JP" dirty="0" smtClean="0"/>
          </a:p>
          <a:p>
            <a:r>
              <a:rPr lang="ja-JP" altLang="en-US" dirty="0" smtClean="0"/>
              <a:t>　ゴールが黄色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●ブロックの動かし方</a:t>
            </a:r>
            <a:endParaRPr lang="en-US" altLang="ja-JP" dirty="0" smtClean="0"/>
          </a:p>
          <a:p>
            <a:r>
              <a:rPr lang="en-US" altLang="ja-JP" dirty="0" smtClean="0"/>
              <a:t>$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は空いているブロックの位置</a:t>
            </a:r>
            <a:endParaRPr lang="en-US" altLang="ja-JP" dirty="0" smtClean="0"/>
          </a:p>
          <a:p>
            <a:r>
              <a:rPr lang="ja-JP" altLang="en-US" dirty="0" smtClean="0"/>
              <a:t>　上のブロックを空の位置へ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$v[$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] =$v[$i-4]; $v[$i-4] = 0;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左から空のブロックへ</a:t>
            </a:r>
            <a:endParaRPr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$v[$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$v[$i-1]; $[$i-1] = 0; 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右から空のブロックへ</a:t>
            </a:r>
            <a:endParaRPr lang="en-US" altLang="ja-JP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$v[$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$v[$i+1]; $[$+1] = 0;</a:t>
            </a:r>
            <a:endParaRPr kumimoji="1" lang="en-US" altLang="ja-JP" dirty="0" smtClean="0"/>
          </a:p>
          <a:p>
            <a:r>
              <a:rPr lang="en-US" altLang="ja-JP" dirty="0" smtClean="0"/>
              <a:t>   </a:t>
            </a:r>
            <a:r>
              <a:rPr lang="ja-JP" altLang="en-US" dirty="0" smtClean="0"/>
              <a:t>下から空のブロックへ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$v[$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 = $[$i+4]; $[$i+4] = 0;</a:t>
            </a:r>
            <a:endParaRPr kumimoji="1" lang="ja-JP" altLang="en-US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4572000" y="1628800"/>
            <a:ext cx="2880320" cy="1377081"/>
            <a:chOff x="971600" y="539751"/>
            <a:chExt cx="2880320" cy="1377081"/>
          </a:xfrm>
        </p:grpSpPr>
        <p:grpSp>
          <p:nvGrpSpPr>
            <p:cNvPr id="114" name="グループ化 113"/>
            <p:cNvGrpSpPr/>
            <p:nvPr/>
          </p:nvGrpSpPr>
          <p:grpSpPr>
            <a:xfrm>
              <a:off x="971600" y="539751"/>
              <a:ext cx="2160240" cy="1377081"/>
              <a:chOff x="3131840" y="539751"/>
              <a:chExt cx="2160240" cy="1377081"/>
            </a:xfrm>
          </p:grpSpPr>
          <p:grpSp>
            <p:nvGrpSpPr>
              <p:cNvPr id="119" name="グループ化 118"/>
              <p:cNvGrpSpPr/>
              <p:nvPr/>
            </p:nvGrpSpPr>
            <p:grpSpPr>
              <a:xfrm>
                <a:off x="3131840" y="548680"/>
                <a:ext cx="2160240" cy="1368152"/>
                <a:chOff x="683568" y="764704"/>
                <a:chExt cx="2304256" cy="1152128"/>
              </a:xfrm>
            </p:grpSpPr>
            <p:sp>
              <p:nvSpPr>
                <p:cNvPr id="122" name="正方形/長方形 121"/>
                <p:cNvSpPr/>
                <p:nvPr/>
              </p:nvSpPr>
              <p:spPr>
                <a:xfrm>
                  <a:off x="683568" y="764704"/>
                  <a:ext cx="2304256" cy="11521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3" name="直線コネクタ 122"/>
                <p:cNvCxnSpPr>
                  <a:stCxn id="122" idx="1"/>
                  <a:endCxn id="122" idx="3"/>
                </p:cNvCxnSpPr>
                <p:nvPr/>
              </p:nvCxnSpPr>
              <p:spPr>
                <a:xfrm>
                  <a:off x="683568" y="1340768"/>
                  <a:ext cx="23042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直線コネクタ 119"/>
              <p:cNvCxnSpPr/>
              <p:nvPr/>
            </p:nvCxnSpPr>
            <p:spPr>
              <a:xfrm flipV="1">
                <a:off x="3851920" y="548680"/>
                <a:ext cx="0" cy="1368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 flipV="1">
                <a:off x="4558956" y="539751"/>
                <a:ext cx="0" cy="1368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直線コネクタ 114"/>
            <p:cNvCxnSpPr/>
            <p:nvPr/>
          </p:nvCxnSpPr>
          <p:spPr>
            <a:xfrm flipH="1">
              <a:off x="3131840" y="548680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>
              <a:off x="3851920" y="539751"/>
              <a:ext cx="0" cy="13770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3131840" y="1916832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22" idx="3"/>
            </p:cNvCxnSpPr>
            <p:nvPr/>
          </p:nvCxnSpPr>
          <p:spPr>
            <a:xfrm>
              <a:off x="3131840" y="1232756"/>
              <a:ext cx="72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円/楕円 123"/>
          <p:cNvSpPr/>
          <p:nvPr/>
        </p:nvSpPr>
        <p:spPr>
          <a:xfrm>
            <a:off x="4600575" y="1691283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25" name="円/楕円 124"/>
          <p:cNvSpPr/>
          <p:nvPr/>
        </p:nvSpPr>
        <p:spPr>
          <a:xfrm>
            <a:off x="5330602" y="1691283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26" name="円/楕円 125"/>
          <p:cNvSpPr/>
          <p:nvPr/>
        </p:nvSpPr>
        <p:spPr>
          <a:xfrm>
            <a:off x="6052431" y="2384288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7" name="円/楕円 126"/>
          <p:cNvSpPr/>
          <p:nvPr/>
        </p:nvSpPr>
        <p:spPr>
          <a:xfrm>
            <a:off x="6012160" y="1681758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28" name="円/楕円 127"/>
          <p:cNvSpPr/>
          <p:nvPr/>
        </p:nvSpPr>
        <p:spPr>
          <a:xfrm>
            <a:off x="6760815" y="1700808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29" name="円/楕円 128"/>
          <p:cNvSpPr/>
          <p:nvPr/>
        </p:nvSpPr>
        <p:spPr>
          <a:xfrm>
            <a:off x="5320655" y="2377455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30" name="円/楕円 129"/>
          <p:cNvSpPr/>
          <p:nvPr/>
        </p:nvSpPr>
        <p:spPr>
          <a:xfrm>
            <a:off x="4600575" y="2377455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31" name="円/楕円 130"/>
          <p:cNvSpPr/>
          <p:nvPr/>
        </p:nvSpPr>
        <p:spPr>
          <a:xfrm>
            <a:off x="6770340" y="2392313"/>
            <a:ext cx="648072" cy="57606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58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kimitoshi hanashima</dc:creator>
  <cp:lastModifiedBy>kimitoshi hanashima</cp:lastModifiedBy>
  <cp:revision>3</cp:revision>
  <dcterms:created xsi:type="dcterms:W3CDTF">2015-06-23T06:38:20Z</dcterms:created>
  <dcterms:modified xsi:type="dcterms:W3CDTF">2015-06-23T07:01:34Z</dcterms:modified>
</cp:coreProperties>
</file>