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9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1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3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7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5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15C9-5E1F-4A8B-A2E2-3421159ECE54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175489" y="807397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89" y="807397"/>
                <a:ext cx="414279" cy="41427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4175490" y="1552401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90" y="1552401"/>
                <a:ext cx="414279" cy="41427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04049" y="1552401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9" y="1552401"/>
                <a:ext cx="414279" cy="41427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4589770" y="238104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70" y="2381046"/>
                <a:ext cx="414279" cy="41427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589770" y="321297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70" y="3212976"/>
                <a:ext cx="414279" cy="41427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4"/>
            <a:endCxn id="24" idx="0"/>
          </p:cNvCxnSpPr>
          <p:nvPr/>
        </p:nvCxnSpPr>
        <p:spPr>
          <a:xfrm>
            <a:off x="4382629" y="1221676"/>
            <a:ext cx="1" cy="3307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5" idx="0"/>
          </p:cNvCxnSpPr>
          <p:nvPr/>
        </p:nvCxnSpPr>
        <p:spPr>
          <a:xfrm>
            <a:off x="5211188" y="1221675"/>
            <a:ext cx="1" cy="3307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6" idx="0"/>
          </p:cNvCxnSpPr>
          <p:nvPr/>
        </p:nvCxnSpPr>
        <p:spPr>
          <a:xfrm flipH="1">
            <a:off x="4796910" y="1966680"/>
            <a:ext cx="414279" cy="414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4"/>
            <a:endCxn id="26" idx="0"/>
          </p:cNvCxnSpPr>
          <p:nvPr/>
        </p:nvCxnSpPr>
        <p:spPr>
          <a:xfrm>
            <a:off x="4382630" y="1966680"/>
            <a:ext cx="414280" cy="414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27" idx="0"/>
          </p:cNvCxnSpPr>
          <p:nvPr/>
        </p:nvCxnSpPr>
        <p:spPr>
          <a:xfrm>
            <a:off x="4796910" y="2795325"/>
            <a:ext cx="0" cy="4176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147720" y="876034"/>
                <a:ext cx="1072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20" y="876034"/>
                <a:ext cx="107266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2744" y="2442247"/>
                <a:ext cx="107702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744" y="2442247"/>
                <a:ext cx="1077026" cy="291875"/>
              </a:xfrm>
              <a:prstGeom prst="rect">
                <a:avLst/>
              </a:prstGeom>
              <a:blipFill rotWithShape="1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190797" y="1611512"/>
                <a:ext cx="98469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97" y="1611512"/>
                <a:ext cx="984692" cy="291298"/>
              </a:xfrm>
              <a:prstGeom prst="rect">
                <a:avLst/>
              </a:prstGeom>
              <a:blipFill rotWithShape="1"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33910" y="3281615"/>
                <a:ext cx="988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&gt;0)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10" y="3281615"/>
                <a:ext cx="988604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143295" y="807397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5" y="807397"/>
                <a:ext cx="414279" cy="41427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4144161" y="19908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61" y="1990850"/>
                <a:ext cx="414279" cy="41427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04914" y="19908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14" y="1990850"/>
                <a:ext cx="414279" cy="41427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4578579" y="3085702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79" y="3085702"/>
                <a:ext cx="414279" cy="41427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578578" y="4244574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78" y="4244574"/>
                <a:ext cx="414279" cy="41427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01086" y="333497"/>
                <a:ext cx="1072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086" y="333497"/>
                <a:ext cx="107266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73212" y="2571256"/>
                <a:ext cx="107702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12" y="2571256"/>
                <a:ext cx="1077026" cy="291875"/>
              </a:xfrm>
              <a:prstGeom prst="rect">
                <a:avLst/>
              </a:prstGeom>
              <a:blipFill rotWithShape="1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289059" y="1436617"/>
                <a:ext cx="98469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59" y="1436617"/>
                <a:ext cx="984692" cy="291298"/>
              </a:xfrm>
              <a:prstGeom prst="rect">
                <a:avLst/>
              </a:prstGeom>
              <a:blipFill rotWithShape="1"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779449" y="3725250"/>
                <a:ext cx="988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&gt;0)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49" y="3725250"/>
                <a:ext cx="988604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ChangeAspect="1"/>
          </p:cNvSpPr>
          <p:nvPr/>
        </p:nvSpPr>
        <p:spPr>
          <a:xfrm>
            <a:off x="4273751" y="395314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134504" y="394348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5135370" y="1505583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274617" y="1505583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09035" y="2640511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709036" y="3787067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2" idx="2"/>
            <a:endCxn id="17" idx="0"/>
          </p:cNvCxnSpPr>
          <p:nvPr/>
        </p:nvCxnSpPr>
        <p:spPr>
          <a:xfrm>
            <a:off x="4350434" y="548680"/>
            <a:ext cx="1" cy="258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9" idx="2"/>
            <a:endCxn id="23" idx="0"/>
          </p:cNvCxnSpPr>
          <p:nvPr/>
        </p:nvCxnSpPr>
        <p:spPr>
          <a:xfrm>
            <a:off x="5211187" y="547714"/>
            <a:ext cx="1" cy="259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3" idx="4"/>
            <a:endCxn id="20" idx="0"/>
          </p:cNvCxnSpPr>
          <p:nvPr/>
        </p:nvCxnSpPr>
        <p:spPr>
          <a:xfrm>
            <a:off x="5211188" y="1221675"/>
            <a:ext cx="865" cy="28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2"/>
            <a:endCxn id="25" idx="0"/>
          </p:cNvCxnSpPr>
          <p:nvPr/>
        </p:nvCxnSpPr>
        <p:spPr>
          <a:xfrm>
            <a:off x="5212053" y="1658949"/>
            <a:ext cx="1" cy="331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5" idx="4"/>
            <a:endCxn id="22" idx="3"/>
          </p:cNvCxnSpPr>
          <p:nvPr/>
        </p:nvCxnSpPr>
        <p:spPr>
          <a:xfrm flipH="1">
            <a:off x="4862401" y="2405129"/>
            <a:ext cx="349653" cy="312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4"/>
            <a:endCxn id="22" idx="1"/>
          </p:cNvCxnSpPr>
          <p:nvPr/>
        </p:nvCxnSpPr>
        <p:spPr>
          <a:xfrm>
            <a:off x="4351301" y="2405129"/>
            <a:ext cx="357734" cy="312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  <a:endCxn id="26" idx="0"/>
          </p:cNvCxnSpPr>
          <p:nvPr/>
        </p:nvCxnSpPr>
        <p:spPr>
          <a:xfrm>
            <a:off x="4785718" y="2793877"/>
            <a:ext cx="1" cy="29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4"/>
            <a:endCxn id="28" idx="0"/>
          </p:cNvCxnSpPr>
          <p:nvPr/>
        </p:nvCxnSpPr>
        <p:spPr>
          <a:xfrm>
            <a:off x="4785719" y="3499981"/>
            <a:ext cx="0" cy="28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2"/>
            <a:endCxn id="27" idx="0"/>
          </p:cNvCxnSpPr>
          <p:nvPr/>
        </p:nvCxnSpPr>
        <p:spPr>
          <a:xfrm flipH="1">
            <a:off x="4785718" y="3940433"/>
            <a:ext cx="1" cy="304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4"/>
            <a:endCxn id="21" idx="0"/>
          </p:cNvCxnSpPr>
          <p:nvPr/>
        </p:nvCxnSpPr>
        <p:spPr>
          <a:xfrm>
            <a:off x="4350435" y="1221676"/>
            <a:ext cx="865" cy="283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2"/>
            <a:endCxn id="24" idx="0"/>
          </p:cNvCxnSpPr>
          <p:nvPr/>
        </p:nvCxnSpPr>
        <p:spPr>
          <a:xfrm>
            <a:off x="4351300" y="1658949"/>
            <a:ext cx="1" cy="331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369871" y="337275"/>
                <a:ext cx="349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71" y="337275"/>
                <a:ext cx="349390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380096" y="1450916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6" y="1450916"/>
                <a:ext cx="352981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243632" y="337275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32" y="337275"/>
                <a:ext cx="352981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244498" y="1450337"/>
                <a:ext cx="3469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498" y="1450337"/>
                <a:ext cx="346954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862664" y="2588980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64" y="2588980"/>
                <a:ext cx="352981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830219" y="3727111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219" y="3727111"/>
                <a:ext cx="352981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166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Korzekwa</dc:creator>
  <cp:lastModifiedBy>Daniel Korzekwa</cp:lastModifiedBy>
  <cp:revision>14</cp:revision>
  <dcterms:created xsi:type="dcterms:W3CDTF">2013-03-15T17:04:02Z</dcterms:created>
  <dcterms:modified xsi:type="dcterms:W3CDTF">2013-03-19T17:42:16Z</dcterms:modified>
</cp:coreProperties>
</file>