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4040"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564" autoAdjust="0"/>
    <p:restoredTop sz="94660"/>
  </p:normalViewPr>
  <p:slideViewPr>
    <p:cSldViewPr snapToGrid="0">
      <p:cViewPr varScale="1">
        <p:scale>
          <a:sx n="56" d="100"/>
          <a:sy n="56" d="100"/>
        </p:scale>
        <p:origin x="24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ctrTitle"/>
          </p:nvPr>
        </p:nvSpPr>
        <p:spPr>
          <a:xfrm>
            <a:off x="685800" y="2604918"/>
            <a:ext cx="5486400" cy="2636250"/>
          </a:xfrm>
        </p:spPr>
        <p:txBody>
          <a:bodyPr anchor="b">
            <a:normAutofit/>
          </a:bodyPr>
          <a:lstStyle>
            <a:lvl1pPr algn="l">
              <a:defRPr sz="45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85800" y="5246513"/>
            <a:ext cx="5486400" cy="99060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4449128" y="6245555"/>
            <a:ext cx="1723072" cy="527403"/>
          </a:xfrm>
        </p:spPr>
        <p:txBody>
          <a:bodyPr/>
          <a:lstStyle/>
          <a:p>
            <a:fld id="{ECDC1F08-252E-482B-8162-194DCDFAEF99}" type="datetimeFigureOut">
              <a:rPr lang="he-IL" smtClean="0"/>
              <a:t>ט"ז/טבת/תשפ"ה</a:t>
            </a:fld>
            <a:endParaRPr lang="he-IL"/>
          </a:p>
        </p:txBody>
      </p:sp>
      <p:sp>
        <p:nvSpPr>
          <p:cNvPr id="5" name="Footer Placeholder 4"/>
          <p:cNvSpPr>
            <a:spLocks noGrp="1"/>
          </p:cNvSpPr>
          <p:nvPr>
            <p:ph type="ftr" sz="quarter" idx="11"/>
          </p:nvPr>
        </p:nvSpPr>
        <p:spPr>
          <a:xfrm>
            <a:off x="685800" y="6245556"/>
            <a:ext cx="3660458" cy="527403"/>
          </a:xfrm>
        </p:spPr>
        <p:txBody>
          <a:bodyPr/>
          <a:lstStyle/>
          <a:p>
            <a:endParaRPr lang="he-IL"/>
          </a:p>
        </p:txBody>
      </p:sp>
      <p:sp>
        <p:nvSpPr>
          <p:cNvPr id="6" name="Slide Number Placeholder 5"/>
          <p:cNvSpPr>
            <a:spLocks noGrp="1"/>
          </p:cNvSpPr>
          <p:nvPr>
            <p:ph type="sldNum" sz="quarter" idx="12"/>
          </p:nvPr>
        </p:nvSpPr>
        <p:spPr>
          <a:xfrm>
            <a:off x="4543425" y="2066809"/>
            <a:ext cx="1628775" cy="527403"/>
          </a:xfrm>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85940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45766" y="6785078"/>
            <a:ext cx="5967362" cy="1183513"/>
          </a:xfrm>
        </p:spPr>
        <p:txBody>
          <a:bodyPr anchor="b"/>
          <a:lstStyle>
            <a:lvl1pPr algn="l">
              <a:defRPr sz="24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445766" y="1411273"/>
            <a:ext cx="5962695" cy="49211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445770" y="7968590"/>
            <a:ext cx="5966460" cy="1078890"/>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CDC1F08-252E-482B-8162-194DCDFAEF99}" type="datetimeFigureOut">
              <a:rPr lang="he-IL" smtClean="0"/>
              <a:t>ט"ז/טבת/תשפ"ה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376626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445770" y="1088437"/>
            <a:ext cx="5966460" cy="4048008"/>
          </a:xfrm>
        </p:spPr>
        <p:txBody>
          <a:bodyPr anchor="ctr"/>
          <a:lstStyle>
            <a:lvl1pPr algn="l">
              <a:defRPr sz="24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514350" y="5270971"/>
            <a:ext cx="5829300" cy="192234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ערוך סגנונות טקסט של תבנית בסיס</a:t>
            </a:r>
          </a:p>
        </p:txBody>
      </p:sp>
      <p:sp>
        <p:nvSpPr>
          <p:cNvPr id="5" name="Date Placeholder 4"/>
          <p:cNvSpPr>
            <a:spLocks noGrp="1"/>
          </p:cNvSpPr>
          <p:nvPr>
            <p:ph type="dt" sz="half" idx="10"/>
          </p:nvPr>
        </p:nvSpPr>
        <p:spPr>
          <a:xfrm>
            <a:off x="4171632" y="550335"/>
            <a:ext cx="1637348" cy="527403"/>
          </a:xfrm>
        </p:spPr>
        <p:txBody>
          <a:bodyPr/>
          <a:lstStyle>
            <a:lvl1pPr algn="r">
              <a:defRPr/>
            </a:lvl1pPr>
          </a:lstStyle>
          <a:p>
            <a:fld id="{ECDC1F08-252E-482B-8162-194DCDFAEF99}" type="datetimeFigureOut">
              <a:rPr lang="he-IL" smtClean="0"/>
              <a:t>ט"ז/טבת/תשפ"ה</a:t>
            </a:fld>
            <a:endParaRPr lang="he-IL"/>
          </a:p>
        </p:txBody>
      </p:sp>
      <p:sp>
        <p:nvSpPr>
          <p:cNvPr id="6" name="Footer Placeholder 5"/>
          <p:cNvSpPr>
            <a:spLocks noGrp="1"/>
          </p:cNvSpPr>
          <p:nvPr>
            <p:ph type="ftr" sz="quarter" idx="11"/>
          </p:nvPr>
        </p:nvSpPr>
        <p:spPr>
          <a:xfrm>
            <a:off x="445770" y="550335"/>
            <a:ext cx="3622992" cy="527403"/>
          </a:xfrm>
        </p:spPr>
        <p:txBody>
          <a:bodyPr/>
          <a:lstStyle/>
          <a:p>
            <a:endParaRPr lang="he-IL"/>
          </a:p>
        </p:txBody>
      </p:sp>
      <p:sp>
        <p:nvSpPr>
          <p:cNvPr id="7" name="Slide Number Placeholder 6"/>
          <p:cNvSpPr>
            <a:spLocks noGrp="1"/>
          </p:cNvSpPr>
          <p:nvPr>
            <p:ph type="sldNum" sz="quarter" idx="12"/>
          </p:nvPr>
        </p:nvSpPr>
        <p:spPr>
          <a:xfrm>
            <a:off x="5911849" y="550335"/>
            <a:ext cx="500381" cy="527403"/>
          </a:xfrm>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4286594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576263" y="1088438"/>
            <a:ext cx="5710238" cy="3981227"/>
          </a:xfrm>
        </p:spPr>
        <p:txBody>
          <a:bodyPr anchor="ctr"/>
          <a:lstStyle>
            <a:lvl1pPr algn="l">
              <a:defRPr sz="24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733424" y="5069666"/>
            <a:ext cx="5395914" cy="641973"/>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ערוך סגנונות טקסט של תבנית בסיס</a:t>
            </a:r>
          </a:p>
        </p:txBody>
      </p:sp>
      <p:sp>
        <p:nvSpPr>
          <p:cNvPr id="4" name="Text Placeholder 3"/>
          <p:cNvSpPr>
            <a:spLocks noGrp="1"/>
          </p:cNvSpPr>
          <p:nvPr>
            <p:ph type="body" sz="half" idx="2"/>
          </p:nvPr>
        </p:nvSpPr>
        <p:spPr>
          <a:xfrm>
            <a:off x="514350" y="6029974"/>
            <a:ext cx="5834064" cy="118627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ערוך סגנונות טקסט של תבנית בסיס</a:t>
            </a:r>
          </a:p>
        </p:txBody>
      </p:sp>
      <p:sp>
        <p:nvSpPr>
          <p:cNvPr id="5" name="Date Placeholder 4"/>
          <p:cNvSpPr>
            <a:spLocks noGrp="1"/>
          </p:cNvSpPr>
          <p:nvPr>
            <p:ph type="dt" sz="half" idx="10"/>
          </p:nvPr>
        </p:nvSpPr>
        <p:spPr>
          <a:xfrm>
            <a:off x="4171632" y="550335"/>
            <a:ext cx="1637348" cy="527403"/>
          </a:xfrm>
        </p:spPr>
        <p:txBody>
          <a:bodyPr/>
          <a:lstStyle>
            <a:lvl1pPr algn="r">
              <a:defRPr/>
            </a:lvl1pPr>
          </a:lstStyle>
          <a:p>
            <a:fld id="{ECDC1F08-252E-482B-8162-194DCDFAEF99}" type="datetimeFigureOut">
              <a:rPr lang="he-IL" smtClean="0"/>
              <a:t>ט"ז/טבת/תשפ"ה</a:t>
            </a:fld>
            <a:endParaRPr lang="he-IL"/>
          </a:p>
        </p:txBody>
      </p:sp>
      <p:sp>
        <p:nvSpPr>
          <p:cNvPr id="6" name="Footer Placeholder 5"/>
          <p:cNvSpPr>
            <a:spLocks noGrp="1"/>
          </p:cNvSpPr>
          <p:nvPr>
            <p:ph type="ftr" sz="quarter" idx="11"/>
          </p:nvPr>
        </p:nvSpPr>
        <p:spPr>
          <a:xfrm>
            <a:off x="445770" y="548078"/>
            <a:ext cx="3622992" cy="527403"/>
          </a:xfrm>
        </p:spPr>
        <p:txBody>
          <a:bodyPr/>
          <a:lstStyle/>
          <a:p>
            <a:endParaRPr lang="he-IL"/>
          </a:p>
        </p:txBody>
      </p:sp>
      <p:sp>
        <p:nvSpPr>
          <p:cNvPr id="7" name="Slide Number Placeholder 6"/>
          <p:cNvSpPr>
            <a:spLocks noGrp="1"/>
          </p:cNvSpPr>
          <p:nvPr>
            <p:ph type="sldNum" sz="quarter" idx="12"/>
          </p:nvPr>
        </p:nvSpPr>
        <p:spPr>
          <a:xfrm>
            <a:off x="5911849" y="550335"/>
            <a:ext cx="500381" cy="527403"/>
          </a:xfrm>
        </p:spPr>
        <p:txBody>
          <a:bodyPr/>
          <a:lstStyle/>
          <a:p>
            <a:fld id="{6994ACBE-B3FE-4D01-9E19-FF6E72B04F23}" type="slidenum">
              <a:rPr lang="he-IL" smtClean="0"/>
              <a:t>‹#›</a:t>
            </a:fld>
            <a:endParaRPr lang="he-IL"/>
          </a:p>
        </p:txBody>
      </p:sp>
      <p:sp>
        <p:nvSpPr>
          <p:cNvPr id="13" name="TextBox 12"/>
          <p:cNvSpPr txBox="1"/>
          <p:nvPr/>
        </p:nvSpPr>
        <p:spPr>
          <a:xfrm>
            <a:off x="173594" y="1166707"/>
            <a:ext cx="342900"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6110050" y="4364144"/>
            <a:ext cx="342900"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905085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514350" y="1624570"/>
            <a:ext cx="5831087" cy="3628206"/>
          </a:xfrm>
        </p:spPr>
        <p:txBody>
          <a:bodyPr anchor="b"/>
          <a:lstStyle>
            <a:lvl1pPr algn="l">
              <a:defRPr sz="24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514344" y="5269791"/>
            <a:ext cx="5830206" cy="1444278"/>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ערוך סגנונות טקסט של תבנית בסיס</a:t>
            </a:r>
          </a:p>
        </p:txBody>
      </p:sp>
      <p:sp>
        <p:nvSpPr>
          <p:cNvPr id="5" name="Date Placeholder 4"/>
          <p:cNvSpPr>
            <a:spLocks noGrp="1"/>
          </p:cNvSpPr>
          <p:nvPr>
            <p:ph type="dt" sz="half" idx="10"/>
          </p:nvPr>
        </p:nvSpPr>
        <p:spPr>
          <a:xfrm>
            <a:off x="4171632" y="547278"/>
            <a:ext cx="1637348" cy="527403"/>
          </a:xfrm>
        </p:spPr>
        <p:txBody>
          <a:bodyPr/>
          <a:lstStyle>
            <a:lvl1pPr algn="r">
              <a:defRPr/>
            </a:lvl1pPr>
          </a:lstStyle>
          <a:p>
            <a:fld id="{ECDC1F08-252E-482B-8162-194DCDFAEF99}" type="datetimeFigureOut">
              <a:rPr lang="he-IL" smtClean="0"/>
              <a:t>ט"ז/טבת/תשפ"ה</a:t>
            </a:fld>
            <a:endParaRPr lang="he-IL"/>
          </a:p>
        </p:txBody>
      </p:sp>
      <p:sp>
        <p:nvSpPr>
          <p:cNvPr id="6" name="Footer Placeholder 5"/>
          <p:cNvSpPr>
            <a:spLocks noGrp="1"/>
          </p:cNvSpPr>
          <p:nvPr>
            <p:ph type="ftr" sz="quarter" idx="11"/>
          </p:nvPr>
        </p:nvSpPr>
        <p:spPr>
          <a:xfrm>
            <a:off x="445770" y="547278"/>
            <a:ext cx="3622992" cy="527403"/>
          </a:xfrm>
        </p:spPr>
        <p:txBody>
          <a:bodyPr/>
          <a:lstStyle/>
          <a:p>
            <a:endParaRPr lang="he-IL"/>
          </a:p>
        </p:txBody>
      </p:sp>
      <p:sp>
        <p:nvSpPr>
          <p:cNvPr id="7" name="Slide Number Placeholder 6"/>
          <p:cNvSpPr>
            <a:spLocks noGrp="1"/>
          </p:cNvSpPr>
          <p:nvPr>
            <p:ph type="sldNum" sz="quarter" idx="12"/>
          </p:nvPr>
        </p:nvSpPr>
        <p:spPr>
          <a:xfrm>
            <a:off x="5911849" y="550335"/>
            <a:ext cx="500381" cy="527403"/>
          </a:xfrm>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828987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628776" y="1100668"/>
            <a:ext cx="4783454" cy="18833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445771" y="3180782"/>
            <a:ext cx="1920240" cy="89168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ערוך סגנונות טקסט של תבנית בסיס</a:t>
            </a:r>
          </a:p>
        </p:txBody>
      </p:sp>
      <p:sp>
        <p:nvSpPr>
          <p:cNvPr id="8" name="Text Placeholder 3"/>
          <p:cNvSpPr>
            <a:spLocks noGrp="1"/>
          </p:cNvSpPr>
          <p:nvPr>
            <p:ph type="body" sz="half" idx="15"/>
          </p:nvPr>
        </p:nvSpPr>
        <p:spPr>
          <a:xfrm>
            <a:off x="445770" y="4195482"/>
            <a:ext cx="1920240" cy="485200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ערוך סגנונות טקסט של תבנית בסיס</a:t>
            </a:r>
          </a:p>
        </p:txBody>
      </p:sp>
      <p:sp>
        <p:nvSpPr>
          <p:cNvPr id="9" name="Text Placeholder 4"/>
          <p:cNvSpPr>
            <a:spLocks noGrp="1"/>
          </p:cNvSpPr>
          <p:nvPr>
            <p:ph type="body" sz="quarter" idx="3"/>
          </p:nvPr>
        </p:nvSpPr>
        <p:spPr>
          <a:xfrm>
            <a:off x="2476678" y="3179703"/>
            <a:ext cx="1920240" cy="90499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ערוך סגנונות טקסט של תבנית בסיס</a:t>
            </a:r>
          </a:p>
        </p:txBody>
      </p:sp>
      <p:sp>
        <p:nvSpPr>
          <p:cNvPr id="10" name="Text Placeholder 3"/>
          <p:cNvSpPr>
            <a:spLocks noGrp="1"/>
          </p:cNvSpPr>
          <p:nvPr>
            <p:ph type="body" sz="half" idx="16"/>
          </p:nvPr>
        </p:nvSpPr>
        <p:spPr>
          <a:xfrm>
            <a:off x="2475586" y="4194765"/>
            <a:ext cx="1920240" cy="485271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ערוך סגנונות טקסט של תבנית בסיס</a:t>
            </a:r>
          </a:p>
        </p:txBody>
      </p:sp>
      <p:sp>
        <p:nvSpPr>
          <p:cNvPr id="11" name="Text Placeholder 4"/>
          <p:cNvSpPr>
            <a:spLocks noGrp="1"/>
          </p:cNvSpPr>
          <p:nvPr>
            <p:ph type="body" sz="quarter" idx="13"/>
          </p:nvPr>
        </p:nvSpPr>
        <p:spPr>
          <a:xfrm>
            <a:off x="4491989" y="3167473"/>
            <a:ext cx="1920240" cy="90499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ערוך סגנונות טקסט של תבנית בסיס</a:t>
            </a:r>
          </a:p>
        </p:txBody>
      </p:sp>
      <p:sp>
        <p:nvSpPr>
          <p:cNvPr id="12" name="Text Placeholder 3"/>
          <p:cNvSpPr>
            <a:spLocks noGrp="1"/>
          </p:cNvSpPr>
          <p:nvPr>
            <p:ph type="body" sz="half" idx="17"/>
          </p:nvPr>
        </p:nvSpPr>
        <p:spPr>
          <a:xfrm>
            <a:off x="4491990" y="4195482"/>
            <a:ext cx="1920240" cy="485200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ECDC1F08-252E-482B-8162-194DCDFAEF99}" type="datetimeFigureOut">
              <a:rPr lang="he-IL" smtClean="0"/>
              <a:t>ט"ז/טבת/תשפ"ה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1760703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628777" y="1100667"/>
            <a:ext cx="4786488" cy="187113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445770"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ערוך סגנונות טקסט של תבנית בסיס</a:t>
            </a:r>
          </a:p>
        </p:txBody>
      </p:sp>
      <p:sp>
        <p:nvSpPr>
          <p:cNvPr id="20" name="Picture Placeholder 2"/>
          <p:cNvSpPr>
            <a:spLocks noGrp="1" noChangeAspect="1"/>
          </p:cNvSpPr>
          <p:nvPr>
            <p:ph type="pic" idx="15"/>
          </p:nvPr>
        </p:nvSpPr>
        <p:spPr>
          <a:xfrm>
            <a:off x="445770" y="3368040"/>
            <a:ext cx="1920240" cy="2177211"/>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445770" y="6927705"/>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ערוך סגנונות טקסט של תבנית בסיס</a:t>
            </a:r>
          </a:p>
        </p:txBody>
      </p:sp>
      <p:sp>
        <p:nvSpPr>
          <p:cNvPr id="22" name="Text Placeholder 4"/>
          <p:cNvSpPr>
            <a:spLocks noGrp="1"/>
          </p:cNvSpPr>
          <p:nvPr>
            <p:ph type="body" sz="quarter" idx="3"/>
          </p:nvPr>
        </p:nvSpPr>
        <p:spPr>
          <a:xfrm>
            <a:off x="2468905"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ערוך סגנונות טקסט של תבנית בסיס</a:t>
            </a:r>
          </a:p>
        </p:txBody>
      </p:sp>
      <p:sp>
        <p:nvSpPr>
          <p:cNvPr id="23" name="Picture Placeholder 2"/>
          <p:cNvSpPr>
            <a:spLocks noGrp="1" noChangeAspect="1"/>
          </p:cNvSpPr>
          <p:nvPr>
            <p:ph type="pic" idx="21"/>
          </p:nvPr>
        </p:nvSpPr>
        <p:spPr>
          <a:xfrm>
            <a:off x="2468904" y="3368040"/>
            <a:ext cx="1920240" cy="218091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2468144" y="6927703"/>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ערוך סגנונות טקסט של תבנית בסיס</a:t>
            </a:r>
          </a:p>
        </p:txBody>
      </p:sp>
      <p:sp>
        <p:nvSpPr>
          <p:cNvPr id="25" name="Text Placeholder 4"/>
          <p:cNvSpPr>
            <a:spLocks noGrp="1"/>
          </p:cNvSpPr>
          <p:nvPr>
            <p:ph type="body" sz="quarter" idx="13"/>
          </p:nvPr>
        </p:nvSpPr>
        <p:spPr>
          <a:xfrm>
            <a:off x="4495024"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ערוך סגנונות טקסט של תבנית בסיס</a:t>
            </a:r>
          </a:p>
        </p:txBody>
      </p:sp>
      <p:sp>
        <p:nvSpPr>
          <p:cNvPr id="26" name="Picture Placeholder 2"/>
          <p:cNvSpPr>
            <a:spLocks noGrp="1" noChangeAspect="1"/>
          </p:cNvSpPr>
          <p:nvPr>
            <p:ph type="pic" idx="22"/>
          </p:nvPr>
        </p:nvSpPr>
        <p:spPr>
          <a:xfrm>
            <a:off x="4495023" y="3368042"/>
            <a:ext cx="1920240" cy="217955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4494954" y="6927701"/>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ECDC1F08-252E-482B-8162-194DCDFAEF99}" type="datetimeFigureOut">
              <a:rPr lang="he-IL" smtClean="0"/>
              <a:t>ט"ז/טבת/תשפ"ה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3133063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445770" y="3169920"/>
            <a:ext cx="5966460" cy="5877560"/>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CDC1F08-252E-482B-8162-194DCDFAEF99}" type="datetimeFigureOut">
              <a:rPr lang="he-IL" smtClean="0"/>
              <a:t>ט"ז/טבת/תשפ"ה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2938508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Vertical Title 1"/>
          <p:cNvSpPr>
            <a:spLocks noGrp="1"/>
          </p:cNvSpPr>
          <p:nvPr>
            <p:ph type="title" orient="vert"/>
          </p:nvPr>
        </p:nvSpPr>
        <p:spPr>
          <a:xfrm>
            <a:off x="5254942" y="1079265"/>
            <a:ext cx="1157288" cy="6136975"/>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445771" y="1077737"/>
            <a:ext cx="4708526" cy="6138502"/>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4171632" y="550335"/>
            <a:ext cx="1637348" cy="527403"/>
          </a:xfrm>
        </p:spPr>
        <p:txBody>
          <a:bodyPr/>
          <a:lstStyle>
            <a:lvl1pPr algn="r">
              <a:defRPr/>
            </a:lvl1pPr>
          </a:lstStyle>
          <a:p>
            <a:fld id="{ECDC1F08-252E-482B-8162-194DCDFAEF99}" type="datetimeFigureOut">
              <a:rPr lang="he-IL" smtClean="0"/>
              <a:t>ט"ז/טבת/תשפ"ה</a:t>
            </a:fld>
            <a:endParaRPr lang="he-IL"/>
          </a:p>
        </p:txBody>
      </p:sp>
      <p:sp>
        <p:nvSpPr>
          <p:cNvPr id="5" name="Footer Placeholder 4"/>
          <p:cNvSpPr>
            <a:spLocks noGrp="1"/>
          </p:cNvSpPr>
          <p:nvPr>
            <p:ph type="ftr" sz="quarter" idx="11"/>
          </p:nvPr>
        </p:nvSpPr>
        <p:spPr>
          <a:xfrm>
            <a:off x="445770" y="550335"/>
            <a:ext cx="3622992" cy="527403"/>
          </a:xfrm>
        </p:spPr>
        <p:txBody>
          <a:bodyPr/>
          <a:lstStyle/>
          <a:p>
            <a:endParaRPr lang="he-IL"/>
          </a:p>
        </p:txBody>
      </p:sp>
      <p:sp>
        <p:nvSpPr>
          <p:cNvPr id="6" name="Slide Number Placeholder 5"/>
          <p:cNvSpPr>
            <a:spLocks noGrp="1"/>
          </p:cNvSpPr>
          <p:nvPr>
            <p:ph type="sldNum" sz="quarter" idx="12"/>
          </p:nvPr>
        </p:nvSpPr>
        <p:spPr>
          <a:xfrm>
            <a:off x="5911849" y="550335"/>
            <a:ext cx="500381" cy="527403"/>
          </a:xfrm>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33306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CDC1F08-252E-482B-8162-194DCDFAEF99}" type="datetimeFigureOut">
              <a:rPr lang="he-IL" smtClean="0"/>
              <a:t>ט"ז/טבת/תשפ"ה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343197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445770" y="1088439"/>
            <a:ext cx="5966460" cy="4047239"/>
          </a:xfrm>
        </p:spPr>
        <p:txBody>
          <a:bodyPr anchor="b">
            <a:normAutofit/>
          </a:bodyPr>
          <a:lstStyle>
            <a:lvl1pPr algn="r">
              <a:defRPr sz="3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445770" y="5260271"/>
            <a:ext cx="5966461" cy="1955971"/>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a:xfrm>
            <a:off x="4171632" y="550335"/>
            <a:ext cx="1637348" cy="527403"/>
          </a:xfrm>
        </p:spPr>
        <p:txBody>
          <a:bodyPr/>
          <a:lstStyle>
            <a:lvl1pPr algn="r">
              <a:defRPr/>
            </a:lvl1pPr>
          </a:lstStyle>
          <a:p>
            <a:fld id="{ECDC1F08-252E-482B-8162-194DCDFAEF99}" type="datetimeFigureOut">
              <a:rPr lang="he-IL" smtClean="0"/>
              <a:t>ט"ז/טבת/תשפ"ה</a:t>
            </a:fld>
            <a:endParaRPr lang="he-IL"/>
          </a:p>
        </p:txBody>
      </p:sp>
      <p:sp>
        <p:nvSpPr>
          <p:cNvPr id="5" name="Footer Placeholder 4"/>
          <p:cNvSpPr>
            <a:spLocks noGrp="1"/>
          </p:cNvSpPr>
          <p:nvPr>
            <p:ph type="ftr" sz="quarter" idx="11"/>
          </p:nvPr>
        </p:nvSpPr>
        <p:spPr>
          <a:xfrm>
            <a:off x="445770" y="550335"/>
            <a:ext cx="3622992" cy="527403"/>
          </a:xfrm>
        </p:spPr>
        <p:txBody>
          <a:bodyPr/>
          <a:lstStyle/>
          <a:p>
            <a:endParaRPr lang="he-IL"/>
          </a:p>
        </p:txBody>
      </p:sp>
      <p:sp>
        <p:nvSpPr>
          <p:cNvPr id="6" name="Slide Number Placeholder 5"/>
          <p:cNvSpPr>
            <a:spLocks noGrp="1"/>
          </p:cNvSpPr>
          <p:nvPr>
            <p:ph type="sldNum" sz="quarter" idx="12"/>
          </p:nvPr>
        </p:nvSpPr>
        <p:spPr>
          <a:xfrm>
            <a:off x="5911850" y="550335"/>
            <a:ext cx="500380" cy="527403"/>
          </a:xfrm>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315251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445771" y="3169920"/>
            <a:ext cx="2932934" cy="58775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3481574" y="3169920"/>
            <a:ext cx="2930655" cy="58775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CDC1F08-252E-482B-8162-194DCDFAEF99}" type="datetimeFigureOut">
              <a:rPr lang="he-IL" smtClean="0"/>
              <a:t>ט"ז/טבת/תשפ"ה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228842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628775" y="1100667"/>
            <a:ext cx="4783455" cy="187113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15960" y="3154381"/>
            <a:ext cx="2762744" cy="1190095"/>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ערוך סגנונות טקסט של תבנית בסיס</a:t>
            </a:r>
          </a:p>
        </p:txBody>
      </p:sp>
      <p:sp>
        <p:nvSpPr>
          <p:cNvPr id="4" name="Content Placeholder 3"/>
          <p:cNvSpPr>
            <a:spLocks noGrp="1"/>
          </p:cNvSpPr>
          <p:nvPr>
            <p:ph sz="half" idx="2"/>
          </p:nvPr>
        </p:nvSpPr>
        <p:spPr>
          <a:xfrm>
            <a:off x="445770" y="4524964"/>
            <a:ext cx="2932934" cy="452251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3651764" y="3154381"/>
            <a:ext cx="2760466" cy="1190095"/>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ערוך סגנונות טקסט של תבנית בסיס</a:t>
            </a:r>
          </a:p>
        </p:txBody>
      </p:sp>
      <p:sp>
        <p:nvSpPr>
          <p:cNvPr id="6" name="Content Placeholder 5"/>
          <p:cNvSpPr>
            <a:spLocks noGrp="1"/>
          </p:cNvSpPr>
          <p:nvPr>
            <p:ph sz="quarter" idx="4"/>
          </p:nvPr>
        </p:nvSpPr>
        <p:spPr>
          <a:xfrm>
            <a:off x="3481574" y="4524964"/>
            <a:ext cx="2930656" cy="452251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CDC1F08-252E-482B-8162-194DCDFAEF99}" type="datetimeFigureOut">
              <a:rPr lang="he-IL" smtClean="0"/>
              <a:t>ט"ז/טבת/תשפ"ה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103386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CDC1F08-252E-482B-8162-194DCDFAEF99}" type="datetimeFigureOut">
              <a:rPr lang="he-IL" smtClean="0"/>
              <a:t>ט"ז/טבת/תשפ"ה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16627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C1F08-252E-482B-8162-194DCDFAEF99}" type="datetimeFigureOut">
              <a:rPr lang="he-IL" smtClean="0"/>
              <a:t>ט"ז/טבת/תשפ"ה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81564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45770" y="2201333"/>
            <a:ext cx="2314575" cy="2311400"/>
          </a:xfrm>
        </p:spPr>
        <p:txBody>
          <a:bodyPr anchor="b"/>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914650" y="1078653"/>
            <a:ext cx="3497580" cy="7968827"/>
          </a:xfrm>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45770" y="4512733"/>
            <a:ext cx="2314575" cy="45347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CDC1F08-252E-482B-8162-194DCDFAEF99}" type="datetimeFigureOut">
              <a:rPr lang="he-IL" smtClean="0"/>
              <a:t>ט"ז/טבת/תשפ"ה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401371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45770" y="2201333"/>
            <a:ext cx="3056798" cy="2311400"/>
          </a:xfrm>
        </p:spPr>
        <p:txBody>
          <a:bodyPr anchor="b"/>
          <a:lstStyle>
            <a:lvl1pPr algn="l">
              <a:defRPr sz="24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658143" y="1085127"/>
            <a:ext cx="2755676" cy="796235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445770" y="4512733"/>
            <a:ext cx="3056798" cy="45347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CDC1F08-252E-482B-8162-194DCDFAEF99}" type="datetimeFigureOut">
              <a:rPr lang="he-IL" smtClean="0"/>
              <a:t>ט"ז/טבת/תשפ"ה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994ACBE-B3FE-4D01-9E19-FF6E72B04F23}" type="slidenum">
              <a:rPr lang="he-IL" smtClean="0"/>
              <a:t>‹#›</a:t>
            </a:fld>
            <a:endParaRPr lang="he-IL"/>
          </a:p>
        </p:txBody>
      </p:sp>
    </p:spTree>
    <p:extLst>
      <p:ext uri="{BB962C8B-B14F-4D97-AF65-F5344CB8AC3E}">
        <p14:creationId xmlns:p14="http://schemas.microsoft.com/office/powerpoint/2010/main" val="347317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6858000" cy="1561572"/>
          </a:xfrm>
          <a:prstGeom prst="rect">
            <a:avLst/>
          </a:prstGeom>
        </p:spPr>
      </p:pic>
      <p:sp>
        <p:nvSpPr>
          <p:cNvPr id="2" name="Title Placeholder 1"/>
          <p:cNvSpPr>
            <a:spLocks noGrp="1"/>
          </p:cNvSpPr>
          <p:nvPr>
            <p:ph type="title"/>
          </p:nvPr>
        </p:nvSpPr>
        <p:spPr>
          <a:xfrm>
            <a:off x="1628775" y="1104094"/>
            <a:ext cx="4783455" cy="186770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445770" y="3169920"/>
            <a:ext cx="5966460" cy="5877560"/>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4809172" y="9181397"/>
            <a:ext cx="1603058" cy="527403"/>
          </a:xfrm>
          <a:prstGeom prst="rect">
            <a:avLst/>
          </a:prstGeom>
        </p:spPr>
        <p:txBody>
          <a:bodyPr vert="horz" lIns="91440" tIns="45720" rIns="91440" bIns="45720" rtlCol="0" anchor="ctr"/>
          <a:lstStyle>
            <a:lvl1pPr algn="r">
              <a:defRPr sz="788">
                <a:solidFill>
                  <a:schemeClr val="tx1">
                    <a:tint val="75000"/>
                  </a:schemeClr>
                </a:solidFill>
              </a:defRPr>
            </a:lvl1pPr>
          </a:lstStyle>
          <a:p>
            <a:fld id="{ECDC1F08-252E-482B-8162-194DCDFAEF99}" type="datetimeFigureOut">
              <a:rPr lang="he-IL" smtClean="0"/>
              <a:t>ט"ז/טבת/תשפ"ה</a:t>
            </a:fld>
            <a:endParaRPr lang="he-IL"/>
          </a:p>
        </p:txBody>
      </p:sp>
      <p:sp>
        <p:nvSpPr>
          <p:cNvPr id="5" name="Footer Placeholder 4"/>
          <p:cNvSpPr>
            <a:spLocks noGrp="1"/>
          </p:cNvSpPr>
          <p:nvPr>
            <p:ph type="ftr" sz="quarter" idx="3"/>
          </p:nvPr>
        </p:nvSpPr>
        <p:spPr>
          <a:xfrm>
            <a:off x="445770" y="9180667"/>
            <a:ext cx="4260533" cy="527403"/>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929187" y="550335"/>
            <a:ext cx="1483043" cy="527403"/>
          </a:xfrm>
          <a:prstGeom prst="rect">
            <a:avLst/>
          </a:prstGeom>
        </p:spPr>
        <p:txBody>
          <a:bodyPr vert="horz" lIns="91440" tIns="45720" rIns="91440" bIns="45720" rtlCol="0" anchor="ctr"/>
          <a:lstStyle>
            <a:lvl1pPr algn="r">
              <a:defRPr sz="788">
                <a:solidFill>
                  <a:schemeClr val="tx1">
                    <a:tint val="75000"/>
                  </a:schemeClr>
                </a:solidFill>
              </a:defRPr>
            </a:lvl1pPr>
          </a:lstStyle>
          <a:p>
            <a:fld id="{6994ACBE-B3FE-4D01-9E19-FF6E72B04F23}" type="slidenum">
              <a:rPr lang="he-IL" smtClean="0"/>
              <a:t>‹#›</a:t>
            </a:fld>
            <a:endParaRPr lang="he-IL"/>
          </a:p>
        </p:txBody>
      </p:sp>
    </p:spTree>
    <p:extLst>
      <p:ext uri="{BB962C8B-B14F-4D97-AF65-F5344CB8AC3E}">
        <p14:creationId xmlns:p14="http://schemas.microsoft.com/office/powerpoint/2010/main" val="369465987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 id="2147484053" r:id="rId13"/>
    <p:sldLayoutId id="2147484054" r:id="rId14"/>
    <p:sldLayoutId id="2147484055" r:id="rId15"/>
    <p:sldLayoutId id="2147484056" r:id="rId16"/>
    <p:sldLayoutId id="2147484057" r:id="rId17"/>
  </p:sldLayoutIdLst>
  <p:txStyles>
    <p:titleStyle>
      <a:lvl1pPr algn="r" defTabSz="685800" rtl="1"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r" defTabSz="685800" rtl="1"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B8930F-0DD2-412A-BB5A-F7392E80449B}"/>
              </a:ext>
            </a:extLst>
          </p:cNvPr>
          <p:cNvSpPr txBox="1"/>
          <p:nvPr/>
        </p:nvSpPr>
        <p:spPr>
          <a:xfrm>
            <a:off x="754994" y="1085921"/>
            <a:ext cx="5766073" cy="6217087"/>
          </a:xfrm>
          <a:prstGeom prst="rect">
            <a:avLst/>
          </a:prstGeom>
          <a:noFill/>
        </p:spPr>
        <p:txBody>
          <a:bodyPr wrap="square" rtlCol="1">
            <a:spAutoFit/>
          </a:bodyPr>
          <a:lstStyle/>
          <a:p>
            <a:pPr algn="ctr" rtl="1"/>
            <a:r>
              <a:rPr lang="he-IL" sz="1400" b="1" dirty="0"/>
              <a:t>מבוא פרויקט בפיתון:</a:t>
            </a:r>
          </a:p>
          <a:p>
            <a:pPr algn="r" rtl="1"/>
            <a:r>
              <a:rPr lang="he-IL" sz="1200" b="1" dirty="0"/>
              <a:t>נושא: מבחן אישיות</a:t>
            </a:r>
          </a:p>
          <a:p>
            <a:pPr algn="r" rtl="1"/>
            <a:endParaRPr lang="he-IL" sz="1200" b="1" dirty="0"/>
          </a:p>
          <a:p>
            <a:pPr algn="r" rtl="1"/>
            <a:r>
              <a:rPr lang="he-IL" sz="1200" b="1" dirty="0"/>
              <a:t>מבוא:</a:t>
            </a:r>
          </a:p>
          <a:p>
            <a:pPr algn="r" rtl="1"/>
            <a:r>
              <a:rPr lang="he-IL" sz="1200" dirty="0"/>
              <a:t>פרויקט זה נועד לספק למשתמשים חוויה של גילוי עצמי. באמצעות סדרה של שאלות ממוקדות, המבחן בוחן היבטים שונים באישיות ומספק תובנות ייחודיות אודות האופן שבו כל אחד מאתנו תופס את העולם ומגיב לאירועים שונים.</a:t>
            </a:r>
          </a:p>
          <a:p>
            <a:pPr algn="r" rtl="1"/>
            <a:endParaRPr lang="he-IL" sz="1200" b="1" dirty="0"/>
          </a:p>
          <a:p>
            <a:pPr algn="r" rtl="1"/>
            <a:r>
              <a:rPr lang="he-IL" sz="1200" b="1" dirty="0"/>
              <a:t>מטרת הפרויקט:</a:t>
            </a:r>
          </a:p>
          <a:p>
            <a:pPr marL="228600" indent="-228600" algn="r" rtl="1">
              <a:buFont typeface="+mj-lt"/>
              <a:buAutoNum type="arabicPeriod"/>
            </a:pPr>
            <a:r>
              <a:rPr lang="he-IL" sz="1200" dirty="0"/>
              <a:t>להציג למשתמש סדרה של שאלות עם אפשרויות בחירה.</a:t>
            </a:r>
          </a:p>
          <a:p>
            <a:pPr marL="228600" indent="-228600" algn="r" rtl="1">
              <a:buFont typeface="+mj-lt"/>
              <a:buAutoNum type="arabicPeriod"/>
            </a:pPr>
            <a:r>
              <a:rPr lang="he-IL" sz="1200" dirty="0"/>
              <a:t>לחשב ציון אישיות על סמך תשובות המשתמש.</a:t>
            </a:r>
          </a:p>
          <a:p>
            <a:pPr marL="228600" indent="-228600" algn="r" rtl="1">
              <a:buFont typeface="+mj-lt"/>
              <a:buAutoNum type="arabicPeriod"/>
            </a:pPr>
            <a:r>
              <a:rPr lang="he-IL" sz="1200" dirty="0"/>
              <a:t>להתאים את המשתמש לאחד מארבעה סוגי אישיות.</a:t>
            </a:r>
          </a:p>
          <a:p>
            <a:pPr marL="228600" indent="-228600" algn="r" rtl="1">
              <a:buFont typeface="+mj-lt"/>
              <a:buAutoNum type="arabicPeriod"/>
            </a:pPr>
            <a:r>
              <a:rPr lang="he-IL" sz="1200" dirty="0"/>
              <a:t>לאחסן את תוצאות המשתמש בקובץ טקסט.</a:t>
            </a:r>
          </a:p>
          <a:p>
            <a:pPr algn="r" rtl="1"/>
            <a:endParaRPr lang="he-IL" sz="1200" dirty="0"/>
          </a:p>
          <a:p>
            <a:pPr algn="r" rtl="1"/>
            <a:r>
              <a:rPr lang="he-IL" sz="1200" b="1" dirty="0"/>
              <a:t>אופן המימוש:</a:t>
            </a:r>
            <a:endParaRPr lang="he-IL" sz="1200" dirty="0"/>
          </a:p>
          <a:p>
            <a:pPr algn="r" rtl="1"/>
            <a:r>
              <a:rPr lang="he-IL" sz="1200" dirty="0"/>
              <a:t>הפרויקט מיושם בשפת פיתון ומבוסס על אלגוריתם המנתח את תשובות המשתמש ומחבר אותן לסוגי אישיות מוכרים. המערכת מציעה ממשק ידידותי למשתמש ומספקת הסבר מפורט על כל סוג אישיות.</a:t>
            </a:r>
          </a:p>
          <a:p>
            <a:pPr algn="r" rtl="1"/>
            <a:endParaRPr lang="he-IL" sz="1200" dirty="0"/>
          </a:p>
          <a:p>
            <a:pPr algn="r" rtl="1"/>
            <a:r>
              <a:rPr lang="he-IL" sz="1200" b="1" dirty="0"/>
              <a:t>התייחסות למקרי קצה:</a:t>
            </a:r>
          </a:p>
          <a:p>
            <a:pPr lvl="0" algn="r" defTabSz="914400" rtl="1" eaLnBrk="0" fontAlgn="base" hangingPunct="0">
              <a:spcBef>
                <a:spcPct val="0"/>
              </a:spcBef>
              <a:spcAft>
                <a:spcPct val="0"/>
              </a:spcAft>
            </a:pPr>
            <a:r>
              <a:rPr lang="he-IL" altLang="he-IL" sz="1200" dirty="0">
                <a:latin typeface="Arial" panose="020B0604020202020204" pitchFamily="34" charset="0"/>
              </a:rPr>
              <a:t>מקרי קצה בפרויקט מתייחסים למצבים שיכולים לגרום לתכנית להתרסק או להפיק תוצאות לא נכונות. מקרי הקצה שטיפלנו בהם:</a:t>
            </a:r>
          </a:p>
          <a:p>
            <a:pPr marL="171450" lvl="0" indent="-171450" algn="r" defTabSz="914400" rtl="1" eaLnBrk="0" fontAlgn="base" hangingPunct="0">
              <a:spcBef>
                <a:spcPct val="0"/>
              </a:spcBef>
              <a:spcAft>
                <a:spcPct val="0"/>
              </a:spcAft>
              <a:buFont typeface="Wingdings" panose="05000000000000000000" pitchFamily="2" charset="2"/>
              <a:buChar char="ü"/>
            </a:pPr>
            <a:r>
              <a:rPr lang="he-IL" altLang="he-IL" sz="1200" dirty="0">
                <a:latin typeface="Arial" panose="020B0604020202020204" pitchFamily="34" charset="0"/>
              </a:rPr>
              <a:t>קלט לא תקין: משתמש מכניס תו שאינו </a:t>
            </a:r>
            <a:r>
              <a:rPr lang="en-US" altLang="he-IL" sz="1200" dirty="0">
                <a:latin typeface="Arial" panose="020B0604020202020204" pitchFamily="34" charset="0"/>
              </a:rPr>
              <a:t>‘a’ / ‘b’ / ‘c’ / ‘d’</a:t>
            </a:r>
            <a:endParaRPr lang="he-IL" altLang="he-IL" sz="1200" dirty="0">
              <a:latin typeface="Arial" panose="020B0604020202020204" pitchFamily="34" charset="0"/>
            </a:endParaRPr>
          </a:p>
          <a:p>
            <a:pPr lvl="0" algn="r" defTabSz="914400" rtl="1" eaLnBrk="0" fontAlgn="base" hangingPunct="0">
              <a:spcBef>
                <a:spcPct val="0"/>
              </a:spcBef>
              <a:spcAft>
                <a:spcPct val="0"/>
              </a:spcAft>
            </a:pPr>
            <a:r>
              <a:rPr lang="he-IL" altLang="he-IL" sz="1200" dirty="0">
                <a:latin typeface="Arial" panose="020B0604020202020204" pitchFamily="34" charset="0"/>
              </a:rPr>
              <a:t>   הפתרון: הקוד מכיל לולאות </a:t>
            </a:r>
            <a:r>
              <a:rPr lang="he-IL" altLang="he-IL" sz="1200" dirty="0">
                <a:latin typeface="Arial Unicode MS"/>
              </a:rPr>
              <a:t>while</a:t>
            </a:r>
            <a:r>
              <a:rPr lang="he-IL" altLang="he-IL" sz="1200" dirty="0"/>
              <a:t> שחוזרת על עצמה עד לקבלת קלט תקין. </a:t>
            </a:r>
          </a:p>
          <a:p>
            <a:pPr marL="171450" lvl="0" indent="-171450" algn="r" defTabSz="914400" rtl="1" eaLnBrk="0" fontAlgn="base" hangingPunct="0">
              <a:spcBef>
                <a:spcPct val="0"/>
              </a:spcBef>
              <a:spcAft>
                <a:spcPct val="0"/>
              </a:spcAft>
              <a:buFont typeface="Wingdings" panose="05000000000000000000" pitchFamily="2" charset="2"/>
              <a:buChar char="ü"/>
            </a:pPr>
            <a:r>
              <a:rPr lang="he-IL" altLang="he-IL" sz="1200" dirty="0">
                <a:latin typeface="Arial" panose="020B0604020202020204" pitchFamily="34" charset="0"/>
              </a:rPr>
              <a:t>מחיקת הנתונים מקובץ המשתמשים.</a:t>
            </a:r>
          </a:p>
          <a:p>
            <a:pPr algn="r" defTabSz="914400" rtl="1" eaLnBrk="0" fontAlgn="base" hangingPunct="0">
              <a:spcBef>
                <a:spcPct val="0"/>
              </a:spcBef>
              <a:spcAft>
                <a:spcPct val="0"/>
              </a:spcAft>
            </a:pPr>
            <a:r>
              <a:rPr lang="he-IL" altLang="he-IL" sz="1200" dirty="0">
                <a:latin typeface="Arial" panose="020B0604020202020204" pitchFamily="34" charset="0"/>
              </a:rPr>
              <a:t>   הפתרון: הקוד פותח את הקובץ במצב 'a' (append), מה שמאפשר הוספת נתונים לקובץ קיים ללא מחיקה. </a:t>
            </a:r>
          </a:p>
          <a:p>
            <a:pPr lvl="0" algn="r" defTabSz="914400" eaLnBrk="0" fontAlgn="base" hangingPunct="0">
              <a:spcBef>
                <a:spcPct val="0"/>
              </a:spcBef>
              <a:spcAft>
                <a:spcPct val="0"/>
              </a:spcAft>
            </a:pPr>
            <a:endParaRPr lang="he-IL" altLang="he-IL" sz="1200" b="1" dirty="0">
              <a:latin typeface="Arial" panose="020B0604020202020204" pitchFamily="34" charset="0"/>
            </a:endParaRPr>
          </a:p>
          <a:p>
            <a:pPr lvl="0" algn="r" defTabSz="914400" eaLnBrk="0" fontAlgn="base" hangingPunct="0">
              <a:spcBef>
                <a:spcPct val="0"/>
              </a:spcBef>
              <a:spcAft>
                <a:spcPct val="0"/>
              </a:spcAft>
            </a:pPr>
            <a:endParaRPr lang="he-IL" altLang="he-IL" sz="1200" dirty="0">
              <a:latin typeface="Arial" panose="020B0604020202020204" pitchFamily="34" charset="0"/>
            </a:endParaRPr>
          </a:p>
          <a:p>
            <a:pPr algn="r" rtl="1"/>
            <a:endParaRPr lang="he-IL" sz="1200" b="1" dirty="0"/>
          </a:p>
          <a:p>
            <a:pPr algn="r" rtl="1"/>
            <a:endParaRPr lang="he-IL" sz="1200" b="1" dirty="0"/>
          </a:p>
          <a:p>
            <a:pPr algn="r" rtl="1"/>
            <a:endParaRPr lang="he-IL" sz="1200" b="1" dirty="0"/>
          </a:p>
          <a:p>
            <a:pPr algn="r" rtl="1"/>
            <a:endParaRPr lang="he-IL" sz="1200" dirty="0"/>
          </a:p>
        </p:txBody>
      </p:sp>
      <p:sp>
        <p:nvSpPr>
          <p:cNvPr id="8" name="TextBox 7">
            <a:extLst>
              <a:ext uri="{FF2B5EF4-FFF2-40B4-BE49-F238E27FC236}">
                <a16:creationId xmlns:a16="http://schemas.microsoft.com/office/drawing/2014/main" id="{495C647A-EB26-47E8-9EE6-D36FA346119F}"/>
              </a:ext>
            </a:extLst>
          </p:cNvPr>
          <p:cNvSpPr txBox="1"/>
          <p:nvPr/>
        </p:nvSpPr>
        <p:spPr>
          <a:xfrm>
            <a:off x="877824" y="7303008"/>
            <a:ext cx="3627120" cy="369332"/>
          </a:xfrm>
          <a:prstGeom prst="rect">
            <a:avLst/>
          </a:prstGeom>
          <a:noFill/>
        </p:spPr>
        <p:txBody>
          <a:bodyPr wrap="square" rtlCol="1">
            <a:spAutoFit/>
          </a:bodyPr>
          <a:lstStyle/>
          <a:p>
            <a:r>
              <a:rPr lang="he-IL" b="1" dirty="0"/>
              <a:t>מגישות: </a:t>
            </a:r>
            <a:r>
              <a:rPr lang="he-IL" dirty="0"/>
              <a:t>שירה גבאי ואילה לוי</a:t>
            </a:r>
          </a:p>
        </p:txBody>
      </p:sp>
    </p:spTree>
    <p:extLst>
      <p:ext uri="{BB962C8B-B14F-4D97-AF65-F5344CB8AC3E}">
        <p14:creationId xmlns:p14="http://schemas.microsoft.com/office/powerpoint/2010/main" val="88143759"/>
      </p:ext>
    </p:extLst>
  </p:cSld>
  <p:clrMapOvr>
    <a:masterClrMapping/>
  </p:clrMapOvr>
</p:sld>
</file>

<file path=ppt/theme/theme1.xml><?xml version="1.0" encoding="utf-8"?>
<a:theme xmlns:a="http://schemas.openxmlformats.org/drawingml/2006/main" name="שובל אדים">
  <a:themeElements>
    <a:clrScheme name="סגול אדום">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שובל אדים">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TM04033937[[fn=שובל אדים]]</Template>
  <TotalTime>731</TotalTime>
  <Words>210</Words>
  <Application>Microsoft Office PowerPoint</Application>
  <PresentationFormat>נייר A4 ‏(210x297 מ"מ)</PresentationFormat>
  <Paragraphs>26</Paragraphs>
  <Slides>1</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vt:i4>
      </vt:variant>
    </vt:vector>
  </HeadingPairs>
  <TitlesOfParts>
    <vt:vector size="7" baseType="lpstr">
      <vt:lpstr>Arial</vt:lpstr>
      <vt:lpstr>Arial Unicode MS</vt:lpstr>
      <vt:lpstr>Century Gothic</vt:lpstr>
      <vt:lpstr>Times New Roman</vt:lpstr>
      <vt:lpstr>Wingdings</vt:lpstr>
      <vt:lpstr>שובל אדים</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משתמש</dc:creator>
  <cp:lastModifiedBy>משתמש</cp:lastModifiedBy>
  <cp:revision>99</cp:revision>
  <dcterms:created xsi:type="dcterms:W3CDTF">2024-11-02T19:00:36Z</dcterms:created>
  <dcterms:modified xsi:type="dcterms:W3CDTF">2025-01-16T13:01:10Z</dcterms:modified>
</cp:coreProperties>
</file>