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7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3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7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7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9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3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4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2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3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2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50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2914009"/>
            <a:ext cx="9951671" cy="232752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66957"/>
            <a:ext cx="9144000" cy="101123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1391453"/>
            <a:ext cx="11336594" cy="1694894"/>
          </a:xfrm>
          <a:prstGeom prst="rect">
            <a:avLst/>
          </a:prstGeom>
        </p:spPr>
      </p:pic>
      <p:pic>
        <p:nvPicPr>
          <p:cNvPr id="1027" name="Picture 3" descr="C:\Users\IMOE001\AppData\Local\Microsoft\Windows\Clipboard\HistoryData\{5AAEB4DC-3CD5-4058-9095-FA47D08D82D8}\{1044DF9A-C1ED-452A-A715-C1450AE0FE5A}\ResourceMap\{57B734CB-CE51-4961-9517-757D84EB34DB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4" r="27357"/>
          <a:stretch/>
        </p:blipFill>
        <p:spPr bwMode="auto">
          <a:xfrm>
            <a:off x="137232" y="4404145"/>
            <a:ext cx="1898046" cy="23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5" y="561522"/>
            <a:ext cx="11763731" cy="412846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2" y="3441291"/>
            <a:ext cx="4266638" cy="34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765585"/>
          </a:xfrm>
        </p:spPr>
        <p:txBody>
          <a:bodyPr/>
          <a:lstStyle/>
          <a:p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פשוטה: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1" y="353962"/>
            <a:ext cx="7755761" cy="61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4970"/>
          <a:stretch/>
        </p:blipFill>
        <p:spPr>
          <a:xfrm>
            <a:off x="161130" y="2094271"/>
            <a:ext cx="8798303" cy="469105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useRef 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לגישה לאלמנט ב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אחד השימושים הנפוצים ב </a:t>
            </a:r>
            <a:r>
              <a:rPr lang="en-US" dirty="0"/>
              <a:t>useRef</a:t>
            </a:r>
            <a:r>
              <a:rPr lang="he-IL" dirty="0"/>
              <a:t> הוא כדי לקבל גישה לאלמנטים מסוימים בדף בלי </a:t>
            </a:r>
            <a:r>
              <a:rPr lang="en-US" dirty="0" err="1"/>
              <a:t>document.querySelector</a:t>
            </a:r>
            <a:r>
              <a:rPr lang="he-IL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500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🤒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1" y="1477092"/>
            <a:ext cx="9171259" cy="5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42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30</Words>
  <Application>Microsoft Office PowerPoint</Application>
  <PresentationFormat>מסך רחב</PresentationFormat>
  <Paragraphs>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useRef</vt:lpstr>
      <vt:lpstr>מצגת של PowerPoint‏</vt:lpstr>
      <vt:lpstr>דוגמא פשוטה:</vt:lpstr>
      <vt:lpstr>שימוש ב  useRef לגישה לאלמנט ב DOM</vt:lpstr>
      <vt:lpstr>תרגיל 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וייסבורד שרה</cp:lastModifiedBy>
  <cp:revision>8</cp:revision>
  <dcterms:created xsi:type="dcterms:W3CDTF">2025-02-05T06:57:55Z</dcterms:created>
  <dcterms:modified xsi:type="dcterms:W3CDTF">2025-02-05T17:02:53Z</dcterms:modified>
</cp:coreProperties>
</file>