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042"/>
    <a:srgbClr val="365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7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2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1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3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9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5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5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07690" y="1122363"/>
            <a:ext cx="9360310" cy="50979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he-IL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</a:t>
            </a:r>
            <a:r>
              <a:rPr lang="en-US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לשמירת מערכים ואובייקטים</a:t>
            </a:r>
            <a:endParaRPr lang="he-IL" dirty="0">
              <a:solidFill>
                <a:srgbClr val="1660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7" y="4144297"/>
            <a:ext cx="2713703" cy="2713703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86" y="1838506"/>
            <a:ext cx="9462821" cy="22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61" y="393131"/>
            <a:ext cx="8780218" cy="424769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4" y="4336027"/>
            <a:ext cx="4394679" cy="20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5" y="272497"/>
            <a:ext cx="11926157" cy="4749354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0" y="5021851"/>
            <a:ext cx="3267075" cy="1400175"/>
          </a:xfrm>
        </p:spPr>
      </p:pic>
    </p:spTree>
    <p:extLst>
      <p:ext uri="{BB962C8B-B14F-4D97-AF65-F5344CB8AC3E}">
        <p14:creationId xmlns:p14="http://schemas.microsoft.com/office/powerpoint/2010/main" val="263141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</a:t>
            </a:r>
            <a:r>
              <a:rPr lang="he-IL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לרינדור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עם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91" y="1445993"/>
            <a:ext cx="8717517" cy="44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21" y="156575"/>
            <a:ext cx="7697582" cy="199668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1855"/>
          <a:stretch/>
        </p:blipFill>
        <p:spPr>
          <a:xfrm>
            <a:off x="412955" y="2037249"/>
            <a:ext cx="5161936" cy="4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13" y="351549"/>
            <a:ext cx="6267480" cy="2293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5614" y="2930013"/>
            <a:ext cx="173047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 "Counter: 0"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+ "Counter: 1"</a:t>
            </a:r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40" y="3853343"/>
            <a:ext cx="6330292" cy="167238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2" y="4119716"/>
            <a:ext cx="413634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0" y="533958"/>
            <a:ext cx="11162464" cy="345793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093661"/>
            <a:ext cx="6370842" cy="25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9" y="532409"/>
            <a:ext cx="9488039" cy="56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360905"/>
            <a:ext cx="9290979" cy="169923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89" y="2419782"/>
            <a:ext cx="8601386" cy="16823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8" y="4461789"/>
            <a:ext cx="3563272" cy="2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05" y="159612"/>
            <a:ext cx="9810153" cy="4972827"/>
          </a:xfrm>
          <a:prstGeom prst="rect">
            <a:avLst/>
          </a:prstGeom>
        </p:spPr>
      </p:pic>
      <p:pic>
        <p:nvPicPr>
          <p:cNvPr id="3074" name="Picture 2" descr="C:\Users\IMOE001\AppData\Local\Microsoft\Windows\Clipboard\HistoryData\{B9209A52-C82F-4E4E-B1DC-A6A0596997DD}\{D165F779-489D-444B-9276-023D2DF28C38}\ResourceMap\{477E8E97-AE8D-47DE-8D53-8D9E4C609EEE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29292"/>
          <a:stretch/>
        </p:blipFill>
        <p:spPr bwMode="auto">
          <a:xfrm>
            <a:off x="0" y="4984955"/>
            <a:ext cx="5776624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8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התחביר של </a:t>
            </a:r>
            <a:r>
              <a:rPr lang="en-US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44" y="3945370"/>
            <a:ext cx="9348979" cy="235710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64" y="1866391"/>
            <a:ext cx="8142872" cy="19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922901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מוסיפים איבר למערך ב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1" y="933604"/>
            <a:ext cx="10921619" cy="202590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19652"/>
          <a:stretch/>
        </p:blipFill>
        <p:spPr>
          <a:xfrm>
            <a:off x="2691120" y="2959510"/>
            <a:ext cx="9053218" cy="347078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t="4686"/>
          <a:stretch/>
        </p:blipFill>
        <p:spPr>
          <a:xfrm>
            <a:off x="432181" y="4725511"/>
            <a:ext cx="2004128" cy="19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בסיסית: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9" y="1102574"/>
            <a:ext cx="9333419" cy="53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– יצירת דף פעילויות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81" y="1520335"/>
            <a:ext cx="10976219" cy="39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0213" y="826575"/>
            <a:ext cx="10515600" cy="922901"/>
          </a:xfrm>
        </p:spPr>
        <p:txBody>
          <a:bodyPr/>
          <a:lstStyle/>
          <a:p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13" y="531837"/>
            <a:ext cx="7551898" cy="57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300"/>
            <a:ext cx="11448186" cy="240270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76" y="3125718"/>
            <a:ext cx="8972974" cy="1416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02" y="4758813"/>
            <a:ext cx="6918225" cy="61554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0" y="4247535"/>
            <a:ext cx="2604451" cy="2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85135"/>
            <a:ext cx="10515600" cy="5891828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8" y="285135"/>
            <a:ext cx="7789728" cy="63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8" y="629264"/>
            <a:ext cx="11471214" cy="187796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8" y="3131354"/>
            <a:ext cx="6832629" cy="34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3" y="124286"/>
            <a:ext cx="11524491" cy="48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8" y="103731"/>
            <a:ext cx="5855012" cy="66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" y="370721"/>
            <a:ext cx="10381815" cy="315905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8" y="4064563"/>
            <a:ext cx="6803654" cy="25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547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50</Words>
  <Application>Microsoft Office PowerPoint</Application>
  <PresentationFormat>מסך רחב</PresentationFormat>
  <Paragraphs>11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ערכת נושא Office</vt:lpstr>
      <vt:lpstr> שימוש בuseState לשמירת מערכים ואובייקטים</vt:lpstr>
      <vt:lpstr>איך מוסיפים איבר למערך בuseState ?</vt:lpstr>
      <vt:lpstr>דוגמא: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התחביר של useEffect :</vt:lpstr>
      <vt:lpstr>מצגת של PowerPoint‏</vt:lpstr>
      <vt:lpstr>תרגיל – יצירת דף פעילויות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useState מתקדם – עבודה עם מערכים ואובייקטים</dc:title>
  <dc:creator>IMOE001</dc:creator>
  <cp:lastModifiedBy>סגל אלישבע</cp:lastModifiedBy>
  <cp:revision>16</cp:revision>
  <dcterms:created xsi:type="dcterms:W3CDTF">2024-12-11T00:20:28Z</dcterms:created>
  <dcterms:modified xsi:type="dcterms:W3CDTF">2025-02-05T12:36:58Z</dcterms:modified>
</cp:coreProperties>
</file>