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CEFDB51-AB71-4F72-A32B-49F56EBFA47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05A2364-8238-4B8A-A782-D08706F1F3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84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2364-8238-4B8A-A782-D08706F1F356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21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3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3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3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5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2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5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1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03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71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6F2C-6A53-47DD-BFB5-A6A91E82CCC6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598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876556"/>
            <a:ext cx="9144000" cy="9719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Router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00981" y="2331961"/>
            <a:ext cx="9144000" cy="1655762"/>
          </a:xfrm>
        </p:spPr>
        <p:txBody>
          <a:bodyPr/>
          <a:lstStyle/>
          <a:p>
            <a:pPr algn="r"/>
            <a:r>
              <a:rPr lang="en-US" b="1" dirty="0"/>
              <a:t>React Router</a:t>
            </a:r>
            <a:r>
              <a:rPr lang="en-US" dirty="0"/>
              <a:t> </a:t>
            </a:r>
            <a:r>
              <a:rPr lang="he-IL" dirty="0"/>
              <a:t> היא ספרייה פופולרית לניהול ניווט </a:t>
            </a:r>
            <a:r>
              <a:rPr lang="en-US" dirty="0"/>
              <a:t>(routing) </a:t>
            </a:r>
            <a:r>
              <a:rPr lang="he-IL" dirty="0"/>
              <a:t> באפליקציות </a:t>
            </a:r>
            <a:r>
              <a:rPr lang="he-IL" dirty="0" err="1"/>
              <a:t>ריאקט</a:t>
            </a:r>
            <a:r>
              <a:rPr lang="he-IL" dirty="0"/>
              <a:t>.</a:t>
            </a:r>
            <a:br>
              <a:rPr lang="he-IL" dirty="0"/>
            </a:br>
            <a:r>
              <a:rPr lang="he-IL" dirty="0"/>
              <a:t>באמצעותה ניתן ליצור חוויית משתמש עשירה עם ניווט בין דפים שונים, מבלי לטעון מחדש את הדף כולו.</a:t>
            </a:r>
          </a:p>
          <a:p>
            <a:endParaRPr lang="he-IL" dirty="0"/>
          </a:p>
        </p:txBody>
      </p:sp>
      <p:pic>
        <p:nvPicPr>
          <p:cNvPr id="1028" name="Picture 4" descr="C:\Users\IMOE001\AppData\Local\Microsoft\Windows\Clipboard\HistoryData\{B92F93E3-7BEF-4DC6-B2CC-1BD403B611F6}\{710E01CB-8639-414D-9DC3-AB60F02BA5C6}\ResourceMap\{7C205FB2-EA26-4BF9-912D-D12B1A5F1BD6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7" y="4471221"/>
            <a:ext cx="4212425" cy="22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4" y="1372091"/>
            <a:ext cx="10361206" cy="235677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" y="4569695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94" y="3635088"/>
            <a:ext cx="10361206" cy="9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0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שיעורי בית 😎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82" y="1839331"/>
            <a:ext cx="9775718" cy="31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sz="48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831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useNavigate</a:t>
            </a:r>
            <a:r>
              <a:rPr lang="he-IL" dirty="0"/>
              <a:t> הוא </a:t>
            </a:r>
            <a:r>
              <a:rPr lang="en-US" dirty="0"/>
              <a:t>hook</a:t>
            </a:r>
            <a:r>
              <a:rPr lang="he-IL" dirty="0"/>
              <a:t> שמגיע מ- </a:t>
            </a:r>
            <a:r>
              <a:rPr lang="en-US" dirty="0"/>
              <a:t>React Router</a:t>
            </a:r>
            <a:r>
              <a:rPr lang="he-IL" dirty="0"/>
              <a:t> ומאפשר לנו לנתב את המשתמשים בצורה תכנותית לדפים שונים באפליקציה.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</a:rPr>
              <a:t>מתי נשתמש בו?</a:t>
            </a:r>
          </a:p>
          <a:p>
            <a:r>
              <a:rPr lang="he-IL" sz="2400" dirty="0"/>
              <a:t>כאשר ניווט מתרחש כתוצאה מאירוע (למשל לחיצת כפתור)</a:t>
            </a:r>
          </a:p>
          <a:p>
            <a:r>
              <a:rPr lang="he-IL" sz="2400" dirty="0"/>
              <a:t>כאשר רוצים לבצע ניווט מותנה בהתאם לתנאי.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>
          <a:xfrm>
            <a:off x="228600" y="2763818"/>
            <a:ext cx="4038600" cy="409418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35" y="4463005"/>
            <a:ext cx="7265065" cy="17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" y="1781244"/>
            <a:ext cx="7592868" cy="507675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736088"/>
          </a:xfrm>
        </p:spPr>
        <p:txBody>
          <a:bodyPr/>
          <a:lstStyle/>
          <a:p>
            <a:pPr algn="ctr"/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בסיסי ב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84904"/>
            <a:ext cx="10515600" cy="52920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נייבא את </a:t>
            </a:r>
            <a:r>
              <a:rPr lang="en-US" dirty="0" err="1"/>
              <a:t>useNavigate</a:t>
            </a:r>
            <a:r>
              <a:rPr lang="he-IL" dirty="0"/>
              <a:t> מ </a:t>
            </a:r>
            <a:r>
              <a:rPr lang="en-US" dirty="0"/>
              <a:t>react-router-</a:t>
            </a:r>
            <a:r>
              <a:rPr lang="en-US" dirty="0" err="1"/>
              <a:t>dom</a:t>
            </a:r>
            <a:r>
              <a:rPr lang="he-IL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נקרא לפונקציה ונשתמש בה לניווט:</a:t>
            </a:r>
          </a:p>
        </p:txBody>
      </p:sp>
    </p:spTree>
    <p:extLst>
      <p:ext uri="{BB962C8B-B14F-4D97-AF65-F5344CB8AC3E}">
        <p14:creationId xmlns:p14="http://schemas.microsoft.com/office/powerpoint/2010/main" val="65296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89822"/>
            <a:ext cx="10515600" cy="736088"/>
          </a:xfrm>
        </p:spPr>
        <p:txBody>
          <a:bodyPr/>
          <a:lstStyle/>
          <a:p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קורה מאחורי הקלעים כשמשתמשים ב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navigate</a:t>
            </a:r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5" y="663051"/>
            <a:ext cx="11471990" cy="305354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8" y="3634230"/>
            <a:ext cx="11467732" cy="26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7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שגיאות וטיפים לשימוש נכון ב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/>
              <a:t>שגיאה נפוצה: </a:t>
            </a:r>
            <a:r>
              <a:rPr lang="he-IL" dirty="0"/>
              <a:t>שימוש ב </a:t>
            </a:r>
            <a:r>
              <a:rPr lang="en-US" dirty="0" err="1"/>
              <a:t>useNavigate</a:t>
            </a:r>
            <a:r>
              <a:rPr lang="he-IL" dirty="0"/>
              <a:t> מחוץ לקונטקסט של </a:t>
            </a:r>
            <a:r>
              <a:rPr lang="en-US" dirty="0"/>
              <a:t>Router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b="1" dirty="0"/>
              <a:t>פתרון:</a:t>
            </a:r>
            <a:r>
              <a:rPr lang="he-IL" dirty="0"/>
              <a:t> יש לוודא </a:t>
            </a:r>
            <a:r>
              <a:rPr lang="he-IL" dirty="0" err="1"/>
              <a:t>שהקומפוננטה</a:t>
            </a:r>
            <a:r>
              <a:rPr lang="he-IL" dirty="0"/>
              <a:t> עטופה ב </a:t>
            </a:r>
            <a:r>
              <a:rPr lang="en-US" dirty="0" err="1"/>
              <a:t>BrowserRouter</a:t>
            </a:r>
            <a:r>
              <a:rPr lang="he-IL" dirty="0"/>
              <a:t> או </a:t>
            </a:r>
            <a:r>
              <a:rPr lang="en-US" dirty="0"/>
              <a:t>Router</a:t>
            </a:r>
            <a:r>
              <a:rPr lang="he-IL" dirty="0"/>
              <a:t> 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/>
              <a:t>טיפ:</a:t>
            </a:r>
            <a:r>
              <a:rPr lang="he-IL" dirty="0"/>
              <a:t> נשתמש במשתנים עבור נתיבים כדי להימנע משגיאת הקלדה: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27" y="4127993"/>
            <a:ext cx="4717798" cy="2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4">
                    <a:lumMod val="75000"/>
                  </a:schemeClr>
                </a:solidFill>
              </a:rPr>
              <a:t>שעורי בית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הוסיפי לאתר התדמית של </a:t>
            </a:r>
            <a:r>
              <a:rPr lang="en-US" dirty="0" err="1"/>
              <a:t>TechFlow</a:t>
            </a:r>
            <a:r>
              <a:rPr lang="he-IL" dirty="0"/>
              <a:t> קומפוננטה של תודה למשתמש  על יצירת קשר עם החברה, ועדכני כך שבעת לחיצה על כפתור השליחה בטופס יצירת הקשר, האפליקציה תעביר את המשתמש לדף המתאים.</a:t>
            </a:r>
          </a:p>
          <a:p>
            <a:endParaRPr lang="he-IL" dirty="0"/>
          </a:p>
          <a:p>
            <a:r>
              <a:rPr lang="he-IL" dirty="0"/>
              <a:t>בהצלחה!</a:t>
            </a:r>
          </a:p>
        </p:txBody>
      </p:sp>
    </p:spTree>
    <p:extLst>
      <p:ext uri="{BB962C8B-B14F-4D97-AF65-F5344CB8AC3E}">
        <p14:creationId xmlns:p14="http://schemas.microsoft.com/office/powerpoint/2010/main" val="10445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22787"/>
            <a:ext cx="10515600" cy="5754176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נתחיל בהתקנת </a:t>
            </a:r>
            <a:r>
              <a:rPr lang="he-IL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הספריה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algn="l" rtl="0">
              <a:buNone/>
            </a:pPr>
            <a:r>
              <a:rPr lang="en-US" dirty="0"/>
              <a:t>npm install react-router-</a:t>
            </a:r>
            <a:r>
              <a:rPr lang="en-US" dirty="0" err="1"/>
              <a:t>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לאחר ההתקנה, נייבא את הרכיבים הדרושים בקובץ הראשי של האפליקציה </a:t>
            </a:r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(למשל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App.js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5919"/>
            <a:ext cx="9256596" cy="45423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1" y="5261795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76" y="387560"/>
            <a:ext cx="10229246" cy="490219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23271"/>
          <a:stretch/>
        </p:blipFill>
        <p:spPr>
          <a:xfrm>
            <a:off x="383459" y="3470787"/>
            <a:ext cx="3588774" cy="30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44129"/>
            <a:ext cx="10515600" cy="5832834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</a:p>
          <a:p>
            <a:pPr marL="0" indent="0">
              <a:buNone/>
            </a:pPr>
            <a:r>
              <a:rPr lang="he-IL" dirty="0"/>
              <a:t>נגדיר 3 קומפוננטות: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371"/>
            <a:ext cx="6767636" cy="42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26357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נוסיף אפשרות ניווט ביניהן עם </a:t>
            </a:r>
            <a:r>
              <a:rPr lang="en-US" dirty="0"/>
              <a:t>React Router</a:t>
            </a:r>
            <a:r>
              <a:rPr lang="he-IL" dirty="0"/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328"/>
            <a:ext cx="8990150" cy="45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55" y="0"/>
            <a:ext cx="10102097" cy="391246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43" y="3735482"/>
            <a:ext cx="10847062" cy="29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7" y="269730"/>
            <a:ext cx="10293656" cy="39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10" y="240447"/>
            <a:ext cx="10710760" cy="291570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316" y="2928981"/>
            <a:ext cx="3852454" cy="78761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7" y="3994638"/>
            <a:ext cx="7244345" cy="567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458" y="5122607"/>
            <a:ext cx="938980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he-IL" sz="2400" dirty="0"/>
              <a:t> - מאפיין חובה המציין את ה </a:t>
            </a:r>
            <a:r>
              <a:rPr lang="en-US" sz="2400" dirty="0"/>
              <a:t>URL </a:t>
            </a:r>
            <a:r>
              <a:rPr lang="he-IL" sz="2400" dirty="0"/>
              <a:t> שאליו יש לנווט כאשר הקישור נלחץ.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הטקסט בתוך </a:t>
            </a:r>
            <a:r>
              <a:rPr lang="en-US" sz="2400" dirty="0"/>
              <a:t>Link</a:t>
            </a:r>
            <a:r>
              <a:rPr lang="he-IL" sz="2400" dirty="0"/>
              <a:t> – הטקסט שיופיע כקישור בדף.</a:t>
            </a:r>
          </a:p>
        </p:txBody>
      </p:sp>
    </p:spTree>
    <p:extLst>
      <p:ext uri="{BB962C8B-B14F-4D97-AF65-F5344CB8AC3E}">
        <p14:creationId xmlns:p14="http://schemas.microsoft.com/office/powerpoint/2010/main" val="316952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נעדכן את הקוד: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2" y="919548"/>
            <a:ext cx="7470058" cy="53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19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251</Words>
  <Application>Microsoft Office PowerPoint</Application>
  <PresentationFormat>מסך רחב</PresentationFormat>
  <Paragraphs>36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ערכת נושא Office</vt:lpstr>
      <vt:lpstr>React Router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שימוש ב Bootstrap :</vt:lpstr>
      <vt:lpstr>שיעורי בית 😎</vt:lpstr>
      <vt:lpstr>useNavigate</vt:lpstr>
      <vt:lpstr>שימוש בסיסי ב useNavigate</vt:lpstr>
      <vt:lpstr>מה קורה מאחורי הקלעים כשמשתמשים ב navigate ?</vt:lpstr>
      <vt:lpstr>שגיאות וטיפים לשימוש נכון ב useNavigate</vt:lpstr>
      <vt:lpstr>שעורי בית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Router</dc:title>
  <dc:creator>IMOE001</dc:creator>
  <cp:lastModifiedBy>מרינגר דינה שירה</cp:lastModifiedBy>
  <cp:revision>14</cp:revision>
  <dcterms:created xsi:type="dcterms:W3CDTF">2024-12-18T07:47:13Z</dcterms:created>
  <dcterms:modified xsi:type="dcterms:W3CDTF">2025-01-28T08:52:19Z</dcterms:modified>
</cp:coreProperties>
</file>