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0" d="100"/>
          <a:sy n="60" d="100"/>
        </p:scale>
        <p:origin x="7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כ"ו/טבת/תשפ"ה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7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כ"ו/טבת/תשפ"ה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19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כ"ו/טבת/תשפ"ה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806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כ"ו/טבת/תשפ"ה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89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כ"ו/טבת/תשפ"ה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45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כ"ו/טבת/תשפ"ה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40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כ"ו/טבת/תשפ"ה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10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כ"ו/טבת/תשפ"ה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78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כ"ו/טבת/תשפ"ה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2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כ"ו/טבת/תשפ"ה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48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כ"ו/טבת/תשפ"ה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958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B78B-8636-45B8-BEA6-3C508DC109EC}" type="datetimeFigureOut">
              <a:rPr lang="he-IL" smtClean="0"/>
              <a:t>כ"ו/טבת/תשפ"ה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439" y="3859026"/>
            <a:ext cx="8158337" cy="272858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00" y="870898"/>
            <a:ext cx="10613876" cy="2708673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04336" y="424273"/>
            <a:ext cx="9144000" cy="893250"/>
          </a:xfrm>
        </p:spPr>
        <p:txBody>
          <a:bodyPr>
            <a:normAutofit fontScale="90000"/>
          </a:bodyPr>
          <a:lstStyle/>
          <a:p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מבוא ל</a:t>
            </a:r>
            <a:r>
              <a:rPr 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he-I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IMOE001\AppData\Local\Microsoft\Windows\Clipboard\HistoryData\{5AAEB4DC-3CD5-4058-9095-FA47D08D82D8}\{E2CD135A-4F46-4348-A0BD-37063FB899EB}\ResourceMap\{1AE13F7D-9287-4185-8B39-5273C2038E27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1"/>
          <a:stretch/>
        </p:blipFill>
        <p:spPr bwMode="auto">
          <a:xfrm>
            <a:off x="570271" y="3579571"/>
            <a:ext cx="4906435" cy="20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1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b="5939"/>
          <a:stretch/>
        </p:blipFill>
        <p:spPr>
          <a:xfrm>
            <a:off x="1641077" y="782419"/>
            <a:ext cx="9511681" cy="529391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9" y="261310"/>
            <a:ext cx="5600962" cy="18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2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ל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reducer</a:t>
            </a:r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6" y="1468803"/>
            <a:ext cx="8032768" cy="371702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815" y="4791382"/>
            <a:ext cx="2924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67695" y="655587"/>
            <a:ext cx="10515600" cy="2244930"/>
          </a:xfrm>
        </p:spPr>
        <p:txBody>
          <a:bodyPr/>
          <a:lstStyle/>
          <a:p>
            <a:pPr marL="0" indent="0" algn="ctr">
              <a:buNone/>
            </a:pPr>
            <a:r>
              <a:rPr lang="he-IL" b="1" dirty="0">
                <a:solidFill>
                  <a:srgbClr val="7030A0"/>
                </a:solidFill>
              </a:rPr>
              <a:t>זרימת המידע ב-</a:t>
            </a:r>
            <a:r>
              <a:rPr lang="en-US" b="1" dirty="0" err="1">
                <a:solidFill>
                  <a:srgbClr val="7030A0"/>
                </a:solidFill>
              </a:rPr>
              <a:t>Redux</a:t>
            </a:r>
            <a:endParaRPr lang="en-US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b="1" dirty="0" err="1"/>
              <a:t>הקומפוננטה</a:t>
            </a:r>
            <a:r>
              <a:rPr lang="he-IL" b="1" dirty="0"/>
              <a:t> שולחת </a:t>
            </a:r>
            <a:r>
              <a:rPr lang="en-US" b="1" dirty="0"/>
              <a:t> Action </a:t>
            </a:r>
            <a:r>
              <a:rPr lang="he-IL" b="1" dirty="0"/>
              <a:t>באמצעות </a:t>
            </a:r>
            <a:r>
              <a:rPr lang="en-US" b="1" dirty="0"/>
              <a:t>dispatch.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e-IL" b="1" dirty="0"/>
              <a:t>ה-</a:t>
            </a:r>
            <a:r>
              <a:rPr lang="en-US" b="1" dirty="0"/>
              <a:t>Action </a:t>
            </a:r>
            <a:r>
              <a:rPr lang="he-IL" b="1" dirty="0"/>
              <a:t> מגיע ל-</a:t>
            </a:r>
            <a:r>
              <a:rPr lang="en-US" b="1" dirty="0"/>
              <a:t> Reducer, </a:t>
            </a:r>
            <a:r>
              <a:rPr lang="he-IL" b="1" dirty="0"/>
              <a:t>שמעבד אותו ומחזיר </a:t>
            </a:r>
            <a:r>
              <a:rPr lang="en-US" b="1" dirty="0"/>
              <a:t>State </a:t>
            </a:r>
            <a:r>
              <a:rPr lang="he-IL" b="1" dirty="0"/>
              <a:t> חדש.</a:t>
            </a:r>
            <a:endParaRPr lang="he-IL" dirty="0"/>
          </a:p>
          <a:p>
            <a:pPr marL="514350" indent="-514350">
              <a:buFont typeface="+mj-lt"/>
              <a:buAutoNum type="arabicPeriod"/>
            </a:pPr>
            <a:r>
              <a:rPr lang="he-IL" b="1" dirty="0"/>
              <a:t>ה-</a:t>
            </a:r>
            <a:r>
              <a:rPr lang="en-US" b="1" dirty="0"/>
              <a:t> Store </a:t>
            </a:r>
            <a:r>
              <a:rPr lang="he-IL" b="1" dirty="0"/>
              <a:t>מעדכן את </a:t>
            </a:r>
            <a:r>
              <a:rPr lang="he-IL" b="1" dirty="0" err="1"/>
              <a:t>הקומפוננטה</a:t>
            </a:r>
            <a:r>
              <a:rPr lang="he-IL" b="1" dirty="0"/>
              <a:t> עם ה-</a:t>
            </a:r>
            <a:r>
              <a:rPr lang="en-US" b="1" dirty="0"/>
              <a:t> State </a:t>
            </a:r>
            <a:r>
              <a:rPr lang="he-IL" b="1" dirty="0"/>
              <a:t>החדש.</a:t>
            </a:r>
            <a:endParaRPr lang="he-IL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4" b="12265"/>
          <a:stretch/>
        </p:blipFill>
        <p:spPr>
          <a:xfrm>
            <a:off x="2265565" y="3293807"/>
            <a:ext cx="7719859" cy="30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3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מבנה תיקיות וקבצים: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76111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נפתח תיקיה בשם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he-IL" dirty="0"/>
              <a:t> ובתוכה נמקם את כל מה שקשור ל </a:t>
            </a:r>
            <a:r>
              <a:rPr lang="en-US" dirty="0" err="1"/>
              <a:t>redux</a:t>
            </a:r>
            <a:r>
              <a:rPr lang="en-US" dirty="0"/>
              <a:t>: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65" y="2439046"/>
            <a:ext cx="4381660" cy="127129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6" y="4156947"/>
            <a:ext cx="5691607" cy="8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6" y="1945557"/>
            <a:ext cx="7022997" cy="2980822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88" y="270881"/>
            <a:ext cx="5375140" cy="12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6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2" y="6433"/>
            <a:ext cx="6650781" cy="1535881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1" y="1375702"/>
            <a:ext cx="8081935" cy="54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3" y="438029"/>
            <a:ext cx="5223753" cy="159492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5" y="2313214"/>
            <a:ext cx="7114141" cy="21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7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השימוש ב </a:t>
            </a:r>
            <a:r>
              <a:rPr 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בקומפוננטות</a:t>
            </a:r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019" y="1132513"/>
            <a:ext cx="8753134" cy="52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7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הסבר על הקוד: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31" y="1476213"/>
            <a:ext cx="9901937" cy="48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2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22" y="820229"/>
            <a:ext cx="10289152" cy="43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9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2" b="25704"/>
          <a:stretch/>
        </p:blipFill>
        <p:spPr>
          <a:xfrm>
            <a:off x="2879315" y="4413396"/>
            <a:ext cx="6038544" cy="217913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9" y="922388"/>
            <a:ext cx="11958948" cy="28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92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53" y="477005"/>
            <a:ext cx="9923570" cy="536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נוסיף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ב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App.js</a:t>
            </a:r>
            <a:endParaRPr lang="he-I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6726"/>
            <a:ext cx="6118627" cy="5232482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624" y="5093109"/>
            <a:ext cx="8886190" cy="16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2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91" y="252073"/>
            <a:ext cx="6555847" cy="615146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6" y="846665"/>
            <a:ext cx="3369293" cy="49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הוראות התקנה: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נתקין את הספריות הבאות הנדרשות עבור שימוש ב </a:t>
            </a:r>
            <a:r>
              <a:rPr lang="en-US" dirty="0" err="1"/>
              <a:t>redux</a:t>
            </a:r>
            <a:r>
              <a:rPr lang="he-IL" dirty="0"/>
              <a:t> :</a:t>
            </a:r>
          </a:p>
          <a:p>
            <a:pPr marL="0" indent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b="1" dirty="0"/>
              <a:t>npm install </a:t>
            </a:r>
            <a:r>
              <a:rPr lang="en-US" b="1" dirty="0" err="1"/>
              <a:t>redux</a:t>
            </a:r>
            <a:r>
              <a:rPr lang="en-US" b="1" dirty="0"/>
              <a:t> react-</a:t>
            </a:r>
            <a:r>
              <a:rPr lang="en-US" b="1" dirty="0" err="1"/>
              <a:t>redux</a:t>
            </a:r>
            <a:endParaRPr lang="en-US" b="1" dirty="0"/>
          </a:p>
          <a:p>
            <a:pPr marL="0" indent="0" algn="l" rtl="0">
              <a:buNone/>
            </a:pPr>
            <a:endParaRPr lang="en-US" b="1" dirty="0"/>
          </a:p>
          <a:p>
            <a:pPr marL="0" indent="0" rtl="0">
              <a:buNone/>
            </a:pPr>
            <a:r>
              <a:rPr lang="he-IL" dirty="0"/>
              <a:t>(התקנה של 2 ספריות בשורה אחת)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941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66" y="643743"/>
            <a:ext cx="9537934" cy="3219899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60986" y="-96264"/>
            <a:ext cx="10515600" cy="873740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עקרונות בסיסיים ב </a:t>
            </a:r>
            <a:r>
              <a:rPr 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endParaRPr lang="he-I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" y="2253692"/>
            <a:ext cx="2722229" cy="2094840"/>
          </a:xfr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78" y="3781666"/>
            <a:ext cx="9242322" cy="30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0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61" y="540600"/>
            <a:ext cx="9495163" cy="5663555"/>
          </a:xfrm>
          <a:prstGeom prst="rect">
            <a:avLst/>
          </a:prstGeom>
        </p:spPr>
      </p:pic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8" y="265296"/>
            <a:ext cx="4988027" cy="1891065"/>
          </a:xfrm>
        </p:spPr>
      </p:pic>
    </p:spTree>
    <p:extLst>
      <p:ext uri="{BB962C8B-B14F-4D97-AF65-F5344CB8AC3E}">
        <p14:creationId xmlns:p14="http://schemas.microsoft.com/office/powerpoint/2010/main" val="331436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15" y="459486"/>
            <a:ext cx="10783354" cy="6206784"/>
          </a:xfrm>
          <a:prstGeom prst="rect">
            <a:avLst/>
          </a:prstGeom>
        </p:spPr>
      </p:pic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157163" y="0"/>
            <a:ext cx="4296850" cy="1954751"/>
          </a:xfrm>
        </p:spPr>
      </p:pic>
    </p:spTree>
    <p:extLst>
      <p:ext uri="{BB962C8B-B14F-4D97-AF65-F5344CB8AC3E}">
        <p14:creationId xmlns:p14="http://schemas.microsoft.com/office/powerpoint/2010/main" val="114659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52833" y="129151"/>
            <a:ext cx="10242755" cy="912608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ארכיטקטורת </a:t>
            </a:r>
            <a:r>
              <a:rPr 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endParaRPr lang="he-I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87" y="972933"/>
            <a:ext cx="11130362" cy="381567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3" y="4205594"/>
            <a:ext cx="5218840" cy="26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76" y="262535"/>
            <a:ext cx="10053281" cy="602027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1" y="590857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0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69" y="345213"/>
            <a:ext cx="10166608" cy="379416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b="12256"/>
          <a:stretch/>
        </p:blipFill>
        <p:spPr>
          <a:xfrm>
            <a:off x="1068769" y="4720599"/>
            <a:ext cx="10764608" cy="80513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8" y="428471"/>
            <a:ext cx="3228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430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102</Words>
  <Application>Microsoft Office PowerPoint</Application>
  <PresentationFormat>מסך רחב</PresentationFormat>
  <Paragraphs>19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ערכת נושא Office</vt:lpstr>
      <vt:lpstr>מבוא לRedux </vt:lpstr>
      <vt:lpstr>מצגת של PowerPoint‏</vt:lpstr>
      <vt:lpstr>הוראות התקנה:</vt:lpstr>
      <vt:lpstr>עקרונות בסיסיים ב Redux</vt:lpstr>
      <vt:lpstr>מצגת של PowerPoint‏</vt:lpstr>
      <vt:lpstr>מצגת של PowerPoint‏</vt:lpstr>
      <vt:lpstr>ארכיטקטורת Redux</vt:lpstr>
      <vt:lpstr>מצגת של PowerPoint‏</vt:lpstr>
      <vt:lpstr>מצגת של PowerPoint‏</vt:lpstr>
      <vt:lpstr>מצגת של PowerPoint‏</vt:lpstr>
      <vt:lpstr>דוגמא ל reducer :</vt:lpstr>
      <vt:lpstr>מצגת של PowerPoint‏</vt:lpstr>
      <vt:lpstr>מבנה תיקיות וקבצים:</vt:lpstr>
      <vt:lpstr>מצגת של PowerPoint‏</vt:lpstr>
      <vt:lpstr>מצגת של PowerPoint‏</vt:lpstr>
      <vt:lpstr>מצגת של PowerPoint‏</vt:lpstr>
      <vt:lpstr>השימוש ב redux  בקומפוננטות:</vt:lpstr>
      <vt:lpstr>הסבר על הקוד:</vt:lpstr>
      <vt:lpstr>מצגת של PowerPoint‏</vt:lpstr>
      <vt:lpstr>מצגת של PowerPoint‏</vt:lpstr>
      <vt:lpstr>נוסיף Provider ב App.js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לRedux </dc:title>
  <dc:creator>IMOE001</dc:creator>
  <cp:lastModifiedBy>שושן רות</cp:lastModifiedBy>
  <cp:revision>18</cp:revision>
  <dcterms:created xsi:type="dcterms:W3CDTF">2025-01-22T03:26:01Z</dcterms:created>
  <dcterms:modified xsi:type="dcterms:W3CDTF">2025-01-26T17:53:14Z</dcterms:modified>
</cp:coreProperties>
</file>