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ar-BH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7648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79042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73398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31981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18634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50036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289813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22629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1875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418895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B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B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65971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B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B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43BC-F139-4963-8583-D797C37B10A1}" type="datetimeFigureOut">
              <a:rPr lang="ar-BH" smtClean="0"/>
              <a:t>04/06/1439</a:t>
            </a:fld>
            <a:endParaRPr lang="ar-B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B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25EA-AA16-4122-A718-1694BBBE2DDB}" type="slidenum">
              <a:rPr lang="ar-BH" smtClean="0"/>
              <a:t>‹#›</a:t>
            </a:fld>
            <a:endParaRPr lang="ar-BH"/>
          </a:p>
        </p:txBody>
      </p:sp>
    </p:spTree>
    <p:extLst>
      <p:ext uri="{BB962C8B-B14F-4D97-AF65-F5344CB8AC3E}">
        <p14:creationId xmlns:p14="http://schemas.microsoft.com/office/powerpoint/2010/main" val="31263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BH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71" y="133484"/>
            <a:ext cx="3562125" cy="64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4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6" y="270456"/>
            <a:ext cx="4588497" cy="3043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10" y="270456"/>
            <a:ext cx="5047905" cy="3195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42" y="3314197"/>
            <a:ext cx="5864799" cy="35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3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2018-02-19T20:08:18Z</dcterms:created>
  <dcterms:modified xsi:type="dcterms:W3CDTF">2018-02-19T20:08:59Z</dcterms:modified>
</cp:coreProperties>
</file>