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7924"/>
            <a:ext cx="11919579" cy="2552700"/>
          </a:xfrm>
        </p:spPr>
        <p:txBody>
          <a:bodyPr>
            <a:normAutofit/>
          </a:bodyPr>
          <a:lstStyle/>
          <a:p>
            <a:r>
              <a:rPr lang="en-US" sz="8000" i="1">
                <a:solidFill>
                  <a:srgbClr val="FF0000"/>
                </a:solidFill>
              </a:rPr>
              <a:t>Some applications on </a:t>
            </a:r>
            <a:r>
              <a:rPr lang="en-US" sz="8000" i="1" err="1">
                <a:solidFill>
                  <a:srgbClr val="FF0000"/>
                </a:solidFill>
              </a:rPr>
              <a:t>arduino</a:t>
            </a:r>
            <a:r>
              <a:rPr lang="en-US" sz="8000" i="1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01" y="2925817"/>
            <a:ext cx="11117336" cy="1655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/>
              <a:t>Controlling led using push Button using if /switch statement</a:t>
            </a:r>
          </a:p>
          <a:p>
            <a:endParaRPr lang="en-US" sz="5400"/>
          </a:p>
          <a:p>
            <a:endParaRPr lang="en-US" sz="5400"/>
          </a:p>
          <a:p>
            <a:endParaRPr lang="en-US" sz="5400"/>
          </a:p>
          <a:p>
            <a:endParaRPr 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5F51D-6492-7442-A8F3-60DF551C01AB}"/>
              </a:ext>
            </a:extLst>
          </p:cNvPr>
          <p:cNvSpPr txBox="1"/>
          <p:nvPr/>
        </p:nvSpPr>
        <p:spPr>
          <a:xfrm>
            <a:off x="996010" y="5127186"/>
            <a:ext cx="10431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SA" sz="4000"/>
              <a:t>The led will be on if the button is pushed .</a:t>
            </a:r>
          </a:p>
          <a:p>
            <a:pPr algn="l"/>
            <a:r>
              <a:rPr lang="en-GB" sz="4000"/>
              <a:t>T</a:t>
            </a:r>
            <a:r>
              <a:rPr lang="ar-SA" sz="4000"/>
              <a:t>he led will be off if the button is released 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6C32-5615-4D3C-A93D-4352DE6A39A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/>
              <a:t> schematic </a:t>
            </a:r>
            <a:r>
              <a:rPr lang="ar-SA" sz="5400"/>
              <a:t>of the circuit </a:t>
            </a:r>
            <a:endParaRPr lang="en-US" sz="540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0C28C9-1FDB-40E8-88B6-AB432A759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2041525"/>
            <a:ext cx="11430000" cy="54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54400-339C-4ADF-AA9D-4C757BA27ED1}"/>
              </a:ext>
            </a:extLst>
          </p:cNvPr>
          <p:cNvSpPr txBox="1"/>
          <p:nvPr/>
        </p:nvSpPr>
        <p:spPr>
          <a:xfrm>
            <a:off x="962025" y="571500"/>
            <a:ext cx="9202738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r-SA" sz="6000"/>
              <a:t> Design </a:t>
            </a:r>
            <a:endParaRPr lang="en-US" sz="6000"/>
          </a:p>
        </p:txBody>
      </p:sp>
      <p:pic>
        <p:nvPicPr>
          <p:cNvPr id="3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12DDDF37-E501-40F6-9458-ACE4F2CF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1681163"/>
            <a:ext cx="11814175" cy="54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3E0F42D-B679-4050-983F-A716D0F0F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" b="-3"/>
          <a:stretch/>
        </p:blipFill>
        <p:spPr>
          <a:xfrm>
            <a:off x="0" y="0"/>
            <a:ext cx="891650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0CDEB-BE78-4BA0-AD33-A9A1E3E2049A}"/>
              </a:ext>
            </a:extLst>
          </p:cNvPr>
          <p:cNvSpPr txBox="1"/>
          <p:nvPr/>
        </p:nvSpPr>
        <p:spPr>
          <a:xfrm>
            <a:off x="7105650" y="685800"/>
            <a:ext cx="4806950" cy="2241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statement code </a:t>
            </a:r>
          </a:p>
        </p:txBody>
      </p:sp>
    </p:spTree>
    <p:extLst>
      <p:ext uri="{BB962C8B-B14F-4D97-AF65-F5344CB8AC3E}">
        <p14:creationId xmlns:p14="http://schemas.microsoft.com/office/powerpoint/2010/main" val="87648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A37546-11A8-466E-84C4-700DD92C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31"/>
          <a:stretch/>
        </p:blipFill>
        <p:spPr>
          <a:xfrm>
            <a:off x="0" y="-3777"/>
            <a:ext cx="11653838" cy="6863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92AC8-935F-48E6-BD19-6E6EFA27EA58}"/>
              </a:ext>
            </a:extLst>
          </p:cNvPr>
          <p:cNvSpPr txBox="1"/>
          <p:nvPr/>
        </p:nvSpPr>
        <p:spPr>
          <a:xfrm>
            <a:off x="6249508" y="438150"/>
            <a:ext cx="568373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Switch statement code </a:t>
            </a:r>
          </a:p>
        </p:txBody>
      </p:sp>
    </p:spTree>
    <p:extLst>
      <p:ext uri="{BB962C8B-B14F-4D97-AF65-F5344CB8AC3E}">
        <p14:creationId xmlns:p14="http://schemas.microsoft.com/office/powerpoint/2010/main" val="43537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Some applications on arduino </vt:lpstr>
      <vt:lpstr> schematic of the circuit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applications on arduino </dc:title>
  <cp:revision>10</cp:revision>
  <dcterms:modified xsi:type="dcterms:W3CDTF">2018-02-20T17:47:46Z</dcterms:modified>
</cp:coreProperties>
</file>