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BH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28577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2548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953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53010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69251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60972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21054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5181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5540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70468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5255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6D20-35B3-492A-BAF8-C2EBAE8FEC36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85CF-2D2C-4000-95FB-9788ECC41D8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0484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BH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760" y="238916"/>
            <a:ext cx="4079811" cy="53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4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77" y="161755"/>
            <a:ext cx="3204250" cy="65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3" y="1106866"/>
            <a:ext cx="5887272" cy="4515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49" y="1316445"/>
            <a:ext cx="486795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3" y="269005"/>
            <a:ext cx="3591426" cy="3486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88" y="1004552"/>
            <a:ext cx="4109855" cy="2922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79" y="269005"/>
            <a:ext cx="3553321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8" y="1166497"/>
            <a:ext cx="440116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2018-02-19T19:53:29Z</dcterms:created>
  <dcterms:modified xsi:type="dcterms:W3CDTF">2018-02-19T19:56:48Z</dcterms:modified>
</cp:coreProperties>
</file>