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7D9-7579-3B45-A348-FAF26CC201AC}" type="datetimeFigureOut">
              <a:rPr lang="en-US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449A-65FF-CE4C-ADAD-704FCE22FA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198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7D9-7579-3B45-A348-FAF26CC201AC}" type="datetimeFigureOut">
              <a:rPr lang="en-US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449A-65FF-CE4C-ADAD-704FCE22FA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7D9-7579-3B45-A348-FAF26CC201AC}" type="datetimeFigureOut">
              <a:rPr lang="en-US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449A-65FF-CE4C-ADAD-704FCE22FA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6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7D9-7579-3B45-A348-FAF26CC201AC}" type="datetimeFigureOut">
              <a:rPr lang="en-US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449A-65FF-CE4C-ADAD-704FCE22FA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24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7D9-7579-3B45-A348-FAF26CC201AC}" type="datetimeFigureOut">
              <a:rPr lang="en-US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449A-65FF-CE4C-ADAD-704FCE22FA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832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7D9-7579-3B45-A348-FAF26CC201AC}" type="datetimeFigureOut">
              <a:rPr lang="en-US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449A-65FF-CE4C-ADAD-704FCE22FA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845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7D9-7579-3B45-A348-FAF26CC201AC}" type="datetimeFigureOut">
              <a:rPr lang="en-US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449A-65FF-CE4C-ADAD-704FCE22FA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53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7D9-7579-3B45-A348-FAF26CC201AC}" type="datetimeFigureOut">
              <a:rPr lang="en-US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449A-65FF-CE4C-ADAD-704FCE22FA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109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7D9-7579-3B45-A348-FAF26CC201AC}" type="datetimeFigureOut">
              <a:rPr lang="en-US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449A-65FF-CE4C-ADAD-704FCE22FA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38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7D9-7579-3B45-A348-FAF26CC201AC}" type="datetimeFigureOut">
              <a:rPr lang="en-US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449A-65FF-CE4C-ADAD-704FCE22FA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697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C7D9-7579-3B45-A348-FAF26CC201AC}" type="datetimeFigureOut">
              <a:rPr lang="en-US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449A-65FF-CE4C-ADAD-704FCE22FA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4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C7D9-7579-3B45-A348-FAF26CC201AC}" type="datetimeFigureOut">
              <a:rPr lang="en-US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449A-65FF-CE4C-ADAD-704FCE22FA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/>
              <a:t>Presentation 1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Arduino project 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2793156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48" y="500062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accent1">
                    <a:lumMod val="75000"/>
                  </a:schemeClr>
                </a:solidFill>
              </a:rPr>
              <a:t>What is arduino</a:t>
            </a:r>
            <a:r>
              <a:rPr lang="en-GB"/>
              <a:t>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olidFill>
                  <a:schemeClr val="tx2">
                    <a:lumMod val="60000"/>
                    <a:lumOff val="40000"/>
                  </a:schemeClr>
                </a:solidFill>
              </a:rPr>
              <a:t>Circuit components is a group of dead resistors and capacitors interacting by voltages and currents </a:t>
            </a:r>
          </a:p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We need to add some intelligence to the circuit </a:t>
            </a:r>
          </a:p>
          <a:p>
            <a:r>
              <a:rPr lang="en-GB">
                <a:solidFill>
                  <a:schemeClr val="tx2">
                    <a:lumMod val="60000"/>
                    <a:lumOff val="40000"/>
                  </a:schemeClr>
                </a:solidFill>
              </a:rPr>
              <a:t>We need to add a component that makes desision and act as the brain of the circuit </a:t>
            </a:r>
          </a:p>
          <a:p>
            <a:pPr marL="0" indent="0">
              <a:buNone/>
            </a:pPr>
            <a:r>
              <a:rPr lang="en-GB">
                <a:solidFill>
                  <a:schemeClr val="bg2">
                    <a:lumMod val="50000"/>
                  </a:schemeClr>
                </a:solidFill>
              </a:rPr>
              <a:t>Normally a micro controller is used </a:t>
            </a:r>
          </a:p>
          <a:p>
            <a:pPr marL="0" indent="0">
              <a:buNone/>
            </a:pPr>
            <a:r>
              <a:rPr lang="en-GB">
                <a:solidFill>
                  <a:schemeClr val="bg2">
                    <a:lumMod val="50000"/>
                  </a:schemeClr>
                </a:solidFill>
              </a:rPr>
              <a:t>The microcontroller used here iS </a:t>
            </a:r>
            <a:r>
              <a:rPr lang="en-GB">
                <a:solidFill>
                  <a:schemeClr val="tx2">
                    <a:lumMod val="60000"/>
                    <a:lumOff val="40000"/>
                  </a:schemeClr>
                </a:solidFill>
              </a:rPr>
              <a:t>Arduino </a:t>
            </a:r>
            <a:endParaRPr lang="en-GB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98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5">
                    <a:lumMod val="50000"/>
                  </a:schemeClr>
                </a:solidFill>
              </a:rPr>
              <a:t>Why Arduino?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Arduino is </a:t>
            </a:r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1)Inexpensive</a:t>
            </a:r>
          </a:p>
          <a:p>
            <a:pPr marL="0" indent="0">
              <a:buNone/>
            </a:pPr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                   2) simple</a:t>
            </a:r>
          </a:p>
          <a:p>
            <a:pPr marL="0" indent="0">
              <a:buNone/>
            </a:pPr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                  3)open source hard were  </a:t>
            </a:r>
          </a:p>
          <a:p>
            <a:pPr marL="0" indent="0">
              <a:buNone/>
            </a:pPr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                   4)open sourse soft were </a:t>
            </a:r>
          </a:p>
          <a:p>
            <a:pPr marL="0" indent="0">
              <a:buNone/>
            </a:pPr>
            <a:endParaRPr lang="en-GB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618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>
                <a:solidFill>
                  <a:schemeClr val="accent3">
                    <a:lumMod val="50000"/>
                  </a:schemeClr>
                </a:solidFill>
              </a:rPr>
              <a:t>PROJECT ONE </a:t>
            </a:r>
            <a:r>
              <a:rPr lang="en-GB" sz="600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 </a:t>
            </a:r>
            <a:endParaRPr lang="en-US" sz="60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>
                <a:solidFill>
                  <a:schemeClr val="accent1">
                    <a:lumMod val="50000"/>
                  </a:schemeClr>
                </a:solidFill>
              </a:rPr>
              <a:t>Controlling a group of LEDs  Using arduino</a:t>
            </a:r>
          </a:p>
          <a:p>
            <a:pPr marL="0" indent="0">
              <a:buNone/>
            </a:pPr>
            <a:r>
              <a:rPr lang="en-GB" sz="4800">
                <a:solidFill>
                  <a:srgbClr val="C00000"/>
                </a:solidFill>
              </a:rPr>
              <a:t>It is a design of a group of leads in which 1</a:t>
            </a:r>
            <a:r>
              <a:rPr lang="en-GB" sz="4800" baseline="30000">
                <a:solidFill>
                  <a:srgbClr val="C00000"/>
                </a:solidFill>
              </a:rPr>
              <a:t>st</a:t>
            </a:r>
            <a:r>
              <a:rPr lang="en-GB" sz="4800">
                <a:solidFill>
                  <a:srgbClr val="C00000"/>
                </a:solidFill>
              </a:rPr>
              <a:t> led is on then 2</a:t>
            </a:r>
            <a:r>
              <a:rPr lang="en-GB" sz="4800" baseline="30000">
                <a:solidFill>
                  <a:srgbClr val="C00000"/>
                </a:solidFill>
              </a:rPr>
              <a:t>nd</a:t>
            </a:r>
            <a:r>
              <a:rPr lang="en-GB" sz="4800">
                <a:solidFill>
                  <a:srgbClr val="C00000"/>
                </a:solidFill>
              </a:rPr>
              <a:t> ,3</a:t>
            </a:r>
            <a:r>
              <a:rPr lang="en-GB" sz="4800" baseline="30000">
                <a:solidFill>
                  <a:srgbClr val="C00000"/>
                </a:solidFill>
              </a:rPr>
              <a:t>rd</a:t>
            </a:r>
            <a:r>
              <a:rPr lang="en-GB" sz="4800">
                <a:solidFill>
                  <a:srgbClr val="C00000"/>
                </a:solidFill>
              </a:rPr>
              <a:t> .....6</a:t>
            </a:r>
            <a:r>
              <a:rPr lang="en-GB" sz="4800" baseline="30000">
                <a:solidFill>
                  <a:srgbClr val="C00000"/>
                </a:solidFill>
              </a:rPr>
              <a:t>th</a:t>
            </a:r>
            <a:r>
              <a:rPr lang="en-GB" sz="4800">
                <a:solidFill>
                  <a:srgbClr val="C00000"/>
                </a:solidFill>
              </a:rPr>
              <a:t> and then it goes back 6</a:t>
            </a:r>
            <a:r>
              <a:rPr lang="en-GB" sz="4800" baseline="30000">
                <a:solidFill>
                  <a:srgbClr val="C00000"/>
                </a:solidFill>
              </a:rPr>
              <a:t>th</a:t>
            </a:r>
            <a:r>
              <a:rPr lang="en-GB" sz="4800">
                <a:solidFill>
                  <a:srgbClr val="C00000"/>
                </a:solidFill>
              </a:rPr>
              <a:t> ,5</a:t>
            </a:r>
            <a:r>
              <a:rPr lang="en-GB" sz="4800" baseline="30000">
                <a:solidFill>
                  <a:srgbClr val="C00000"/>
                </a:solidFill>
              </a:rPr>
              <a:t>th</a:t>
            </a:r>
            <a:r>
              <a:rPr lang="en-GB" sz="4800">
                <a:solidFill>
                  <a:srgbClr val="C00000"/>
                </a:solidFill>
              </a:rPr>
              <a:t> ,4</a:t>
            </a:r>
            <a:r>
              <a:rPr lang="en-GB" sz="4800" baseline="30000">
                <a:solidFill>
                  <a:srgbClr val="C00000"/>
                </a:solidFill>
              </a:rPr>
              <a:t>th</a:t>
            </a:r>
            <a:r>
              <a:rPr lang="en-GB" sz="4800">
                <a:solidFill>
                  <a:srgbClr val="C00000"/>
                </a:solidFill>
              </a:rPr>
              <a:t> .........1</a:t>
            </a:r>
            <a:r>
              <a:rPr lang="en-GB" sz="4800" baseline="30000">
                <a:solidFill>
                  <a:srgbClr val="C00000"/>
                </a:solidFill>
              </a:rPr>
              <a:t>st</a:t>
            </a:r>
            <a:r>
              <a:rPr lang="en-GB" sz="480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endParaRPr lang="en-GB" sz="480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4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80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code on the arduino </a:t>
            </a:r>
            <a:r>
              <a:rPr lang="en-GB">
                <a:sym typeface="Wingdings" pitchFamily="2" charset="2"/>
              </a:rPr>
              <a:t> </a:t>
            </a:r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1825624"/>
            <a:ext cx="11201400" cy="484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59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Simulation of the project on circuits.io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1</a:t>
            </a:r>
            <a:r>
              <a:rPr lang="en-GB" baseline="30000"/>
              <a:t>st</a:t>
            </a:r>
            <a:r>
              <a:rPr lang="en-GB"/>
              <a:t> led is on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36" y="1454727"/>
            <a:ext cx="6823364" cy="50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385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</a:t>
            </a:r>
            <a:r>
              <a:rPr lang="en-GB" baseline="30000"/>
              <a:t>nd</a:t>
            </a:r>
            <a:r>
              <a:rPr lang="en-GB"/>
              <a:t> led is 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Then the sequence will be 2</a:t>
            </a:r>
            <a:r>
              <a:rPr lang="en-GB" baseline="30000"/>
              <a:t>nd</a:t>
            </a:r>
            <a:r>
              <a:rPr lang="en-GB"/>
              <a:t> ,3</a:t>
            </a:r>
            <a:r>
              <a:rPr lang="en-GB" baseline="30000"/>
              <a:t>rd</a:t>
            </a:r>
            <a:r>
              <a:rPr lang="en-GB"/>
              <a:t> 4</a:t>
            </a:r>
            <a:r>
              <a:rPr lang="en-GB" baseline="30000"/>
              <a:t>th</a:t>
            </a:r>
            <a:r>
              <a:rPr lang="en-GB"/>
              <a:t> ,5</a:t>
            </a:r>
            <a:r>
              <a:rPr lang="en-GB" baseline="30000"/>
              <a:t>th</a:t>
            </a:r>
            <a:r>
              <a:rPr lang="en-GB"/>
              <a:t> ,6</a:t>
            </a:r>
            <a:r>
              <a:rPr lang="en-GB" baseline="30000"/>
              <a:t>th</a:t>
            </a:r>
            <a:r>
              <a:rPr lang="en-GB"/>
              <a:t> </a:t>
            </a:r>
          </a:p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2389909"/>
            <a:ext cx="6733309" cy="39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7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Then it will go back 6</a:t>
            </a:r>
            <a:r>
              <a:rPr lang="en-GB" baseline="30000"/>
              <a:t>th</a:t>
            </a:r>
            <a:r>
              <a:rPr lang="en-GB"/>
              <a:t> ,5</a:t>
            </a:r>
            <a:r>
              <a:rPr lang="en-GB" baseline="30000"/>
              <a:t>th</a:t>
            </a:r>
            <a:r>
              <a:rPr lang="en-GB"/>
              <a:t> ,4</a:t>
            </a:r>
            <a:r>
              <a:rPr lang="en-GB" baseline="30000"/>
              <a:t>th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,2</a:t>
            </a:r>
            <a:r>
              <a:rPr lang="en-GB" baseline="30000"/>
              <a:t>nd</a:t>
            </a:r>
            <a:r>
              <a:rPr lang="en-GB"/>
              <a:t> ,1</a:t>
            </a:r>
            <a:r>
              <a:rPr lang="en-GB" baseline="30000"/>
              <a:t>st</a:t>
            </a:r>
            <a:r>
              <a:rPr lang="en-GB"/>
              <a:t> </a:t>
            </a:r>
            <a:br>
              <a:rPr lang="en-GB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And it will loop again </a:t>
            </a:r>
            <a:r>
              <a:rPr lang="en-GB">
                <a:sym typeface="Wingdings" pitchFamily="2" charset="2"/>
              </a:rPr>
              <a:t> </a:t>
            </a:r>
          </a:p>
          <a:p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2" y="1350818"/>
            <a:ext cx="7370617" cy="482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131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5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Presentation 1</vt:lpstr>
      <vt:lpstr>What is arduino ?</vt:lpstr>
      <vt:lpstr>Why Arduino?</vt:lpstr>
      <vt:lpstr>PROJECT ONE  </vt:lpstr>
      <vt:lpstr>The code on the arduino  </vt:lpstr>
      <vt:lpstr>Simulation of the project on circuits.io</vt:lpstr>
      <vt:lpstr>2nd led is on</vt:lpstr>
      <vt:lpstr>Then it will go back 6th ,5th ,4th 3rd ,2nd ,1st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1</dc:title>
  <cp:revision>4</cp:revision>
  <dcterms:modified xsi:type="dcterms:W3CDTF">2018-02-18T16:28:06Z</dcterms:modified>
</cp:coreProperties>
</file>