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7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rgbClr val="3D85C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D8D8D8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rgbClr val="3D85C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rgbClr val="3D85C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0562" y="641258"/>
            <a:ext cx="196287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1">
                <a:solidFill>
                  <a:srgbClr val="3D85C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800" y="1695030"/>
            <a:ext cx="8704398" cy="231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D8D8D8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BB8FFC1-6AB2-441C-B1EE-5A4F149BC8B0}"/>
              </a:ext>
            </a:extLst>
          </p:cNvPr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57150"/>
            <a:ext cx="6604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3910">
              <a:lnSpc>
                <a:spcPct val="100000"/>
              </a:lnSpc>
              <a:spcBef>
                <a:spcPts val="100"/>
              </a:spcBef>
            </a:pPr>
            <a:r>
              <a:rPr sz="4800" i="0" spc="2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Guest </a:t>
            </a:r>
            <a:r>
              <a:rPr sz="4800" i="0" spc="9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House  </a:t>
            </a:r>
            <a:r>
              <a:rPr sz="4800" i="0" spc="17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Management</a:t>
            </a:r>
            <a:r>
              <a:rPr sz="4800" i="0" spc="-505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4800" i="0" spc="-65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System</a:t>
            </a:r>
            <a:endParaRPr sz="4800" dirty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3200" y="3667890"/>
            <a:ext cx="2265045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CC0000"/>
                </a:solidFill>
                <a:latin typeface="Lato"/>
                <a:cs typeface="Lato"/>
              </a:rPr>
              <a:t>RA1911003010808</a:t>
            </a:r>
            <a:endParaRPr lang="en-US" sz="1800" spc="-5" dirty="0">
              <a:solidFill>
                <a:srgbClr val="CC0000"/>
              </a:solidFill>
              <a:latin typeface="Lato"/>
              <a:cs typeface="Lato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CC0000"/>
                </a:solidFill>
                <a:latin typeface="Lato"/>
                <a:cs typeface="Lato"/>
              </a:rPr>
              <a:t>RA1911003010793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CC0000"/>
                </a:solidFill>
                <a:latin typeface="Lato"/>
                <a:cs typeface="Lato"/>
              </a:rPr>
              <a:t>RA1911003010792</a:t>
            </a:r>
          </a:p>
          <a:p>
            <a:pPr marL="12700" marR="5080" algn="ctr">
              <a:spcBef>
                <a:spcPts val="100"/>
              </a:spcBef>
            </a:pPr>
            <a:endParaRPr lang="en-US" spc="-5" dirty="0">
              <a:solidFill>
                <a:srgbClr val="CC0000"/>
              </a:solidFill>
              <a:latin typeface="Lato"/>
              <a:cs typeface="Lato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828150" y="953735"/>
            <a:ext cx="5420995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3100" b="1" spc="-125" dirty="0">
                <a:solidFill>
                  <a:schemeClr val="bg1"/>
                </a:solidFill>
                <a:latin typeface="Verdana"/>
                <a:cs typeface="Verdana"/>
              </a:rPr>
              <a:t>The </a:t>
            </a:r>
            <a:r>
              <a:rPr sz="3100" b="1" spc="-114" dirty="0">
                <a:solidFill>
                  <a:schemeClr val="bg1"/>
                </a:solidFill>
                <a:latin typeface="Verdana"/>
                <a:cs typeface="Verdana"/>
              </a:rPr>
              <a:t>project </a:t>
            </a:r>
            <a:r>
              <a:rPr sz="3100" b="1" spc="-100" dirty="0">
                <a:solidFill>
                  <a:schemeClr val="bg1"/>
                </a:solidFill>
                <a:latin typeface="Verdana"/>
                <a:cs typeface="Verdana"/>
              </a:rPr>
              <a:t>intends </a:t>
            </a:r>
            <a:r>
              <a:rPr sz="3100" b="1" spc="-110" dirty="0">
                <a:solidFill>
                  <a:schemeClr val="bg1"/>
                </a:solidFill>
                <a:latin typeface="Verdana"/>
                <a:cs typeface="Verdana"/>
              </a:rPr>
              <a:t>to  </a:t>
            </a:r>
            <a:r>
              <a:rPr sz="3100" b="1" spc="-120" dirty="0">
                <a:solidFill>
                  <a:schemeClr val="bg1"/>
                </a:solidFill>
                <a:latin typeface="Verdana"/>
                <a:cs typeface="Verdana"/>
              </a:rPr>
              <a:t>provide </a:t>
            </a:r>
            <a:r>
              <a:rPr sz="3100" b="1" spc="-160" dirty="0">
                <a:solidFill>
                  <a:schemeClr val="bg1"/>
                </a:solidFill>
                <a:latin typeface="Verdana"/>
                <a:cs typeface="Verdana"/>
              </a:rPr>
              <a:t>a </a:t>
            </a:r>
            <a:r>
              <a:rPr sz="3100" b="1" spc="-110" dirty="0">
                <a:solidFill>
                  <a:schemeClr val="bg1"/>
                </a:solidFill>
                <a:latin typeface="Verdana"/>
                <a:cs typeface="Verdana"/>
              </a:rPr>
              <a:t>solution to  </a:t>
            </a:r>
            <a:r>
              <a:rPr sz="3100" b="1" spc="-75" dirty="0">
                <a:solidFill>
                  <a:schemeClr val="bg1"/>
                </a:solidFill>
                <a:latin typeface="Verdana"/>
                <a:cs typeface="Verdana"/>
              </a:rPr>
              <a:t>implement </a:t>
            </a:r>
            <a:r>
              <a:rPr sz="3100" b="1" spc="-80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3100" b="1" spc="-56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100" b="1" spc="-114" dirty="0">
                <a:solidFill>
                  <a:schemeClr val="bg1"/>
                </a:solidFill>
                <a:latin typeface="Verdana"/>
                <a:cs typeface="Verdana"/>
              </a:rPr>
              <a:t>Guest  House </a:t>
            </a:r>
            <a:r>
              <a:rPr sz="3100" b="1" spc="-75" dirty="0">
                <a:solidFill>
                  <a:schemeClr val="bg1"/>
                </a:solidFill>
                <a:latin typeface="Verdana"/>
                <a:cs typeface="Verdana"/>
              </a:rPr>
              <a:t>Management  </a:t>
            </a:r>
            <a:r>
              <a:rPr sz="3100" b="1" spc="-175" dirty="0">
                <a:solidFill>
                  <a:schemeClr val="bg1"/>
                </a:solidFill>
                <a:latin typeface="Verdana"/>
                <a:cs typeface="Verdana"/>
              </a:rPr>
              <a:t>System, </a:t>
            </a:r>
            <a:r>
              <a:rPr sz="3100" b="1" spc="-95" dirty="0">
                <a:solidFill>
                  <a:schemeClr val="bg1"/>
                </a:solidFill>
                <a:latin typeface="Verdana"/>
                <a:cs typeface="Verdana"/>
              </a:rPr>
              <a:t>using </a:t>
            </a:r>
            <a:r>
              <a:rPr sz="3100" b="1" spc="-160" dirty="0">
                <a:solidFill>
                  <a:schemeClr val="bg1"/>
                </a:solidFill>
                <a:latin typeface="Verdana"/>
                <a:cs typeface="Verdana"/>
              </a:rPr>
              <a:t>a </a:t>
            </a:r>
            <a:r>
              <a:rPr sz="3100" b="1" spc="-114" dirty="0">
                <a:solidFill>
                  <a:schemeClr val="bg1"/>
                </a:solidFill>
                <a:latin typeface="Verdana"/>
                <a:cs typeface="Verdana"/>
              </a:rPr>
              <a:t>database  </a:t>
            </a:r>
            <a:r>
              <a:rPr sz="3100" b="1" spc="-85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3100" b="1" spc="-105" dirty="0">
                <a:solidFill>
                  <a:schemeClr val="bg1"/>
                </a:solidFill>
                <a:latin typeface="Verdana"/>
                <a:cs typeface="Verdana"/>
              </a:rPr>
              <a:t>web </a:t>
            </a:r>
            <a:r>
              <a:rPr sz="3100" b="1" spc="-100" dirty="0">
                <a:solidFill>
                  <a:schemeClr val="bg1"/>
                </a:solidFill>
                <a:latin typeface="Verdana"/>
                <a:cs typeface="Verdana"/>
              </a:rPr>
              <a:t>pages </a:t>
            </a:r>
            <a:r>
              <a:rPr sz="3100" b="1" spc="-110" dirty="0">
                <a:solidFill>
                  <a:schemeClr val="bg1"/>
                </a:solidFill>
                <a:latin typeface="Verdana"/>
                <a:cs typeface="Verdana"/>
              </a:rPr>
              <a:t>to</a:t>
            </a:r>
            <a:r>
              <a:rPr sz="3100" b="1" spc="-4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100" b="1" spc="-120" dirty="0">
                <a:solidFill>
                  <a:schemeClr val="bg1"/>
                </a:solidFill>
                <a:latin typeface="Verdana"/>
                <a:cs typeface="Verdana"/>
              </a:rPr>
              <a:t>interact  </a:t>
            </a:r>
            <a:r>
              <a:rPr sz="3100" b="1" spc="-100" dirty="0">
                <a:solidFill>
                  <a:schemeClr val="bg1"/>
                </a:solidFill>
                <a:latin typeface="Verdana"/>
                <a:cs typeface="Verdana"/>
              </a:rPr>
              <a:t>with </a:t>
            </a:r>
            <a:r>
              <a:rPr sz="3100" b="1" spc="-80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3100" b="1" spc="-28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100" b="1" spc="-140" dirty="0">
                <a:solidFill>
                  <a:schemeClr val="bg1"/>
                </a:solidFill>
                <a:latin typeface="Verdana"/>
                <a:cs typeface="Verdana"/>
              </a:rPr>
              <a:t>database.</a:t>
            </a:r>
            <a:endParaRPr sz="31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7056" y="441261"/>
            <a:ext cx="3677920" cy="890905"/>
            <a:chOff x="2907056" y="441261"/>
            <a:chExt cx="3677920" cy="890905"/>
          </a:xfrm>
        </p:grpSpPr>
        <p:sp>
          <p:nvSpPr>
            <p:cNvPr id="3" name="object 3"/>
            <p:cNvSpPr/>
            <p:nvPr/>
          </p:nvSpPr>
          <p:spPr>
            <a:xfrm>
              <a:off x="2921344" y="455549"/>
              <a:ext cx="3649345" cy="862330"/>
            </a:xfrm>
            <a:custGeom>
              <a:avLst/>
              <a:gdLst/>
              <a:ahLst/>
              <a:cxnLst/>
              <a:rect l="l" t="t" r="r" b="b"/>
              <a:pathLst>
                <a:path w="3649345" h="862330">
                  <a:moveTo>
                    <a:pt x="3505242" y="861898"/>
                  </a:moveTo>
                  <a:lnTo>
                    <a:pt x="143649" y="861898"/>
                  </a:lnTo>
                  <a:lnTo>
                    <a:pt x="98249" y="854574"/>
                  </a:lnTo>
                  <a:lnTo>
                    <a:pt x="58816" y="834181"/>
                  </a:lnTo>
                  <a:lnTo>
                    <a:pt x="27719" y="803085"/>
                  </a:lnTo>
                  <a:lnTo>
                    <a:pt x="7324" y="763651"/>
                  </a:lnTo>
                  <a:lnTo>
                    <a:pt x="0" y="718246"/>
                  </a:lnTo>
                  <a:lnTo>
                    <a:pt x="0" y="143652"/>
                  </a:lnTo>
                  <a:lnTo>
                    <a:pt x="7324" y="98246"/>
                  </a:lnTo>
                  <a:lnTo>
                    <a:pt x="27719" y="58812"/>
                  </a:lnTo>
                  <a:lnTo>
                    <a:pt x="58816" y="27716"/>
                  </a:lnTo>
                  <a:lnTo>
                    <a:pt x="98249" y="7323"/>
                  </a:lnTo>
                  <a:lnTo>
                    <a:pt x="143649" y="0"/>
                  </a:lnTo>
                  <a:lnTo>
                    <a:pt x="3505242" y="0"/>
                  </a:lnTo>
                  <a:lnTo>
                    <a:pt x="3560211" y="10934"/>
                  </a:lnTo>
                  <a:lnTo>
                    <a:pt x="3606817" y="42074"/>
                  </a:lnTo>
                  <a:lnTo>
                    <a:pt x="3637961" y="88678"/>
                  </a:lnTo>
                  <a:lnTo>
                    <a:pt x="3648892" y="143652"/>
                  </a:lnTo>
                  <a:lnTo>
                    <a:pt x="3648892" y="718246"/>
                  </a:lnTo>
                  <a:lnTo>
                    <a:pt x="3641568" y="763651"/>
                  </a:lnTo>
                  <a:lnTo>
                    <a:pt x="3621173" y="803085"/>
                  </a:lnTo>
                  <a:lnTo>
                    <a:pt x="3590075" y="834181"/>
                  </a:lnTo>
                  <a:lnTo>
                    <a:pt x="3550643" y="854574"/>
                  </a:lnTo>
                  <a:lnTo>
                    <a:pt x="3505242" y="861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1344" y="455549"/>
              <a:ext cx="3649345" cy="862330"/>
            </a:xfrm>
            <a:custGeom>
              <a:avLst/>
              <a:gdLst/>
              <a:ahLst/>
              <a:cxnLst/>
              <a:rect l="l" t="t" r="r" b="b"/>
              <a:pathLst>
                <a:path w="3649345" h="862330">
                  <a:moveTo>
                    <a:pt x="0" y="143652"/>
                  </a:moveTo>
                  <a:lnTo>
                    <a:pt x="7324" y="98246"/>
                  </a:lnTo>
                  <a:lnTo>
                    <a:pt x="27719" y="58812"/>
                  </a:lnTo>
                  <a:lnTo>
                    <a:pt x="58816" y="27716"/>
                  </a:lnTo>
                  <a:lnTo>
                    <a:pt x="98249" y="7323"/>
                  </a:lnTo>
                  <a:lnTo>
                    <a:pt x="143649" y="0"/>
                  </a:lnTo>
                  <a:lnTo>
                    <a:pt x="3505242" y="0"/>
                  </a:lnTo>
                  <a:lnTo>
                    <a:pt x="3560211" y="10934"/>
                  </a:lnTo>
                  <a:lnTo>
                    <a:pt x="3606817" y="42074"/>
                  </a:lnTo>
                  <a:lnTo>
                    <a:pt x="3637961" y="88678"/>
                  </a:lnTo>
                  <a:lnTo>
                    <a:pt x="3648892" y="143652"/>
                  </a:lnTo>
                  <a:lnTo>
                    <a:pt x="3648892" y="718246"/>
                  </a:lnTo>
                  <a:lnTo>
                    <a:pt x="3641568" y="763651"/>
                  </a:lnTo>
                  <a:lnTo>
                    <a:pt x="3621173" y="803085"/>
                  </a:lnTo>
                  <a:lnTo>
                    <a:pt x="3590075" y="834181"/>
                  </a:lnTo>
                  <a:lnTo>
                    <a:pt x="3550643" y="854574"/>
                  </a:lnTo>
                  <a:lnTo>
                    <a:pt x="3505242" y="861898"/>
                  </a:lnTo>
                  <a:lnTo>
                    <a:pt x="143649" y="861898"/>
                  </a:lnTo>
                  <a:lnTo>
                    <a:pt x="98249" y="854574"/>
                  </a:lnTo>
                  <a:lnTo>
                    <a:pt x="58816" y="834181"/>
                  </a:lnTo>
                  <a:lnTo>
                    <a:pt x="27719" y="803085"/>
                  </a:lnTo>
                  <a:lnTo>
                    <a:pt x="7324" y="763651"/>
                  </a:lnTo>
                  <a:lnTo>
                    <a:pt x="0" y="718246"/>
                  </a:lnTo>
                  <a:lnTo>
                    <a:pt x="0" y="143652"/>
                  </a:lnTo>
                  <a:close/>
                </a:path>
              </a:pathLst>
            </a:custGeom>
            <a:ln w="28574">
              <a:solidFill>
                <a:srgbClr val="A5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Tools</a:t>
            </a:r>
            <a:r>
              <a:rPr spc="-455" dirty="0"/>
              <a:t> </a:t>
            </a:r>
            <a:r>
              <a:rPr spc="-390" dirty="0"/>
              <a:t>Used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00243" y="2127133"/>
            <a:ext cx="1706245" cy="1834514"/>
            <a:chOff x="2200243" y="2127133"/>
            <a:chExt cx="1706245" cy="1834514"/>
          </a:xfrm>
        </p:grpSpPr>
        <p:sp>
          <p:nvSpPr>
            <p:cNvPr id="7" name="object 7"/>
            <p:cNvSpPr/>
            <p:nvPr/>
          </p:nvSpPr>
          <p:spPr>
            <a:xfrm>
              <a:off x="2205005" y="2131895"/>
              <a:ext cx="1696720" cy="1824989"/>
            </a:xfrm>
            <a:custGeom>
              <a:avLst/>
              <a:gdLst/>
              <a:ahLst/>
              <a:cxnLst/>
              <a:rect l="l" t="t" r="r" b="b"/>
              <a:pathLst>
                <a:path w="1696720" h="1824989">
                  <a:moveTo>
                    <a:pt x="1413762" y="1824596"/>
                  </a:moveTo>
                  <a:lnTo>
                    <a:pt x="0" y="1824596"/>
                  </a:lnTo>
                  <a:lnTo>
                    <a:pt x="14" y="282754"/>
                  </a:lnTo>
                  <a:lnTo>
                    <a:pt x="3715" y="236890"/>
                  </a:lnTo>
                  <a:lnTo>
                    <a:pt x="14430" y="193382"/>
                  </a:lnTo>
                  <a:lnTo>
                    <a:pt x="31575" y="152813"/>
                  </a:lnTo>
                  <a:lnTo>
                    <a:pt x="54570" y="115763"/>
                  </a:lnTo>
                  <a:lnTo>
                    <a:pt x="82832" y="82817"/>
                  </a:lnTo>
                  <a:lnTo>
                    <a:pt x="115778" y="54555"/>
                  </a:lnTo>
                  <a:lnTo>
                    <a:pt x="152828" y="31560"/>
                  </a:lnTo>
                  <a:lnTo>
                    <a:pt x="193397" y="14415"/>
                  </a:lnTo>
                  <a:lnTo>
                    <a:pt x="236905" y="3700"/>
                  </a:lnTo>
                  <a:lnTo>
                    <a:pt x="282769" y="0"/>
                  </a:lnTo>
                  <a:lnTo>
                    <a:pt x="1696536" y="7"/>
                  </a:lnTo>
                  <a:lnTo>
                    <a:pt x="1696511" y="1541846"/>
                  </a:lnTo>
                  <a:lnTo>
                    <a:pt x="1692810" y="1587708"/>
                  </a:lnTo>
                  <a:lnTo>
                    <a:pt x="1682096" y="1631214"/>
                  </a:lnTo>
                  <a:lnTo>
                    <a:pt x="1664950" y="1671782"/>
                  </a:lnTo>
                  <a:lnTo>
                    <a:pt x="1641954" y="1708831"/>
                  </a:lnTo>
                  <a:lnTo>
                    <a:pt x="1613693" y="1741777"/>
                  </a:lnTo>
                  <a:lnTo>
                    <a:pt x="1580746" y="1770039"/>
                  </a:lnTo>
                  <a:lnTo>
                    <a:pt x="1543698" y="1793034"/>
                  </a:lnTo>
                  <a:lnTo>
                    <a:pt x="1503129" y="1810180"/>
                  </a:lnTo>
                  <a:lnTo>
                    <a:pt x="1459623" y="1820895"/>
                  </a:lnTo>
                  <a:lnTo>
                    <a:pt x="1413762" y="1824596"/>
                  </a:lnTo>
                  <a:close/>
                </a:path>
              </a:pathLst>
            </a:custGeom>
            <a:solidFill>
              <a:srgbClr val="CF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5005" y="2131895"/>
              <a:ext cx="1696720" cy="1824989"/>
            </a:xfrm>
            <a:custGeom>
              <a:avLst/>
              <a:gdLst/>
              <a:ahLst/>
              <a:cxnLst/>
              <a:rect l="l" t="t" r="r" b="b"/>
              <a:pathLst>
                <a:path w="1696720" h="1824989">
                  <a:moveTo>
                    <a:pt x="282769" y="0"/>
                  </a:moveTo>
                  <a:lnTo>
                    <a:pt x="1696511" y="0"/>
                  </a:lnTo>
                  <a:lnTo>
                    <a:pt x="1696511" y="1541846"/>
                  </a:lnTo>
                  <a:lnTo>
                    <a:pt x="1692810" y="1587708"/>
                  </a:lnTo>
                  <a:lnTo>
                    <a:pt x="1682096" y="1631214"/>
                  </a:lnTo>
                  <a:lnTo>
                    <a:pt x="1664949" y="1671782"/>
                  </a:lnTo>
                  <a:lnTo>
                    <a:pt x="1641954" y="1708831"/>
                  </a:lnTo>
                  <a:lnTo>
                    <a:pt x="1613692" y="1741777"/>
                  </a:lnTo>
                  <a:lnTo>
                    <a:pt x="1580746" y="1770039"/>
                  </a:lnTo>
                  <a:lnTo>
                    <a:pt x="1543698" y="1793034"/>
                  </a:lnTo>
                  <a:lnTo>
                    <a:pt x="1503129" y="1810180"/>
                  </a:lnTo>
                  <a:lnTo>
                    <a:pt x="1459623" y="1820895"/>
                  </a:lnTo>
                  <a:lnTo>
                    <a:pt x="1413762" y="1824596"/>
                  </a:lnTo>
                  <a:lnTo>
                    <a:pt x="14" y="1824596"/>
                  </a:lnTo>
                  <a:lnTo>
                    <a:pt x="14" y="282754"/>
                  </a:lnTo>
                  <a:lnTo>
                    <a:pt x="3715" y="236890"/>
                  </a:lnTo>
                  <a:lnTo>
                    <a:pt x="14430" y="193382"/>
                  </a:lnTo>
                  <a:lnTo>
                    <a:pt x="31575" y="152813"/>
                  </a:lnTo>
                  <a:lnTo>
                    <a:pt x="54570" y="115763"/>
                  </a:lnTo>
                  <a:lnTo>
                    <a:pt x="82832" y="82817"/>
                  </a:lnTo>
                  <a:lnTo>
                    <a:pt x="115778" y="54555"/>
                  </a:lnTo>
                  <a:lnTo>
                    <a:pt x="152828" y="31560"/>
                  </a:lnTo>
                  <a:lnTo>
                    <a:pt x="193397" y="14415"/>
                  </a:lnTo>
                  <a:lnTo>
                    <a:pt x="236905" y="3700"/>
                  </a:lnTo>
                  <a:lnTo>
                    <a:pt x="282769" y="0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33458" y="2726106"/>
            <a:ext cx="1038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PostgreSQL  10.15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23251" y="2127133"/>
            <a:ext cx="1706245" cy="1834514"/>
            <a:chOff x="5323251" y="2127133"/>
            <a:chExt cx="1706245" cy="1834514"/>
          </a:xfrm>
        </p:grpSpPr>
        <p:sp>
          <p:nvSpPr>
            <p:cNvPr id="11" name="object 11"/>
            <p:cNvSpPr/>
            <p:nvPr/>
          </p:nvSpPr>
          <p:spPr>
            <a:xfrm>
              <a:off x="5328014" y="2131895"/>
              <a:ext cx="1696720" cy="1824989"/>
            </a:xfrm>
            <a:custGeom>
              <a:avLst/>
              <a:gdLst/>
              <a:ahLst/>
              <a:cxnLst/>
              <a:rect l="l" t="t" r="r" b="b"/>
              <a:pathLst>
                <a:path w="1696720" h="1824989">
                  <a:moveTo>
                    <a:pt x="1413697" y="1824596"/>
                  </a:moveTo>
                  <a:lnTo>
                    <a:pt x="0" y="1824596"/>
                  </a:lnTo>
                  <a:lnTo>
                    <a:pt x="0" y="282744"/>
                  </a:lnTo>
                  <a:lnTo>
                    <a:pt x="3700" y="236882"/>
                  </a:lnTo>
                  <a:lnTo>
                    <a:pt x="14415" y="193375"/>
                  </a:lnTo>
                  <a:lnTo>
                    <a:pt x="31561" y="152807"/>
                  </a:lnTo>
                  <a:lnTo>
                    <a:pt x="54556" y="115759"/>
                  </a:lnTo>
                  <a:lnTo>
                    <a:pt x="82818" y="82814"/>
                  </a:lnTo>
                  <a:lnTo>
                    <a:pt x="115764" y="54553"/>
                  </a:lnTo>
                  <a:lnTo>
                    <a:pt x="152813" y="31559"/>
                  </a:lnTo>
                  <a:lnTo>
                    <a:pt x="193382" y="14414"/>
                  </a:lnTo>
                  <a:lnTo>
                    <a:pt x="236888" y="3700"/>
                  </a:lnTo>
                  <a:lnTo>
                    <a:pt x="282749" y="0"/>
                  </a:lnTo>
                  <a:lnTo>
                    <a:pt x="1696446" y="0"/>
                  </a:lnTo>
                  <a:lnTo>
                    <a:pt x="1696421" y="1541846"/>
                  </a:lnTo>
                  <a:lnTo>
                    <a:pt x="1692721" y="1587708"/>
                  </a:lnTo>
                  <a:lnTo>
                    <a:pt x="1682008" y="1631214"/>
                  </a:lnTo>
                  <a:lnTo>
                    <a:pt x="1664865" y="1671782"/>
                  </a:lnTo>
                  <a:lnTo>
                    <a:pt x="1641873" y="1708831"/>
                  </a:lnTo>
                  <a:lnTo>
                    <a:pt x="1613615" y="1741777"/>
                  </a:lnTo>
                  <a:lnTo>
                    <a:pt x="1580672" y="1770039"/>
                  </a:lnTo>
                  <a:lnTo>
                    <a:pt x="1543627" y="1793034"/>
                  </a:lnTo>
                  <a:lnTo>
                    <a:pt x="1503062" y="1810180"/>
                  </a:lnTo>
                  <a:lnTo>
                    <a:pt x="1459557" y="1820895"/>
                  </a:lnTo>
                  <a:lnTo>
                    <a:pt x="1413697" y="1824596"/>
                  </a:lnTo>
                  <a:close/>
                </a:path>
              </a:pathLst>
            </a:custGeom>
            <a:solidFill>
              <a:srgbClr val="CF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28014" y="2131895"/>
              <a:ext cx="1696720" cy="1824989"/>
            </a:xfrm>
            <a:custGeom>
              <a:avLst/>
              <a:gdLst/>
              <a:ahLst/>
              <a:cxnLst/>
              <a:rect l="l" t="t" r="r" b="b"/>
              <a:pathLst>
                <a:path w="1696720" h="1824989">
                  <a:moveTo>
                    <a:pt x="282749" y="0"/>
                  </a:moveTo>
                  <a:lnTo>
                    <a:pt x="1696421" y="0"/>
                  </a:lnTo>
                  <a:lnTo>
                    <a:pt x="1696421" y="1541846"/>
                  </a:lnTo>
                  <a:lnTo>
                    <a:pt x="1692721" y="1587708"/>
                  </a:lnTo>
                  <a:lnTo>
                    <a:pt x="1682008" y="1631214"/>
                  </a:lnTo>
                  <a:lnTo>
                    <a:pt x="1664865" y="1671782"/>
                  </a:lnTo>
                  <a:lnTo>
                    <a:pt x="1641873" y="1708831"/>
                  </a:lnTo>
                  <a:lnTo>
                    <a:pt x="1613615" y="1741777"/>
                  </a:lnTo>
                  <a:lnTo>
                    <a:pt x="1580672" y="1770039"/>
                  </a:lnTo>
                  <a:lnTo>
                    <a:pt x="1543627" y="1793034"/>
                  </a:lnTo>
                  <a:lnTo>
                    <a:pt x="1503061" y="1810180"/>
                  </a:lnTo>
                  <a:lnTo>
                    <a:pt x="1459557" y="1820895"/>
                  </a:lnTo>
                  <a:lnTo>
                    <a:pt x="1413697" y="1824596"/>
                  </a:lnTo>
                  <a:lnTo>
                    <a:pt x="0" y="1824596"/>
                  </a:lnTo>
                  <a:lnTo>
                    <a:pt x="0" y="282744"/>
                  </a:lnTo>
                  <a:lnTo>
                    <a:pt x="3700" y="236881"/>
                  </a:lnTo>
                  <a:lnTo>
                    <a:pt x="14415" y="193375"/>
                  </a:lnTo>
                  <a:lnTo>
                    <a:pt x="31561" y="152807"/>
                  </a:lnTo>
                  <a:lnTo>
                    <a:pt x="54556" y="115759"/>
                  </a:lnTo>
                  <a:lnTo>
                    <a:pt x="82818" y="82814"/>
                  </a:lnTo>
                  <a:lnTo>
                    <a:pt x="115764" y="54553"/>
                  </a:lnTo>
                  <a:lnTo>
                    <a:pt x="152813" y="31559"/>
                  </a:lnTo>
                  <a:lnTo>
                    <a:pt x="193382" y="14414"/>
                  </a:lnTo>
                  <a:lnTo>
                    <a:pt x="236888" y="3700"/>
                  </a:lnTo>
                  <a:lnTo>
                    <a:pt x="282749" y="0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82530" y="2694454"/>
            <a:ext cx="1208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pgAdmin</a:t>
            </a:r>
            <a:r>
              <a:rPr sz="1400" b="1" spc="-85" dirty="0">
                <a:latin typeface="Comic Sans MS"/>
                <a:cs typeface="Comic Sans MS"/>
              </a:rPr>
              <a:t> </a:t>
            </a:r>
            <a:r>
              <a:rPr sz="1400" b="1" spc="-5" dirty="0">
                <a:latin typeface="Comic Sans MS"/>
                <a:cs typeface="Comic Sans MS"/>
              </a:rPr>
              <a:t>4.30</a:t>
            </a:r>
            <a:endParaRPr sz="1400">
              <a:latin typeface="Comic Sans MS"/>
              <a:cs typeface="Comic Sans MS"/>
            </a:endParaRPr>
          </a:p>
          <a:p>
            <a:pPr marL="1270" algn="ctr">
              <a:lnSpc>
                <a:spcPct val="100000"/>
              </a:lnSpc>
            </a:pPr>
            <a:r>
              <a:rPr sz="1400" spc="-5" dirty="0">
                <a:latin typeface="Comic Sans MS"/>
                <a:cs typeface="Comic Sans MS"/>
              </a:rPr>
              <a:t>(GUI)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404399" y="808798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49" y="58848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8" y="404399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8291" y="46262"/>
              <a:ext cx="4609765" cy="50509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99" y="1945896"/>
              <a:ext cx="3999229" cy="832485"/>
            </a:xfrm>
            <a:custGeom>
              <a:avLst/>
              <a:gdLst/>
              <a:ahLst/>
              <a:cxnLst/>
              <a:rect l="l" t="t" r="r" b="b"/>
              <a:pathLst>
                <a:path w="3999229" h="832485">
                  <a:moveTo>
                    <a:pt x="3860292" y="832198"/>
                  </a:moveTo>
                  <a:lnTo>
                    <a:pt x="138702" y="832198"/>
                  </a:lnTo>
                  <a:lnTo>
                    <a:pt x="94861" y="825127"/>
                  </a:lnTo>
                  <a:lnTo>
                    <a:pt x="56786" y="805436"/>
                  </a:lnTo>
                  <a:lnTo>
                    <a:pt x="26761" y="775412"/>
                  </a:lnTo>
                  <a:lnTo>
                    <a:pt x="7071" y="737337"/>
                  </a:lnTo>
                  <a:lnTo>
                    <a:pt x="0" y="693498"/>
                  </a:lnTo>
                  <a:lnTo>
                    <a:pt x="0" y="138702"/>
                  </a:lnTo>
                  <a:lnTo>
                    <a:pt x="7071" y="94861"/>
                  </a:lnTo>
                  <a:lnTo>
                    <a:pt x="26761" y="56786"/>
                  </a:lnTo>
                  <a:lnTo>
                    <a:pt x="56786" y="26761"/>
                  </a:lnTo>
                  <a:lnTo>
                    <a:pt x="94861" y="7071"/>
                  </a:lnTo>
                  <a:lnTo>
                    <a:pt x="138702" y="0"/>
                  </a:lnTo>
                  <a:lnTo>
                    <a:pt x="3860292" y="0"/>
                  </a:lnTo>
                  <a:lnTo>
                    <a:pt x="3913370" y="10557"/>
                  </a:lnTo>
                  <a:lnTo>
                    <a:pt x="3958367" y="40624"/>
                  </a:lnTo>
                  <a:lnTo>
                    <a:pt x="3988429" y="85623"/>
                  </a:lnTo>
                  <a:lnTo>
                    <a:pt x="3998992" y="138702"/>
                  </a:lnTo>
                  <a:lnTo>
                    <a:pt x="3998992" y="693498"/>
                  </a:lnTo>
                  <a:lnTo>
                    <a:pt x="3991920" y="737337"/>
                  </a:lnTo>
                  <a:lnTo>
                    <a:pt x="3972230" y="775412"/>
                  </a:lnTo>
                  <a:lnTo>
                    <a:pt x="3942205" y="805436"/>
                  </a:lnTo>
                  <a:lnTo>
                    <a:pt x="3904131" y="825127"/>
                  </a:lnTo>
                  <a:lnTo>
                    <a:pt x="3860292" y="8321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099" y="1945896"/>
              <a:ext cx="3999229" cy="832485"/>
            </a:xfrm>
            <a:custGeom>
              <a:avLst/>
              <a:gdLst/>
              <a:ahLst/>
              <a:cxnLst/>
              <a:rect l="l" t="t" r="r" b="b"/>
              <a:pathLst>
                <a:path w="3999229" h="832485">
                  <a:moveTo>
                    <a:pt x="0" y="138702"/>
                  </a:moveTo>
                  <a:lnTo>
                    <a:pt x="7071" y="94861"/>
                  </a:lnTo>
                  <a:lnTo>
                    <a:pt x="26761" y="56786"/>
                  </a:lnTo>
                  <a:lnTo>
                    <a:pt x="56786" y="26761"/>
                  </a:lnTo>
                  <a:lnTo>
                    <a:pt x="94861" y="7071"/>
                  </a:lnTo>
                  <a:lnTo>
                    <a:pt x="138702" y="0"/>
                  </a:lnTo>
                  <a:lnTo>
                    <a:pt x="3860292" y="0"/>
                  </a:lnTo>
                  <a:lnTo>
                    <a:pt x="3913370" y="10557"/>
                  </a:lnTo>
                  <a:lnTo>
                    <a:pt x="3958367" y="40624"/>
                  </a:lnTo>
                  <a:lnTo>
                    <a:pt x="3988429" y="85623"/>
                  </a:lnTo>
                  <a:lnTo>
                    <a:pt x="3998991" y="138702"/>
                  </a:lnTo>
                  <a:lnTo>
                    <a:pt x="3998991" y="693498"/>
                  </a:lnTo>
                  <a:lnTo>
                    <a:pt x="3991920" y="737337"/>
                  </a:lnTo>
                  <a:lnTo>
                    <a:pt x="3972230" y="775412"/>
                  </a:lnTo>
                  <a:lnTo>
                    <a:pt x="3942205" y="805436"/>
                  </a:lnTo>
                  <a:lnTo>
                    <a:pt x="3904131" y="825127"/>
                  </a:lnTo>
                  <a:lnTo>
                    <a:pt x="3860292" y="832198"/>
                  </a:lnTo>
                  <a:lnTo>
                    <a:pt x="138702" y="832198"/>
                  </a:lnTo>
                  <a:lnTo>
                    <a:pt x="94861" y="825127"/>
                  </a:lnTo>
                  <a:lnTo>
                    <a:pt x="56786" y="805436"/>
                  </a:lnTo>
                  <a:lnTo>
                    <a:pt x="26761" y="775412"/>
                  </a:lnTo>
                  <a:lnTo>
                    <a:pt x="7071" y="737337"/>
                  </a:lnTo>
                  <a:lnTo>
                    <a:pt x="0" y="693498"/>
                  </a:lnTo>
                  <a:lnTo>
                    <a:pt x="0" y="138702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8877" y="2183824"/>
            <a:ext cx="26301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70" dirty="0">
                <a:solidFill>
                  <a:srgbClr val="A54D79"/>
                </a:solidFill>
              </a:rPr>
              <a:t>SCHEMA</a:t>
            </a:r>
            <a:r>
              <a:rPr sz="2500" spc="-405" dirty="0">
                <a:solidFill>
                  <a:srgbClr val="A54D79"/>
                </a:solidFill>
              </a:rPr>
              <a:t> </a:t>
            </a:r>
            <a:r>
              <a:rPr sz="2500" spc="-190" dirty="0">
                <a:solidFill>
                  <a:srgbClr val="A54D79"/>
                </a:solidFill>
              </a:rPr>
              <a:t>DIAGRAM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35110" cy="5143500"/>
            <a:chOff x="0" y="0"/>
            <a:chExt cx="91351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404399" y="808798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8" y="404399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3483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799" y="176112"/>
            <a:ext cx="392430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86360" indent="-40957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21640" algn="l"/>
                <a:tab pos="422275" algn="l"/>
              </a:tabLst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sequence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is a user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deﬁned schema bound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object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that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generates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sequence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numeric 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values.</a:t>
            </a:r>
            <a:endParaRPr sz="1400">
              <a:latin typeface="Lato"/>
              <a:cs typeface="Lato"/>
            </a:endParaRPr>
          </a:p>
          <a:p>
            <a:pPr marL="421640" marR="5080" indent="-409575">
              <a:lnSpc>
                <a:spcPct val="100000"/>
              </a:lnSpc>
              <a:buFont typeface="AoyagiKouzanFontT"/>
              <a:buChar char="❖"/>
              <a:tabLst>
                <a:tab pos="421640" algn="l"/>
                <a:tab pos="422275" algn="l"/>
              </a:tabLst>
            </a:pP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Sequences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are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frequently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used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many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databases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because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many</a:t>
            </a:r>
            <a:r>
              <a:rPr sz="14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applications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require 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each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row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table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contain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unique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value 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sequences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provides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an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easy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way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to  generate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them.</a:t>
            </a:r>
            <a:endParaRPr sz="14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2866" y="238462"/>
            <a:ext cx="302704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trigger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is a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stored procedure in  database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which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automatically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invokes 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whenever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special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event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the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database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occurs.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example,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trigger 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can be </a:t>
            </a:r>
            <a:r>
              <a:rPr sz="1400" spc="-15" dirty="0">
                <a:solidFill>
                  <a:srgbClr val="FFFFFF"/>
                </a:solidFill>
                <a:latin typeface="Lato"/>
                <a:cs typeface="Lato"/>
              </a:rPr>
              <a:t>invoked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when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row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is inserted  </a:t>
            </a:r>
            <a:r>
              <a:rPr sz="1400" spc="5" dirty="0">
                <a:solidFill>
                  <a:srgbClr val="FFFFFF"/>
                </a:solidFill>
                <a:latin typeface="Lato"/>
                <a:cs typeface="Lato"/>
              </a:rPr>
              <a:t>into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speciﬁed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table </a:t>
            </a:r>
            <a:r>
              <a:rPr sz="1400" spc="15" dirty="0">
                <a:solidFill>
                  <a:srgbClr val="FFFFFF"/>
                </a:solidFill>
                <a:latin typeface="Lato"/>
                <a:cs typeface="Lato"/>
              </a:rPr>
              <a:t>or </a:t>
            </a:r>
            <a:r>
              <a:rPr sz="1400" spc="-10" dirty="0">
                <a:solidFill>
                  <a:srgbClr val="FFFFFF"/>
                </a:solidFill>
                <a:latin typeface="Lato"/>
                <a:cs typeface="Lato"/>
              </a:rPr>
              <a:t>when </a:t>
            </a:r>
            <a:r>
              <a:rPr sz="1400" spc="10" dirty="0">
                <a:solidFill>
                  <a:srgbClr val="FFFFFF"/>
                </a:solidFill>
                <a:latin typeface="Lato"/>
                <a:cs typeface="Lato"/>
              </a:rPr>
              <a:t>certain  table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columns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FFFFFF"/>
                </a:solidFill>
                <a:latin typeface="Lato"/>
                <a:cs typeface="Lato"/>
              </a:rPr>
              <a:t>being</a:t>
            </a:r>
            <a:r>
              <a:rPr sz="14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ato"/>
                <a:cs typeface="Lato"/>
              </a:rPr>
              <a:t>updated.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674" y="1846671"/>
            <a:ext cx="8971915" cy="3061335"/>
            <a:chOff x="79674" y="1846671"/>
            <a:chExt cx="8971915" cy="3061335"/>
          </a:xfrm>
        </p:grpSpPr>
        <p:sp>
          <p:nvSpPr>
            <p:cNvPr id="9" name="object 9"/>
            <p:cNvSpPr/>
            <p:nvPr/>
          </p:nvSpPr>
          <p:spPr>
            <a:xfrm>
              <a:off x="5344864" y="1884771"/>
              <a:ext cx="3668117" cy="29847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5814" y="1865721"/>
              <a:ext cx="3706495" cy="3023235"/>
            </a:xfrm>
            <a:custGeom>
              <a:avLst/>
              <a:gdLst/>
              <a:ahLst/>
              <a:cxnLst/>
              <a:rect l="l" t="t" r="r" b="b"/>
              <a:pathLst>
                <a:path w="3706495" h="3023235">
                  <a:moveTo>
                    <a:pt x="0" y="0"/>
                  </a:moveTo>
                  <a:lnTo>
                    <a:pt x="3706217" y="0"/>
                  </a:lnTo>
                  <a:lnTo>
                    <a:pt x="3706217" y="3022868"/>
                  </a:lnTo>
                  <a:lnTo>
                    <a:pt x="0" y="302286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774" y="2500369"/>
              <a:ext cx="4766565" cy="17488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724" y="2481319"/>
              <a:ext cx="4805045" cy="1787525"/>
            </a:xfrm>
            <a:custGeom>
              <a:avLst/>
              <a:gdLst/>
              <a:ahLst/>
              <a:cxnLst/>
              <a:rect l="l" t="t" r="r" b="b"/>
              <a:pathLst>
                <a:path w="4805045" h="1787525">
                  <a:moveTo>
                    <a:pt x="0" y="0"/>
                  </a:moveTo>
                  <a:lnTo>
                    <a:pt x="4804665" y="0"/>
                  </a:lnTo>
                  <a:lnTo>
                    <a:pt x="4804665" y="1786921"/>
                  </a:lnTo>
                  <a:lnTo>
                    <a:pt x="0" y="1786921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FBA52-F79E-4DA4-8871-7DD144ABA357}"/>
              </a:ext>
            </a:extLst>
          </p:cNvPr>
          <p:cNvSpPr txBox="1"/>
          <p:nvPr/>
        </p:nvSpPr>
        <p:spPr>
          <a:xfrm>
            <a:off x="762000" y="1123950"/>
            <a:ext cx="420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FRONTEND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7056" y="441261"/>
            <a:ext cx="3677920" cy="890905"/>
            <a:chOff x="2907056" y="441261"/>
            <a:chExt cx="3677920" cy="890905"/>
          </a:xfrm>
        </p:grpSpPr>
        <p:sp>
          <p:nvSpPr>
            <p:cNvPr id="3" name="object 3"/>
            <p:cNvSpPr/>
            <p:nvPr/>
          </p:nvSpPr>
          <p:spPr>
            <a:xfrm>
              <a:off x="2921344" y="455549"/>
              <a:ext cx="3649345" cy="862330"/>
            </a:xfrm>
            <a:custGeom>
              <a:avLst/>
              <a:gdLst/>
              <a:ahLst/>
              <a:cxnLst/>
              <a:rect l="l" t="t" r="r" b="b"/>
              <a:pathLst>
                <a:path w="3649345" h="862330">
                  <a:moveTo>
                    <a:pt x="3505242" y="861898"/>
                  </a:moveTo>
                  <a:lnTo>
                    <a:pt x="143649" y="861898"/>
                  </a:lnTo>
                  <a:lnTo>
                    <a:pt x="98249" y="854574"/>
                  </a:lnTo>
                  <a:lnTo>
                    <a:pt x="58816" y="834181"/>
                  </a:lnTo>
                  <a:lnTo>
                    <a:pt x="27719" y="803085"/>
                  </a:lnTo>
                  <a:lnTo>
                    <a:pt x="7324" y="763651"/>
                  </a:lnTo>
                  <a:lnTo>
                    <a:pt x="0" y="718246"/>
                  </a:lnTo>
                  <a:lnTo>
                    <a:pt x="0" y="143652"/>
                  </a:lnTo>
                  <a:lnTo>
                    <a:pt x="7324" y="98246"/>
                  </a:lnTo>
                  <a:lnTo>
                    <a:pt x="27719" y="58812"/>
                  </a:lnTo>
                  <a:lnTo>
                    <a:pt x="58816" y="27716"/>
                  </a:lnTo>
                  <a:lnTo>
                    <a:pt x="98249" y="7323"/>
                  </a:lnTo>
                  <a:lnTo>
                    <a:pt x="143649" y="0"/>
                  </a:lnTo>
                  <a:lnTo>
                    <a:pt x="3505242" y="0"/>
                  </a:lnTo>
                  <a:lnTo>
                    <a:pt x="3560211" y="10934"/>
                  </a:lnTo>
                  <a:lnTo>
                    <a:pt x="3606817" y="42074"/>
                  </a:lnTo>
                  <a:lnTo>
                    <a:pt x="3637961" y="88678"/>
                  </a:lnTo>
                  <a:lnTo>
                    <a:pt x="3648892" y="143652"/>
                  </a:lnTo>
                  <a:lnTo>
                    <a:pt x="3648892" y="718246"/>
                  </a:lnTo>
                  <a:lnTo>
                    <a:pt x="3641568" y="763651"/>
                  </a:lnTo>
                  <a:lnTo>
                    <a:pt x="3621173" y="803085"/>
                  </a:lnTo>
                  <a:lnTo>
                    <a:pt x="3590075" y="834181"/>
                  </a:lnTo>
                  <a:lnTo>
                    <a:pt x="3550643" y="854574"/>
                  </a:lnTo>
                  <a:lnTo>
                    <a:pt x="3505242" y="861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1344" y="455549"/>
              <a:ext cx="3649345" cy="862330"/>
            </a:xfrm>
            <a:custGeom>
              <a:avLst/>
              <a:gdLst/>
              <a:ahLst/>
              <a:cxnLst/>
              <a:rect l="l" t="t" r="r" b="b"/>
              <a:pathLst>
                <a:path w="3649345" h="862330">
                  <a:moveTo>
                    <a:pt x="0" y="143652"/>
                  </a:moveTo>
                  <a:lnTo>
                    <a:pt x="7324" y="98246"/>
                  </a:lnTo>
                  <a:lnTo>
                    <a:pt x="27719" y="58812"/>
                  </a:lnTo>
                  <a:lnTo>
                    <a:pt x="58816" y="27716"/>
                  </a:lnTo>
                  <a:lnTo>
                    <a:pt x="98249" y="7323"/>
                  </a:lnTo>
                  <a:lnTo>
                    <a:pt x="143649" y="0"/>
                  </a:lnTo>
                  <a:lnTo>
                    <a:pt x="3505242" y="0"/>
                  </a:lnTo>
                  <a:lnTo>
                    <a:pt x="3560211" y="10934"/>
                  </a:lnTo>
                  <a:lnTo>
                    <a:pt x="3606817" y="42074"/>
                  </a:lnTo>
                  <a:lnTo>
                    <a:pt x="3637961" y="88678"/>
                  </a:lnTo>
                  <a:lnTo>
                    <a:pt x="3648892" y="143652"/>
                  </a:lnTo>
                  <a:lnTo>
                    <a:pt x="3648892" y="718246"/>
                  </a:lnTo>
                  <a:lnTo>
                    <a:pt x="3641568" y="763651"/>
                  </a:lnTo>
                  <a:lnTo>
                    <a:pt x="3621173" y="803085"/>
                  </a:lnTo>
                  <a:lnTo>
                    <a:pt x="3590075" y="834181"/>
                  </a:lnTo>
                  <a:lnTo>
                    <a:pt x="3550643" y="854574"/>
                  </a:lnTo>
                  <a:lnTo>
                    <a:pt x="3505242" y="861898"/>
                  </a:lnTo>
                  <a:lnTo>
                    <a:pt x="143649" y="861898"/>
                  </a:lnTo>
                  <a:lnTo>
                    <a:pt x="98249" y="854574"/>
                  </a:lnTo>
                  <a:lnTo>
                    <a:pt x="58816" y="834181"/>
                  </a:lnTo>
                  <a:lnTo>
                    <a:pt x="27719" y="803085"/>
                  </a:lnTo>
                  <a:lnTo>
                    <a:pt x="7324" y="763651"/>
                  </a:lnTo>
                  <a:lnTo>
                    <a:pt x="0" y="718246"/>
                  </a:lnTo>
                  <a:lnTo>
                    <a:pt x="0" y="143652"/>
                  </a:lnTo>
                  <a:close/>
                </a:path>
              </a:pathLst>
            </a:custGeom>
            <a:ln w="28574">
              <a:solidFill>
                <a:srgbClr val="A5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Tools</a:t>
            </a:r>
            <a:r>
              <a:rPr spc="-455" dirty="0"/>
              <a:t> </a:t>
            </a:r>
            <a:r>
              <a:rPr spc="-390" dirty="0"/>
              <a:t>Used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09470" y="2160928"/>
            <a:ext cx="1814195" cy="1964689"/>
            <a:chOff x="1209470" y="2160928"/>
            <a:chExt cx="1814195" cy="1964689"/>
          </a:xfrm>
        </p:grpSpPr>
        <p:sp>
          <p:nvSpPr>
            <p:cNvPr id="7" name="object 7"/>
            <p:cNvSpPr/>
            <p:nvPr/>
          </p:nvSpPr>
          <p:spPr>
            <a:xfrm>
              <a:off x="1214240" y="2165690"/>
              <a:ext cx="1804670" cy="1955164"/>
            </a:xfrm>
            <a:custGeom>
              <a:avLst/>
              <a:gdLst/>
              <a:ahLst/>
              <a:cxnLst/>
              <a:rect l="l" t="t" r="r" b="b"/>
              <a:pathLst>
                <a:path w="1804670" h="1955164">
                  <a:moveTo>
                    <a:pt x="1503504" y="1955126"/>
                  </a:moveTo>
                  <a:lnTo>
                    <a:pt x="0" y="1955126"/>
                  </a:lnTo>
                  <a:lnTo>
                    <a:pt x="7" y="300706"/>
                  </a:lnTo>
                  <a:lnTo>
                    <a:pt x="3943" y="251930"/>
                  </a:lnTo>
                  <a:lnTo>
                    <a:pt x="15337" y="205660"/>
                  </a:lnTo>
                  <a:lnTo>
                    <a:pt x="33571" y="162515"/>
                  </a:lnTo>
                  <a:lnTo>
                    <a:pt x="58025" y="123113"/>
                  </a:lnTo>
                  <a:lnTo>
                    <a:pt x="88081" y="88075"/>
                  </a:lnTo>
                  <a:lnTo>
                    <a:pt x="123119" y="58019"/>
                  </a:lnTo>
                  <a:lnTo>
                    <a:pt x="162520" y="33564"/>
                  </a:lnTo>
                  <a:lnTo>
                    <a:pt x="205665" y="15330"/>
                  </a:lnTo>
                  <a:lnTo>
                    <a:pt x="251936" y="3935"/>
                  </a:lnTo>
                  <a:lnTo>
                    <a:pt x="300711" y="0"/>
                  </a:lnTo>
                  <a:lnTo>
                    <a:pt x="1804228" y="7"/>
                  </a:lnTo>
                  <a:lnTo>
                    <a:pt x="1804203" y="1654401"/>
                  </a:lnTo>
                  <a:lnTo>
                    <a:pt x="1800268" y="1703178"/>
                  </a:lnTo>
                  <a:lnTo>
                    <a:pt x="1788874" y="1749449"/>
                  </a:lnTo>
                  <a:lnTo>
                    <a:pt x="1770640" y="1792597"/>
                  </a:lnTo>
                  <a:lnTo>
                    <a:pt x="1746187" y="1832000"/>
                  </a:lnTo>
                  <a:lnTo>
                    <a:pt x="1716132" y="1867041"/>
                  </a:lnTo>
                  <a:lnTo>
                    <a:pt x="1681094" y="1897100"/>
                  </a:lnTo>
                  <a:lnTo>
                    <a:pt x="1641694" y="1921557"/>
                  </a:lnTo>
                  <a:lnTo>
                    <a:pt x="1598549" y="1939793"/>
                  </a:lnTo>
                  <a:lnTo>
                    <a:pt x="1552280" y="1951189"/>
                  </a:lnTo>
                  <a:lnTo>
                    <a:pt x="1503504" y="1955126"/>
                  </a:lnTo>
                  <a:close/>
                </a:path>
              </a:pathLst>
            </a:custGeom>
            <a:solidFill>
              <a:srgbClr val="CF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4232" y="2165690"/>
              <a:ext cx="1804670" cy="1955164"/>
            </a:xfrm>
            <a:custGeom>
              <a:avLst/>
              <a:gdLst/>
              <a:ahLst/>
              <a:cxnLst/>
              <a:rect l="l" t="t" r="r" b="b"/>
              <a:pathLst>
                <a:path w="1804670" h="1955164">
                  <a:moveTo>
                    <a:pt x="300719" y="0"/>
                  </a:moveTo>
                  <a:lnTo>
                    <a:pt x="1804211" y="0"/>
                  </a:lnTo>
                  <a:lnTo>
                    <a:pt x="1804211" y="1654401"/>
                  </a:lnTo>
                  <a:lnTo>
                    <a:pt x="1800275" y="1703178"/>
                  </a:lnTo>
                  <a:lnTo>
                    <a:pt x="1788881" y="1749449"/>
                  </a:lnTo>
                  <a:lnTo>
                    <a:pt x="1770648" y="1792597"/>
                  </a:lnTo>
                  <a:lnTo>
                    <a:pt x="1746194" y="1832000"/>
                  </a:lnTo>
                  <a:lnTo>
                    <a:pt x="1716139" y="1867041"/>
                  </a:lnTo>
                  <a:lnTo>
                    <a:pt x="1681102" y="1897100"/>
                  </a:lnTo>
                  <a:lnTo>
                    <a:pt x="1641701" y="1921557"/>
                  </a:lnTo>
                  <a:lnTo>
                    <a:pt x="1598557" y="1939793"/>
                  </a:lnTo>
                  <a:lnTo>
                    <a:pt x="1552287" y="1951189"/>
                  </a:lnTo>
                  <a:lnTo>
                    <a:pt x="1503511" y="1955126"/>
                  </a:lnTo>
                  <a:lnTo>
                    <a:pt x="14" y="1955126"/>
                  </a:lnTo>
                  <a:lnTo>
                    <a:pt x="14" y="300706"/>
                  </a:lnTo>
                  <a:lnTo>
                    <a:pt x="3950" y="251930"/>
                  </a:lnTo>
                  <a:lnTo>
                    <a:pt x="15345" y="205660"/>
                  </a:lnTo>
                  <a:lnTo>
                    <a:pt x="33579" y="162515"/>
                  </a:lnTo>
                  <a:lnTo>
                    <a:pt x="58033" y="123113"/>
                  </a:lnTo>
                  <a:lnTo>
                    <a:pt x="88089" y="88075"/>
                  </a:lnTo>
                  <a:lnTo>
                    <a:pt x="123127" y="58019"/>
                  </a:lnTo>
                  <a:lnTo>
                    <a:pt x="162528" y="33564"/>
                  </a:lnTo>
                  <a:lnTo>
                    <a:pt x="205673" y="15330"/>
                  </a:lnTo>
                  <a:lnTo>
                    <a:pt x="251943" y="3935"/>
                  </a:lnTo>
                  <a:lnTo>
                    <a:pt x="300719" y="0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6147" y="2212300"/>
              <a:ext cx="1427480" cy="1908810"/>
            </a:xfrm>
            <a:custGeom>
              <a:avLst/>
              <a:gdLst/>
              <a:ahLst/>
              <a:cxnLst/>
              <a:rect l="l" t="t" r="r" b="b"/>
              <a:pathLst>
                <a:path w="1427480" h="1908810">
                  <a:moveTo>
                    <a:pt x="1427397" y="1908516"/>
                  </a:moveTo>
                  <a:lnTo>
                    <a:pt x="0" y="1908516"/>
                  </a:lnTo>
                  <a:lnTo>
                    <a:pt x="0" y="0"/>
                  </a:lnTo>
                  <a:lnTo>
                    <a:pt x="1427397" y="0"/>
                  </a:lnTo>
                  <a:lnTo>
                    <a:pt x="1427397" y="1908516"/>
                  </a:lnTo>
                  <a:close/>
                </a:path>
              </a:pathLst>
            </a:custGeom>
            <a:solidFill>
              <a:srgbClr val="CF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89170" y="2089383"/>
            <a:ext cx="1256665" cy="1556836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520"/>
              </a:spcBef>
            </a:pPr>
            <a:r>
              <a:rPr lang="en-IN" sz="2000" b="1" u="sng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12700" algn="ctr">
              <a:lnSpc>
                <a:spcPct val="100000"/>
              </a:lnSpc>
              <a:spcBef>
                <a:spcPts val="1520"/>
              </a:spcBef>
            </a:pPr>
            <a:r>
              <a:rPr lang="en-IN" sz="14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escribing </a:t>
            </a:r>
            <a:r>
              <a:rPr sz="1400" spc="-5" dirty="0">
                <a:latin typeface="Georgia"/>
                <a:cs typeface="Georgia"/>
              </a:rPr>
              <a:t>the  structure of</a:t>
            </a:r>
            <a:r>
              <a:rPr sz="1400" spc="-9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the  information in 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webpage</a:t>
            </a:r>
            <a:endParaRPr sz="1400" dirty="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25404" y="2160888"/>
            <a:ext cx="1686560" cy="1964689"/>
            <a:chOff x="3925404" y="2160888"/>
            <a:chExt cx="1686560" cy="1964689"/>
          </a:xfrm>
        </p:grpSpPr>
        <p:sp>
          <p:nvSpPr>
            <p:cNvPr id="12" name="object 12"/>
            <p:cNvSpPr/>
            <p:nvPr/>
          </p:nvSpPr>
          <p:spPr>
            <a:xfrm>
              <a:off x="3930167" y="2165650"/>
              <a:ext cx="1677035" cy="1955164"/>
            </a:xfrm>
            <a:custGeom>
              <a:avLst/>
              <a:gdLst/>
              <a:ahLst/>
              <a:cxnLst/>
              <a:rect l="l" t="t" r="r" b="b"/>
              <a:pathLst>
                <a:path w="1677035" h="1955164">
                  <a:moveTo>
                    <a:pt x="1397372" y="1955066"/>
                  </a:moveTo>
                  <a:lnTo>
                    <a:pt x="0" y="1955066"/>
                  </a:lnTo>
                  <a:lnTo>
                    <a:pt x="24" y="279476"/>
                  </a:lnTo>
                  <a:lnTo>
                    <a:pt x="3682" y="234144"/>
                  </a:lnTo>
                  <a:lnTo>
                    <a:pt x="14272" y="191141"/>
                  </a:lnTo>
                  <a:lnTo>
                    <a:pt x="31219" y="151041"/>
                  </a:lnTo>
                  <a:lnTo>
                    <a:pt x="53947" y="114421"/>
                  </a:lnTo>
                  <a:lnTo>
                    <a:pt x="81881" y="81857"/>
                  </a:lnTo>
                  <a:lnTo>
                    <a:pt x="114445" y="53923"/>
                  </a:lnTo>
                  <a:lnTo>
                    <a:pt x="151064" y="31194"/>
                  </a:lnTo>
                  <a:lnTo>
                    <a:pt x="191163" y="14248"/>
                  </a:lnTo>
                  <a:lnTo>
                    <a:pt x="234167" y="3657"/>
                  </a:lnTo>
                  <a:lnTo>
                    <a:pt x="279499" y="0"/>
                  </a:lnTo>
                  <a:lnTo>
                    <a:pt x="1676846" y="0"/>
                  </a:lnTo>
                  <a:lnTo>
                    <a:pt x="1676846" y="1675591"/>
                  </a:lnTo>
                  <a:lnTo>
                    <a:pt x="1673188" y="1720923"/>
                  </a:lnTo>
                  <a:lnTo>
                    <a:pt x="1662598" y="1763927"/>
                  </a:lnTo>
                  <a:lnTo>
                    <a:pt x="1645652" y="1804026"/>
                  </a:lnTo>
                  <a:lnTo>
                    <a:pt x="1622924" y="1840645"/>
                  </a:lnTo>
                  <a:lnTo>
                    <a:pt x="1594990" y="1873210"/>
                  </a:lnTo>
                  <a:lnTo>
                    <a:pt x="1562426" y="1901143"/>
                  </a:lnTo>
                  <a:lnTo>
                    <a:pt x="1525806" y="1923871"/>
                  </a:lnTo>
                  <a:lnTo>
                    <a:pt x="1485707" y="1940818"/>
                  </a:lnTo>
                  <a:lnTo>
                    <a:pt x="1442704" y="1951408"/>
                  </a:lnTo>
                  <a:lnTo>
                    <a:pt x="1397372" y="1955066"/>
                  </a:lnTo>
                  <a:close/>
                </a:path>
              </a:pathLst>
            </a:custGeom>
            <a:solidFill>
              <a:srgbClr val="CF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0167" y="2165650"/>
              <a:ext cx="1677035" cy="1955164"/>
            </a:xfrm>
            <a:custGeom>
              <a:avLst/>
              <a:gdLst/>
              <a:ahLst/>
              <a:cxnLst/>
              <a:rect l="l" t="t" r="r" b="b"/>
              <a:pathLst>
                <a:path w="1677035" h="1955164">
                  <a:moveTo>
                    <a:pt x="279499" y="0"/>
                  </a:moveTo>
                  <a:lnTo>
                    <a:pt x="1676846" y="0"/>
                  </a:lnTo>
                  <a:lnTo>
                    <a:pt x="1676846" y="1675591"/>
                  </a:lnTo>
                  <a:lnTo>
                    <a:pt x="1673188" y="1720923"/>
                  </a:lnTo>
                  <a:lnTo>
                    <a:pt x="1662598" y="1763927"/>
                  </a:lnTo>
                  <a:lnTo>
                    <a:pt x="1645652" y="1804026"/>
                  </a:lnTo>
                  <a:lnTo>
                    <a:pt x="1622924" y="1840645"/>
                  </a:lnTo>
                  <a:lnTo>
                    <a:pt x="1594990" y="1873209"/>
                  </a:lnTo>
                  <a:lnTo>
                    <a:pt x="1562426" y="1901143"/>
                  </a:lnTo>
                  <a:lnTo>
                    <a:pt x="1525806" y="1923871"/>
                  </a:lnTo>
                  <a:lnTo>
                    <a:pt x="1485707" y="1940818"/>
                  </a:lnTo>
                  <a:lnTo>
                    <a:pt x="1442704" y="1951408"/>
                  </a:lnTo>
                  <a:lnTo>
                    <a:pt x="1397372" y="1955066"/>
                  </a:lnTo>
                  <a:lnTo>
                    <a:pt x="24" y="1955066"/>
                  </a:lnTo>
                  <a:lnTo>
                    <a:pt x="24" y="279476"/>
                  </a:lnTo>
                  <a:lnTo>
                    <a:pt x="3682" y="234144"/>
                  </a:lnTo>
                  <a:lnTo>
                    <a:pt x="14272" y="191141"/>
                  </a:lnTo>
                  <a:lnTo>
                    <a:pt x="31219" y="151041"/>
                  </a:lnTo>
                  <a:lnTo>
                    <a:pt x="53947" y="114421"/>
                  </a:lnTo>
                  <a:lnTo>
                    <a:pt x="81881" y="81857"/>
                  </a:lnTo>
                  <a:lnTo>
                    <a:pt x="114445" y="53923"/>
                  </a:lnTo>
                  <a:lnTo>
                    <a:pt x="151064" y="31194"/>
                  </a:lnTo>
                  <a:lnTo>
                    <a:pt x="191163" y="14248"/>
                  </a:lnTo>
                  <a:lnTo>
                    <a:pt x="234167" y="3657"/>
                  </a:lnTo>
                  <a:lnTo>
                    <a:pt x="279499" y="0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2453" y="2108211"/>
            <a:ext cx="1488122" cy="1423467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20"/>
              </a:spcBef>
            </a:pPr>
            <a:r>
              <a:rPr lang="en-IN" sz="2400" b="1" u="sng" spc="-5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C++</a:t>
            </a:r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r>
              <a:rPr lang="en-IN" sz="1500" spc="-5" dirty="0">
                <a:latin typeface="Georgia"/>
                <a:cs typeface="Georgia"/>
              </a:rPr>
              <a:t>D</a:t>
            </a:r>
            <a:r>
              <a:rPr sz="1500" spc="-5" dirty="0" err="1">
                <a:latin typeface="Georgia"/>
                <a:cs typeface="Georgia"/>
              </a:rPr>
              <a:t>eals</a:t>
            </a:r>
            <a:r>
              <a:rPr sz="1500" spc="-5" dirty="0">
                <a:latin typeface="Georgia"/>
                <a:cs typeface="Georgia"/>
              </a:rPr>
              <a:t> with  elements  color,</a:t>
            </a:r>
            <a:r>
              <a:rPr sz="1500" spc="-95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font,  layout,</a:t>
            </a:r>
            <a:r>
              <a:rPr sz="1500" spc="-65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etc</a:t>
            </a:r>
            <a:endParaRPr sz="1500" dirty="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68199" y="2127133"/>
            <a:ext cx="2035810" cy="1998345"/>
            <a:chOff x="6368199" y="2127133"/>
            <a:chExt cx="2035810" cy="1998345"/>
          </a:xfrm>
        </p:grpSpPr>
        <p:sp>
          <p:nvSpPr>
            <p:cNvPr id="16" name="object 16"/>
            <p:cNvSpPr/>
            <p:nvPr/>
          </p:nvSpPr>
          <p:spPr>
            <a:xfrm>
              <a:off x="6372962" y="2131895"/>
              <a:ext cx="2026285" cy="1988820"/>
            </a:xfrm>
            <a:custGeom>
              <a:avLst/>
              <a:gdLst/>
              <a:ahLst/>
              <a:cxnLst/>
              <a:rect l="l" t="t" r="r" b="b"/>
              <a:pathLst>
                <a:path w="2026284" h="1988820">
                  <a:moveTo>
                    <a:pt x="1694671" y="1988696"/>
                  </a:moveTo>
                  <a:lnTo>
                    <a:pt x="0" y="1988696"/>
                  </a:lnTo>
                  <a:lnTo>
                    <a:pt x="24" y="331456"/>
                  </a:lnTo>
                  <a:lnTo>
                    <a:pt x="3618" y="282476"/>
                  </a:lnTo>
                  <a:lnTo>
                    <a:pt x="14058" y="235727"/>
                  </a:lnTo>
                  <a:lnTo>
                    <a:pt x="30831" y="191722"/>
                  </a:lnTo>
                  <a:lnTo>
                    <a:pt x="53424" y="150974"/>
                  </a:lnTo>
                  <a:lnTo>
                    <a:pt x="81325" y="113996"/>
                  </a:lnTo>
                  <a:lnTo>
                    <a:pt x="114021" y="81300"/>
                  </a:lnTo>
                  <a:lnTo>
                    <a:pt x="150998" y="53399"/>
                  </a:lnTo>
                  <a:lnTo>
                    <a:pt x="191745" y="30806"/>
                  </a:lnTo>
                  <a:lnTo>
                    <a:pt x="235749" y="14033"/>
                  </a:lnTo>
                  <a:lnTo>
                    <a:pt x="282496" y="3593"/>
                  </a:lnTo>
                  <a:lnTo>
                    <a:pt x="331474" y="0"/>
                  </a:lnTo>
                  <a:lnTo>
                    <a:pt x="2026145" y="0"/>
                  </a:lnTo>
                  <a:lnTo>
                    <a:pt x="2026145" y="1657246"/>
                  </a:lnTo>
                  <a:lnTo>
                    <a:pt x="2022552" y="1706224"/>
                  </a:lnTo>
                  <a:lnTo>
                    <a:pt x="2012112" y="1752971"/>
                  </a:lnTo>
                  <a:lnTo>
                    <a:pt x="1995338" y="1796975"/>
                  </a:lnTo>
                  <a:lnTo>
                    <a:pt x="1972745" y="1837722"/>
                  </a:lnTo>
                  <a:lnTo>
                    <a:pt x="1944843" y="1874699"/>
                  </a:lnTo>
                  <a:lnTo>
                    <a:pt x="1912145" y="1907395"/>
                  </a:lnTo>
                  <a:lnTo>
                    <a:pt x="1875165" y="1935296"/>
                  </a:lnTo>
                  <a:lnTo>
                    <a:pt x="1834415" y="1957889"/>
                  </a:lnTo>
                  <a:lnTo>
                    <a:pt x="1790408" y="1974662"/>
                  </a:lnTo>
                  <a:lnTo>
                    <a:pt x="1743655" y="1985102"/>
                  </a:lnTo>
                  <a:lnTo>
                    <a:pt x="1694671" y="1988696"/>
                  </a:lnTo>
                  <a:close/>
                </a:path>
              </a:pathLst>
            </a:custGeom>
            <a:solidFill>
              <a:srgbClr val="CF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72962" y="2131895"/>
              <a:ext cx="2026285" cy="1988820"/>
            </a:xfrm>
            <a:custGeom>
              <a:avLst/>
              <a:gdLst/>
              <a:ahLst/>
              <a:cxnLst/>
              <a:rect l="l" t="t" r="r" b="b"/>
              <a:pathLst>
                <a:path w="2026284" h="1988820">
                  <a:moveTo>
                    <a:pt x="331474" y="0"/>
                  </a:moveTo>
                  <a:lnTo>
                    <a:pt x="2026145" y="0"/>
                  </a:lnTo>
                  <a:lnTo>
                    <a:pt x="2026145" y="1657246"/>
                  </a:lnTo>
                  <a:lnTo>
                    <a:pt x="2022552" y="1706224"/>
                  </a:lnTo>
                  <a:lnTo>
                    <a:pt x="2012112" y="1752971"/>
                  </a:lnTo>
                  <a:lnTo>
                    <a:pt x="1995338" y="1796975"/>
                  </a:lnTo>
                  <a:lnTo>
                    <a:pt x="1972744" y="1837722"/>
                  </a:lnTo>
                  <a:lnTo>
                    <a:pt x="1944843" y="1874699"/>
                  </a:lnTo>
                  <a:lnTo>
                    <a:pt x="1912145" y="1907395"/>
                  </a:lnTo>
                  <a:lnTo>
                    <a:pt x="1875165" y="1935296"/>
                  </a:lnTo>
                  <a:lnTo>
                    <a:pt x="1834415" y="1957889"/>
                  </a:lnTo>
                  <a:lnTo>
                    <a:pt x="1790408" y="1974662"/>
                  </a:lnTo>
                  <a:lnTo>
                    <a:pt x="1743655" y="1985102"/>
                  </a:lnTo>
                  <a:lnTo>
                    <a:pt x="1694671" y="1988695"/>
                  </a:lnTo>
                  <a:lnTo>
                    <a:pt x="24" y="1988695"/>
                  </a:lnTo>
                  <a:lnTo>
                    <a:pt x="24" y="331456"/>
                  </a:lnTo>
                  <a:lnTo>
                    <a:pt x="3618" y="282476"/>
                  </a:lnTo>
                  <a:lnTo>
                    <a:pt x="14058" y="235727"/>
                  </a:lnTo>
                  <a:lnTo>
                    <a:pt x="30831" y="191722"/>
                  </a:lnTo>
                  <a:lnTo>
                    <a:pt x="53424" y="150974"/>
                  </a:lnTo>
                  <a:lnTo>
                    <a:pt x="81325" y="113996"/>
                  </a:lnTo>
                  <a:lnTo>
                    <a:pt x="114021" y="81300"/>
                  </a:lnTo>
                  <a:lnTo>
                    <a:pt x="150998" y="53399"/>
                  </a:lnTo>
                  <a:lnTo>
                    <a:pt x="191745" y="30806"/>
                  </a:lnTo>
                  <a:lnTo>
                    <a:pt x="235749" y="14033"/>
                  </a:lnTo>
                  <a:lnTo>
                    <a:pt x="282496" y="3593"/>
                  </a:lnTo>
                  <a:lnTo>
                    <a:pt x="331474" y="0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31609" y="2108211"/>
            <a:ext cx="1718310" cy="1788951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8100" marR="5080" indent="-1905" algn="ctr">
              <a:lnSpc>
                <a:spcPct val="114999"/>
              </a:lnSpc>
              <a:spcBef>
                <a:spcPts val="509"/>
              </a:spcBef>
            </a:pPr>
            <a:r>
              <a:rPr lang="en-IN" b="1" u="sng" spc="-5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REACTJS</a:t>
            </a:r>
          </a:p>
          <a:p>
            <a:pPr marL="38100" marR="5080" indent="-1905" algn="ctr">
              <a:lnSpc>
                <a:spcPct val="114999"/>
              </a:lnSpc>
              <a:spcBef>
                <a:spcPts val="509"/>
              </a:spcBef>
            </a:pPr>
            <a:r>
              <a:rPr sz="1400" spc="-5" dirty="0">
                <a:latin typeface="Georgia"/>
                <a:cs typeface="Georgia"/>
              </a:rPr>
              <a:t>Allows developers to  create large web  applications which  changes data</a:t>
            </a:r>
            <a:r>
              <a:rPr sz="1400" spc="-9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without  reloading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949" y="319249"/>
            <a:ext cx="3350260" cy="3007995"/>
            <a:chOff x="170949" y="319249"/>
            <a:chExt cx="3350260" cy="3007995"/>
          </a:xfrm>
        </p:grpSpPr>
        <p:sp>
          <p:nvSpPr>
            <p:cNvPr id="3" name="object 3"/>
            <p:cNvSpPr/>
            <p:nvPr/>
          </p:nvSpPr>
          <p:spPr>
            <a:xfrm>
              <a:off x="199524" y="347824"/>
              <a:ext cx="3292743" cy="29507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237" y="333536"/>
              <a:ext cx="3321685" cy="2979420"/>
            </a:xfrm>
            <a:custGeom>
              <a:avLst/>
              <a:gdLst/>
              <a:ahLst/>
              <a:cxnLst/>
              <a:rect l="l" t="t" r="r" b="b"/>
              <a:pathLst>
                <a:path w="3321685" h="2979420">
                  <a:moveTo>
                    <a:pt x="0" y="0"/>
                  </a:moveTo>
                  <a:lnTo>
                    <a:pt x="3321330" y="0"/>
                  </a:lnTo>
                  <a:lnTo>
                    <a:pt x="3321330" y="2979306"/>
                  </a:lnTo>
                  <a:lnTo>
                    <a:pt x="0" y="2979306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72592" y="1391097"/>
            <a:ext cx="5192064" cy="3527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1424" y="3544117"/>
            <a:ext cx="1696720" cy="1140460"/>
            <a:chOff x="161424" y="3544117"/>
            <a:chExt cx="1696720" cy="1140460"/>
          </a:xfrm>
        </p:grpSpPr>
        <p:sp>
          <p:nvSpPr>
            <p:cNvPr id="7" name="object 7"/>
            <p:cNvSpPr/>
            <p:nvPr/>
          </p:nvSpPr>
          <p:spPr>
            <a:xfrm>
              <a:off x="199524" y="3582217"/>
              <a:ext cx="1620146" cy="10641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474" y="3563167"/>
              <a:ext cx="1658620" cy="1102360"/>
            </a:xfrm>
            <a:custGeom>
              <a:avLst/>
              <a:gdLst/>
              <a:ahLst/>
              <a:cxnLst/>
              <a:rect l="l" t="t" r="r" b="b"/>
              <a:pathLst>
                <a:path w="1658620" h="1102360">
                  <a:moveTo>
                    <a:pt x="0" y="0"/>
                  </a:moveTo>
                  <a:lnTo>
                    <a:pt x="1658246" y="0"/>
                  </a:lnTo>
                  <a:lnTo>
                    <a:pt x="1658246" y="1102272"/>
                  </a:lnTo>
                  <a:lnTo>
                    <a:pt x="0" y="1102272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07695" y="3411518"/>
            <a:ext cx="1577340" cy="1405890"/>
            <a:chOff x="2007695" y="3411518"/>
            <a:chExt cx="1577340" cy="1405890"/>
          </a:xfrm>
        </p:grpSpPr>
        <p:sp>
          <p:nvSpPr>
            <p:cNvPr id="10" name="object 10"/>
            <p:cNvSpPr/>
            <p:nvPr/>
          </p:nvSpPr>
          <p:spPr>
            <a:xfrm>
              <a:off x="2045795" y="3449618"/>
              <a:ext cx="1500671" cy="13293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6745" y="3430568"/>
              <a:ext cx="1539240" cy="1367790"/>
            </a:xfrm>
            <a:custGeom>
              <a:avLst/>
              <a:gdLst/>
              <a:ahLst/>
              <a:cxnLst/>
              <a:rect l="l" t="t" r="r" b="b"/>
              <a:pathLst>
                <a:path w="1539239" h="1367789">
                  <a:moveTo>
                    <a:pt x="0" y="0"/>
                  </a:moveTo>
                  <a:lnTo>
                    <a:pt x="1538771" y="0"/>
                  </a:lnTo>
                  <a:lnTo>
                    <a:pt x="1538771" y="1367472"/>
                  </a:lnTo>
                  <a:lnTo>
                    <a:pt x="0" y="1367472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29404" y="447986"/>
            <a:ext cx="5051425" cy="722630"/>
            <a:chOff x="3829404" y="447986"/>
            <a:chExt cx="5051425" cy="722630"/>
          </a:xfrm>
        </p:grpSpPr>
        <p:sp>
          <p:nvSpPr>
            <p:cNvPr id="13" name="object 13"/>
            <p:cNvSpPr/>
            <p:nvPr/>
          </p:nvSpPr>
          <p:spPr>
            <a:xfrm>
              <a:off x="3843692" y="462274"/>
              <a:ext cx="5022850" cy="694055"/>
            </a:xfrm>
            <a:custGeom>
              <a:avLst/>
              <a:gdLst/>
              <a:ahLst/>
              <a:cxnLst/>
              <a:rect l="l" t="t" r="r" b="b"/>
              <a:pathLst>
                <a:path w="5022850" h="694055">
                  <a:moveTo>
                    <a:pt x="4906690" y="693598"/>
                  </a:moveTo>
                  <a:lnTo>
                    <a:pt x="115599" y="693598"/>
                  </a:lnTo>
                  <a:lnTo>
                    <a:pt x="70600" y="684513"/>
                  </a:lnTo>
                  <a:lnTo>
                    <a:pt x="33856" y="659739"/>
                  </a:lnTo>
                  <a:lnTo>
                    <a:pt x="9083" y="622993"/>
                  </a:lnTo>
                  <a:lnTo>
                    <a:pt x="0" y="577996"/>
                  </a:lnTo>
                  <a:lnTo>
                    <a:pt x="0" y="115602"/>
                  </a:lnTo>
                  <a:lnTo>
                    <a:pt x="9083" y="70604"/>
                  </a:lnTo>
                  <a:lnTo>
                    <a:pt x="33856" y="33859"/>
                  </a:lnTo>
                  <a:lnTo>
                    <a:pt x="70600" y="9084"/>
                  </a:lnTo>
                  <a:lnTo>
                    <a:pt x="115599" y="0"/>
                  </a:lnTo>
                  <a:lnTo>
                    <a:pt x="4906690" y="0"/>
                  </a:lnTo>
                  <a:lnTo>
                    <a:pt x="4950921" y="8799"/>
                  </a:lnTo>
                  <a:lnTo>
                    <a:pt x="4988439" y="33859"/>
                  </a:lnTo>
                  <a:lnTo>
                    <a:pt x="5013493" y="71362"/>
                  </a:lnTo>
                  <a:lnTo>
                    <a:pt x="5022289" y="115602"/>
                  </a:lnTo>
                  <a:lnTo>
                    <a:pt x="5022289" y="577996"/>
                  </a:lnTo>
                  <a:lnTo>
                    <a:pt x="5013206" y="622993"/>
                  </a:lnTo>
                  <a:lnTo>
                    <a:pt x="4988433" y="659739"/>
                  </a:lnTo>
                  <a:lnTo>
                    <a:pt x="4951689" y="684513"/>
                  </a:lnTo>
                  <a:lnTo>
                    <a:pt x="4906690" y="693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3692" y="462274"/>
              <a:ext cx="5022850" cy="694055"/>
            </a:xfrm>
            <a:custGeom>
              <a:avLst/>
              <a:gdLst/>
              <a:ahLst/>
              <a:cxnLst/>
              <a:rect l="l" t="t" r="r" b="b"/>
              <a:pathLst>
                <a:path w="5022850" h="694055">
                  <a:moveTo>
                    <a:pt x="0" y="115602"/>
                  </a:moveTo>
                  <a:lnTo>
                    <a:pt x="9083" y="70604"/>
                  </a:lnTo>
                  <a:lnTo>
                    <a:pt x="33856" y="33859"/>
                  </a:lnTo>
                  <a:lnTo>
                    <a:pt x="70600" y="9084"/>
                  </a:lnTo>
                  <a:lnTo>
                    <a:pt x="115599" y="0"/>
                  </a:lnTo>
                  <a:lnTo>
                    <a:pt x="4906690" y="0"/>
                  </a:lnTo>
                  <a:lnTo>
                    <a:pt x="4950921" y="8799"/>
                  </a:lnTo>
                  <a:lnTo>
                    <a:pt x="4988439" y="33859"/>
                  </a:lnTo>
                  <a:lnTo>
                    <a:pt x="5013493" y="71362"/>
                  </a:lnTo>
                  <a:lnTo>
                    <a:pt x="5022289" y="115602"/>
                  </a:lnTo>
                  <a:lnTo>
                    <a:pt x="5022289" y="577996"/>
                  </a:lnTo>
                  <a:lnTo>
                    <a:pt x="5013206" y="622993"/>
                  </a:lnTo>
                  <a:lnTo>
                    <a:pt x="4988433" y="659739"/>
                  </a:lnTo>
                  <a:lnTo>
                    <a:pt x="4951689" y="684513"/>
                  </a:lnTo>
                  <a:lnTo>
                    <a:pt x="4906690" y="693598"/>
                  </a:lnTo>
                  <a:lnTo>
                    <a:pt x="115599" y="693598"/>
                  </a:lnTo>
                  <a:lnTo>
                    <a:pt x="70600" y="684513"/>
                  </a:lnTo>
                  <a:lnTo>
                    <a:pt x="33856" y="659739"/>
                  </a:lnTo>
                  <a:lnTo>
                    <a:pt x="9083" y="622993"/>
                  </a:lnTo>
                  <a:lnTo>
                    <a:pt x="0" y="577996"/>
                  </a:lnTo>
                  <a:lnTo>
                    <a:pt x="0" y="115602"/>
                  </a:lnTo>
                  <a:close/>
                </a:path>
              </a:pathLst>
            </a:custGeom>
            <a:ln w="28574">
              <a:solidFill>
                <a:srgbClr val="3D85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07113" y="633879"/>
            <a:ext cx="434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75" dirty="0">
                <a:solidFill>
                  <a:srgbClr val="C17BA0"/>
                </a:solidFill>
                <a:latin typeface="Verdana"/>
                <a:cs typeface="Verdana"/>
              </a:rPr>
              <a:t>Form </a:t>
            </a:r>
            <a:r>
              <a:rPr sz="1800" i="1" spc="-210" dirty="0">
                <a:solidFill>
                  <a:srgbClr val="C17BA0"/>
                </a:solidFill>
                <a:latin typeface="Verdana"/>
                <a:cs typeface="Verdana"/>
              </a:rPr>
              <a:t>and </a:t>
            </a:r>
            <a:r>
              <a:rPr sz="1800" i="1" spc="-204" dirty="0">
                <a:solidFill>
                  <a:srgbClr val="C17BA0"/>
                </a:solidFill>
                <a:latin typeface="Verdana"/>
                <a:cs typeface="Verdana"/>
              </a:rPr>
              <a:t>its </a:t>
            </a:r>
            <a:r>
              <a:rPr sz="1800" i="1" spc="-220" dirty="0">
                <a:solidFill>
                  <a:srgbClr val="C17BA0"/>
                </a:solidFill>
                <a:latin typeface="Verdana"/>
                <a:cs typeface="Verdana"/>
              </a:rPr>
              <a:t>corresponding </a:t>
            </a:r>
            <a:r>
              <a:rPr sz="1800" i="1" spc="-204" dirty="0">
                <a:solidFill>
                  <a:srgbClr val="C17BA0"/>
                </a:solidFill>
                <a:latin typeface="Verdana"/>
                <a:cs typeface="Verdana"/>
              </a:rPr>
              <a:t>HTML </a:t>
            </a:r>
            <a:r>
              <a:rPr sz="1800" i="1" spc="-210" dirty="0">
                <a:solidFill>
                  <a:srgbClr val="C17BA0"/>
                </a:solidFill>
                <a:latin typeface="Verdana"/>
                <a:cs typeface="Verdana"/>
              </a:rPr>
              <a:t>and </a:t>
            </a:r>
            <a:r>
              <a:rPr sz="1800" i="1" spc="-260" dirty="0">
                <a:solidFill>
                  <a:srgbClr val="C17BA0"/>
                </a:solidFill>
                <a:latin typeface="Verdana"/>
                <a:cs typeface="Verdana"/>
              </a:rPr>
              <a:t>CSS</a:t>
            </a:r>
            <a:r>
              <a:rPr sz="1800" i="1" spc="-430" dirty="0">
                <a:solidFill>
                  <a:srgbClr val="C17BA0"/>
                </a:solidFill>
                <a:latin typeface="Verdana"/>
                <a:cs typeface="Verdana"/>
              </a:rPr>
              <a:t> </a:t>
            </a:r>
            <a:r>
              <a:rPr sz="1800" i="1" spc="-300" dirty="0">
                <a:solidFill>
                  <a:srgbClr val="C17BA0"/>
                </a:solidFill>
                <a:latin typeface="Verdana"/>
                <a:cs typeface="Verdana"/>
              </a:rPr>
              <a:t>codes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3444" y="402849"/>
            <a:ext cx="4037329" cy="870585"/>
            <a:chOff x="2553444" y="402849"/>
            <a:chExt cx="4037329" cy="870585"/>
          </a:xfrm>
        </p:grpSpPr>
        <p:sp>
          <p:nvSpPr>
            <p:cNvPr id="3" name="object 3"/>
            <p:cNvSpPr/>
            <p:nvPr/>
          </p:nvSpPr>
          <p:spPr>
            <a:xfrm>
              <a:off x="2572494" y="421899"/>
              <a:ext cx="3999229" cy="832485"/>
            </a:xfrm>
            <a:custGeom>
              <a:avLst/>
              <a:gdLst/>
              <a:ahLst/>
              <a:cxnLst/>
              <a:rect l="l" t="t" r="r" b="b"/>
              <a:pathLst>
                <a:path w="3999229" h="832485">
                  <a:moveTo>
                    <a:pt x="3860292" y="832198"/>
                  </a:moveTo>
                  <a:lnTo>
                    <a:pt x="138699" y="832198"/>
                  </a:lnTo>
                  <a:lnTo>
                    <a:pt x="94860" y="825127"/>
                  </a:lnTo>
                  <a:lnTo>
                    <a:pt x="56786" y="805436"/>
                  </a:lnTo>
                  <a:lnTo>
                    <a:pt x="26761" y="775411"/>
                  </a:lnTo>
                  <a:lnTo>
                    <a:pt x="7071" y="737336"/>
                  </a:lnTo>
                  <a:lnTo>
                    <a:pt x="0" y="693496"/>
                  </a:lnTo>
                  <a:lnTo>
                    <a:pt x="0" y="138702"/>
                  </a:lnTo>
                  <a:lnTo>
                    <a:pt x="7071" y="94861"/>
                  </a:lnTo>
                  <a:lnTo>
                    <a:pt x="26761" y="56786"/>
                  </a:lnTo>
                  <a:lnTo>
                    <a:pt x="56786" y="26761"/>
                  </a:lnTo>
                  <a:lnTo>
                    <a:pt x="94860" y="7071"/>
                  </a:lnTo>
                  <a:lnTo>
                    <a:pt x="138699" y="0"/>
                  </a:lnTo>
                  <a:lnTo>
                    <a:pt x="3860292" y="0"/>
                  </a:lnTo>
                  <a:lnTo>
                    <a:pt x="3913370" y="10557"/>
                  </a:lnTo>
                  <a:lnTo>
                    <a:pt x="3958367" y="40624"/>
                  </a:lnTo>
                  <a:lnTo>
                    <a:pt x="3988429" y="85623"/>
                  </a:lnTo>
                  <a:lnTo>
                    <a:pt x="3998992" y="138702"/>
                  </a:lnTo>
                  <a:lnTo>
                    <a:pt x="3998992" y="693496"/>
                  </a:lnTo>
                  <a:lnTo>
                    <a:pt x="3991920" y="737336"/>
                  </a:lnTo>
                  <a:lnTo>
                    <a:pt x="3972230" y="775411"/>
                  </a:lnTo>
                  <a:lnTo>
                    <a:pt x="3942205" y="805436"/>
                  </a:lnTo>
                  <a:lnTo>
                    <a:pt x="3904131" y="825127"/>
                  </a:lnTo>
                  <a:lnTo>
                    <a:pt x="3860292" y="8321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72494" y="421899"/>
              <a:ext cx="3999229" cy="832485"/>
            </a:xfrm>
            <a:custGeom>
              <a:avLst/>
              <a:gdLst/>
              <a:ahLst/>
              <a:cxnLst/>
              <a:rect l="l" t="t" r="r" b="b"/>
              <a:pathLst>
                <a:path w="3999229" h="832485">
                  <a:moveTo>
                    <a:pt x="0" y="138702"/>
                  </a:moveTo>
                  <a:lnTo>
                    <a:pt x="7071" y="94861"/>
                  </a:lnTo>
                  <a:lnTo>
                    <a:pt x="26761" y="56786"/>
                  </a:lnTo>
                  <a:lnTo>
                    <a:pt x="56786" y="26761"/>
                  </a:lnTo>
                  <a:lnTo>
                    <a:pt x="94860" y="7071"/>
                  </a:lnTo>
                  <a:lnTo>
                    <a:pt x="138699" y="0"/>
                  </a:lnTo>
                  <a:lnTo>
                    <a:pt x="3860292" y="0"/>
                  </a:lnTo>
                  <a:lnTo>
                    <a:pt x="3913370" y="10557"/>
                  </a:lnTo>
                  <a:lnTo>
                    <a:pt x="3958367" y="40624"/>
                  </a:lnTo>
                  <a:lnTo>
                    <a:pt x="3988429" y="85623"/>
                  </a:lnTo>
                  <a:lnTo>
                    <a:pt x="3998991" y="138702"/>
                  </a:lnTo>
                  <a:lnTo>
                    <a:pt x="3998991" y="693496"/>
                  </a:lnTo>
                  <a:lnTo>
                    <a:pt x="3991920" y="737336"/>
                  </a:lnTo>
                  <a:lnTo>
                    <a:pt x="3972230" y="775411"/>
                  </a:lnTo>
                  <a:lnTo>
                    <a:pt x="3942205" y="805436"/>
                  </a:lnTo>
                  <a:lnTo>
                    <a:pt x="3904131" y="825127"/>
                  </a:lnTo>
                  <a:lnTo>
                    <a:pt x="3860292" y="832198"/>
                  </a:lnTo>
                  <a:lnTo>
                    <a:pt x="138699" y="832198"/>
                  </a:lnTo>
                  <a:lnTo>
                    <a:pt x="94860" y="825127"/>
                  </a:lnTo>
                  <a:lnTo>
                    <a:pt x="56786" y="805436"/>
                  </a:lnTo>
                  <a:lnTo>
                    <a:pt x="26761" y="775411"/>
                  </a:lnTo>
                  <a:lnTo>
                    <a:pt x="7071" y="737336"/>
                  </a:lnTo>
                  <a:lnTo>
                    <a:pt x="0" y="693496"/>
                  </a:lnTo>
                  <a:lnTo>
                    <a:pt x="0" y="138702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13313" y="659823"/>
            <a:ext cx="31178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95" dirty="0">
                <a:solidFill>
                  <a:srgbClr val="A54D79"/>
                </a:solidFill>
              </a:rPr>
              <a:t>SITE </a:t>
            </a:r>
            <a:r>
              <a:rPr sz="2500" spc="-135" dirty="0">
                <a:solidFill>
                  <a:srgbClr val="A54D79"/>
                </a:solidFill>
              </a:rPr>
              <a:t>MAPS </a:t>
            </a:r>
            <a:r>
              <a:rPr sz="2500" spc="-114" dirty="0">
                <a:solidFill>
                  <a:srgbClr val="A54D79"/>
                </a:solidFill>
              </a:rPr>
              <a:t>&amp;</a:t>
            </a:r>
            <a:r>
              <a:rPr sz="2500" spc="-665" dirty="0">
                <a:solidFill>
                  <a:srgbClr val="A54D79"/>
                </a:solidFill>
              </a:rPr>
              <a:t> </a:t>
            </a:r>
            <a:r>
              <a:rPr sz="2500" spc="-254" dirty="0">
                <a:solidFill>
                  <a:srgbClr val="A54D79"/>
                </a:solidFill>
              </a:rPr>
              <a:t>ACTIONS</a:t>
            </a:r>
            <a:endParaRPr sz="2500"/>
          </a:p>
        </p:txBody>
      </p:sp>
      <p:grpSp>
        <p:nvGrpSpPr>
          <p:cNvPr id="6" name="object 6"/>
          <p:cNvGrpSpPr/>
          <p:nvPr/>
        </p:nvGrpSpPr>
        <p:grpSpPr>
          <a:xfrm>
            <a:off x="1026997" y="1526494"/>
            <a:ext cx="7090409" cy="3121660"/>
            <a:chOff x="1026997" y="1526494"/>
            <a:chExt cx="7090409" cy="3121660"/>
          </a:xfrm>
        </p:grpSpPr>
        <p:sp>
          <p:nvSpPr>
            <p:cNvPr id="7" name="object 7"/>
            <p:cNvSpPr/>
            <p:nvPr/>
          </p:nvSpPr>
          <p:spPr>
            <a:xfrm>
              <a:off x="1055572" y="1555071"/>
              <a:ext cx="7032835" cy="30642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1285" y="1540781"/>
              <a:ext cx="7061834" cy="3093085"/>
            </a:xfrm>
            <a:custGeom>
              <a:avLst/>
              <a:gdLst/>
              <a:ahLst/>
              <a:cxnLst/>
              <a:rect l="l" t="t" r="r" b="b"/>
              <a:pathLst>
                <a:path w="7061834" h="3093085">
                  <a:moveTo>
                    <a:pt x="0" y="0"/>
                  </a:moveTo>
                  <a:lnTo>
                    <a:pt x="7061423" y="0"/>
                  </a:lnTo>
                  <a:lnTo>
                    <a:pt x="7061423" y="3092858"/>
                  </a:lnTo>
                  <a:lnTo>
                    <a:pt x="0" y="309285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74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191</Words>
  <Application>Microsoft Office PowerPoint</Application>
  <PresentationFormat>On-screen Show (16:9)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AoyagiKouzanFontT</vt:lpstr>
      <vt:lpstr>Arial</vt:lpstr>
      <vt:lpstr>Calibri</vt:lpstr>
      <vt:lpstr>Comic Sans MS</vt:lpstr>
      <vt:lpstr>Georgia</vt:lpstr>
      <vt:lpstr>Lato</vt:lpstr>
      <vt:lpstr>Verdana</vt:lpstr>
      <vt:lpstr>Office Theme</vt:lpstr>
      <vt:lpstr>Guest House  Management System</vt:lpstr>
      <vt:lpstr>PowerPoint Presentation</vt:lpstr>
      <vt:lpstr>Tools Used</vt:lpstr>
      <vt:lpstr>SCHEMA DIAGRAM</vt:lpstr>
      <vt:lpstr>PowerPoint Presentation</vt:lpstr>
      <vt:lpstr>PowerPoint Presentation</vt:lpstr>
      <vt:lpstr>Tools Used</vt:lpstr>
      <vt:lpstr>PowerPoint Presentation</vt:lpstr>
      <vt:lpstr>SITE MAPS &amp; 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Ppt</dc:title>
  <dc:creator>Admin</dc:creator>
  <cp:lastModifiedBy>ayanrc2001@outlook.com</cp:lastModifiedBy>
  <cp:revision>5</cp:revision>
  <dcterms:created xsi:type="dcterms:W3CDTF">2022-03-23T04:45:42Z</dcterms:created>
  <dcterms:modified xsi:type="dcterms:W3CDTF">2022-03-24T16:08:46Z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2022-03-23T00:00:00Z</vt:filetime>
  </property>
</Properties>
</file>