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6B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89288-C420-4E60-ABAC-0036C6618092}" type="datetimeFigureOut">
              <a:rPr lang="en-US" smtClean="0"/>
              <a:t>9/19/2024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B99C5-2ACB-44D4-A930-845639C1AFE8}" type="slidenum">
              <a:rPr lang="en-US" smtClean="0"/>
              <a:t>‹#›</a:t>
            </a:fld>
            <a:endParaRPr lang="en-US"/>
          </a:p>
        </p:txBody>
      </p:sp>
    </p:spTree>
    <p:extLst>
      <p:ext uri="{BB962C8B-B14F-4D97-AF65-F5344CB8AC3E}">
        <p14:creationId xmlns:p14="http://schemas.microsoft.com/office/powerpoint/2010/main" val="280897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GB"/>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5D669B-125F-4AB8-8D00-526BDF95DC35}" type="datetimeFigureOut">
              <a:rPr lang="en-US" smtClean="0"/>
              <a:t>9/19/2024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4234144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5D669B-125F-4AB8-8D00-526BDF95DC35}"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61547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5D669B-125F-4AB8-8D00-526BDF95DC35}"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1927450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5D669B-125F-4AB8-8D00-526BDF95DC35}"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2528544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5D669B-125F-4AB8-8D00-526BDF95DC35}"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2821010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5D669B-125F-4AB8-8D00-526BDF95DC35}"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3509626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5D669B-125F-4AB8-8D00-526BDF95DC35}"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319902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5D669B-125F-4AB8-8D00-526BDF95DC35}"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3271750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5D669B-125F-4AB8-8D00-526BDF95DC35}"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400972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5D669B-125F-4AB8-8D00-526BDF95DC35}"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197466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5D669B-125F-4AB8-8D00-526BDF95DC35}"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245901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5D669B-125F-4AB8-8D00-526BDF95DC35}"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248144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5D669B-125F-4AB8-8D00-526BDF95DC35}"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47937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5D669B-125F-4AB8-8D00-526BDF95DC35}"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3116919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D669B-125F-4AB8-8D00-526BDF95DC35}"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118343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5D669B-125F-4AB8-8D00-526BDF95DC35}"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292923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5D669B-125F-4AB8-8D00-526BDF95DC35}"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4BF13-3B6A-4798-931F-1B94E551CBC0}" type="slidenum">
              <a:rPr lang="en-US" smtClean="0"/>
              <a:t>‹#›</a:t>
            </a:fld>
            <a:endParaRPr lang="en-US"/>
          </a:p>
        </p:txBody>
      </p:sp>
    </p:spTree>
    <p:extLst>
      <p:ext uri="{BB962C8B-B14F-4D97-AF65-F5344CB8AC3E}">
        <p14:creationId xmlns:p14="http://schemas.microsoft.com/office/powerpoint/2010/main" val="524022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5D669B-125F-4AB8-8D00-526BDF95DC35}" type="datetimeFigureOut">
              <a:rPr lang="en-US" smtClean="0"/>
              <a:t>9/19/2024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54BF13-3B6A-4798-931F-1B94E551CBC0}" type="slidenum">
              <a:rPr lang="en-US" smtClean="0"/>
              <a:t>‹#›</a:t>
            </a:fld>
            <a:endParaRPr lang="en-US"/>
          </a:p>
        </p:txBody>
      </p:sp>
    </p:spTree>
    <p:extLst>
      <p:ext uri="{BB962C8B-B14F-4D97-AF65-F5344CB8AC3E}">
        <p14:creationId xmlns:p14="http://schemas.microsoft.com/office/powerpoint/2010/main" val="47548876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FA7818-4B2B-4AD9-9AF2-AD476BFEDB92}"/>
              </a:ext>
            </a:extLst>
          </p:cNvPr>
          <p:cNvSpPr/>
          <p:nvPr/>
        </p:nvSpPr>
        <p:spPr>
          <a:xfrm>
            <a:off x="0" y="0"/>
            <a:ext cx="12192000" cy="6858000"/>
          </a:xfrm>
          <a:prstGeom prst="rect">
            <a:avLst/>
          </a:prstGeom>
          <a:solidFill>
            <a:srgbClr val="4F6B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060EAF9-B636-4EB5-A937-83A9AC58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273" y="1856960"/>
            <a:ext cx="2605709" cy="2605709"/>
          </a:xfrm>
          <a:prstGeom prst="rect">
            <a:avLst/>
          </a:prstGeom>
        </p:spPr>
      </p:pic>
      <p:sp>
        <p:nvSpPr>
          <p:cNvPr id="4" name="TextBox 3">
            <a:extLst>
              <a:ext uri="{FF2B5EF4-FFF2-40B4-BE49-F238E27FC236}">
                <a16:creationId xmlns:a16="http://schemas.microsoft.com/office/drawing/2014/main" id="{7A7118EE-762B-43CC-AA14-37762A4BC8B7}"/>
              </a:ext>
            </a:extLst>
          </p:cNvPr>
          <p:cNvSpPr txBox="1"/>
          <p:nvPr/>
        </p:nvSpPr>
        <p:spPr>
          <a:xfrm>
            <a:off x="4704522" y="2190999"/>
            <a:ext cx="4876799" cy="1569660"/>
          </a:xfrm>
          <a:prstGeom prst="rect">
            <a:avLst/>
          </a:prstGeom>
          <a:noFill/>
        </p:spPr>
        <p:txBody>
          <a:bodyPr wrap="square" rtlCol="0">
            <a:spAutoFit/>
          </a:bodyPr>
          <a:lstStyle/>
          <a:p>
            <a:r>
              <a:rPr lang="en-US" sz="4800" dirty="0">
                <a:solidFill>
                  <a:schemeClr val="bg1"/>
                </a:solidFill>
                <a:latin typeface="72 Black" panose="020B0A04030603020204" pitchFamily="34" charset="0"/>
                <a:cs typeface="72 Black" panose="020B0A04030603020204" pitchFamily="34" charset="0"/>
              </a:rPr>
              <a:t>The</a:t>
            </a:r>
            <a:r>
              <a:rPr lang="en-US" sz="4800" dirty="0">
                <a:latin typeface="72 Black" panose="020B0A04030603020204" pitchFamily="34" charset="0"/>
                <a:cs typeface="72 Black" panose="020B0A04030603020204" pitchFamily="34" charset="0"/>
              </a:rPr>
              <a:t> </a:t>
            </a:r>
            <a:r>
              <a:rPr lang="en-US" sz="4800" dirty="0">
                <a:solidFill>
                  <a:schemeClr val="bg1"/>
                </a:solidFill>
                <a:latin typeface="72 Black" panose="020B0A04030603020204" pitchFamily="34" charset="0"/>
                <a:cs typeface="72 Black" panose="020B0A04030603020204" pitchFamily="34" charset="0"/>
              </a:rPr>
              <a:t>Atliq Grand Hotels</a:t>
            </a:r>
          </a:p>
        </p:txBody>
      </p:sp>
      <p:sp>
        <p:nvSpPr>
          <p:cNvPr id="5" name="TextBox 4">
            <a:extLst>
              <a:ext uri="{FF2B5EF4-FFF2-40B4-BE49-F238E27FC236}">
                <a16:creationId xmlns:a16="http://schemas.microsoft.com/office/drawing/2014/main" id="{905C7231-A10B-41A9-920B-715DAD0D0C82}"/>
              </a:ext>
            </a:extLst>
          </p:cNvPr>
          <p:cNvSpPr txBox="1"/>
          <p:nvPr/>
        </p:nvSpPr>
        <p:spPr>
          <a:xfrm>
            <a:off x="7911547" y="3887130"/>
            <a:ext cx="1709530" cy="369332"/>
          </a:xfrm>
          <a:prstGeom prst="rect">
            <a:avLst/>
          </a:prstGeom>
          <a:noFill/>
        </p:spPr>
        <p:txBody>
          <a:bodyPr wrap="square" rtlCol="0">
            <a:spAutoFit/>
          </a:bodyPr>
          <a:lstStyle/>
          <a:p>
            <a:r>
              <a:rPr lang="en-US" dirty="0">
                <a:solidFill>
                  <a:schemeClr val="bg1"/>
                </a:solidFill>
              </a:rPr>
              <a:t>Sales Analysis</a:t>
            </a:r>
          </a:p>
        </p:txBody>
      </p:sp>
    </p:spTree>
    <p:extLst>
      <p:ext uri="{BB962C8B-B14F-4D97-AF65-F5344CB8AC3E}">
        <p14:creationId xmlns:p14="http://schemas.microsoft.com/office/powerpoint/2010/main" val="272532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6698F3-165D-4DF3-B25F-09E07E4CA1E0}"/>
              </a:ext>
            </a:extLst>
          </p:cNvPr>
          <p:cNvSpPr/>
          <p:nvPr/>
        </p:nvSpPr>
        <p:spPr>
          <a:xfrm>
            <a:off x="4956502" y="1178292"/>
            <a:ext cx="3047629" cy="923330"/>
          </a:xfrm>
          <a:prstGeom prst="rect">
            <a:avLst/>
          </a:prstGeom>
          <a:noFill/>
        </p:spPr>
        <p:txBody>
          <a:bodyPr wrap="none" lIns="91440" tIns="45720" rIns="91440" bIns="45720">
            <a:spAutoFit/>
          </a:bodyPr>
          <a:lstStyle/>
          <a:p>
            <a:pPr algn="ctr"/>
            <a:r>
              <a:rPr lang="en-GB"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Objective</a:t>
            </a:r>
          </a:p>
        </p:txBody>
      </p:sp>
      <p:sp>
        <p:nvSpPr>
          <p:cNvPr id="3" name="TextBox 2">
            <a:extLst>
              <a:ext uri="{FF2B5EF4-FFF2-40B4-BE49-F238E27FC236}">
                <a16:creationId xmlns:a16="http://schemas.microsoft.com/office/drawing/2014/main" id="{27F6B9EE-F8C7-47C2-8FEB-084F6989A5AF}"/>
              </a:ext>
            </a:extLst>
          </p:cNvPr>
          <p:cNvSpPr txBox="1"/>
          <p:nvPr/>
        </p:nvSpPr>
        <p:spPr>
          <a:xfrm>
            <a:off x="2252870" y="2769704"/>
            <a:ext cx="9289773" cy="1938992"/>
          </a:xfrm>
          <a:prstGeom prst="rect">
            <a:avLst/>
          </a:prstGeom>
          <a:noFill/>
        </p:spPr>
        <p:txBody>
          <a:bodyPr wrap="square" rtlCol="0">
            <a:spAutoFit/>
          </a:bodyPr>
          <a:lstStyle/>
          <a:p>
            <a:endParaRPr lang="en-US" dirty="0"/>
          </a:p>
          <a:p>
            <a:r>
              <a:rPr lang="en-US" sz="1400" dirty="0">
                <a:solidFill>
                  <a:srgbClr val="00B050"/>
                </a:solidFill>
                <a:latin typeface="Calibri Light" panose="020F0302020204030204" pitchFamily="34" charset="0"/>
                <a:cs typeface="Calibri Light" panose="020F0302020204030204" pitchFamily="34" charset="0"/>
              </a:rPr>
              <a:t>The objective of hotel sales analysis is to assess the performance of various revenue streams, in order to identify trends, opportunities, and areas for improvement. By analyzing sales data, hotels can optimize pricing strategies, enhance guest experiences, and forecast demand more accurately. This data-driven approach helps in making informed decisions that maximize profitability, improve resource allocation, and identify peak seasons or low-demand periods. Ultimately, the goal of hotel sales analysis is to enhance revenue management, drive customer satisfaction, and maintain a competitive edge in the hospitality industry.</a:t>
            </a:r>
          </a:p>
          <a:p>
            <a:endParaRPr lang="en-US" dirty="0"/>
          </a:p>
        </p:txBody>
      </p:sp>
    </p:spTree>
    <p:extLst>
      <p:ext uri="{BB962C8B-B14F-4D97-AF65-F5344CB8AC3E}">
        <p14:creationId xmlns:p14="http://schemas.microsoft.com/office/powerpoint/2010/main" val="147100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02A968-9F7C-4D4F-BA5F-7FD05B0B6030}"/>
              </a:ext>
            </a:extLst>
          </p:cNvPr>
          <p:cNvSpPr/>
          <p:nvPr/>
        </p:nvSpPr>
        <p:spPr>
          <a:xfrm>
            <a:off x="4204508" y="581943"/>
            <a:ext cx="4419095" cy="923330"/>
          </a:xfrm>
          <a:prstGeom prst="rect">
            <a:avLst/>
          </a:prstGeom>
          <a:noFill/>
        </p:spPr>
        <p:txBody>
          <a:bodyPr wrap="none" lIns="91440" tIns="45720" rIns="91440" bIns="45720">
            <a:spAutoFit/>
          </a:bodyPr>
          <a:lstStyle/>
          <a:p>
            <a:pPr algn="ctr"/>
            <a:r>
              <a:rPr lang="en-GB"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Terminologies</a:t>
            </a:r>
          </a:p>
        </p:txBody>
      </p:sp>
      <p:sp>
        <p:nvSpPr>
          <p:cNvPr id="13" name="TextBox 12">
            <a:extLst>
              <a:ext uri="{FF2B5EF4-FFF2-40B4-BE49-F238E27FC236}">
                <a16:creationId xmlns:a16="http://schemas.microsoft.com/office/drawing/2014/main" id="{4ED88B78-24A9-439F-931E-6B0CEF29EC04}"/>
              </a:ext>
            </a:extLst>
          </p:cNvPr>
          <p:cNvSpPr txBox="1"/>
          <p:nvPr/>
        </p:nvSpPr>
        <p:spPr>
          <a:xfrm>
            <a:off x="1470991" y="2587484"/>
            <a:ext cx="4115229" cy="1530899"/>
          </a:xfrm>
          <a:custGeom>
            <a:avLst/>
            <a:gdLst/>
            <a:ahLst/>
            <a:cxnLst/>
            <a:rect l="l" t="t" r="r" b="b"/>
            <a:pathLst>
              <a:path w="4115229" h="1530899">
                <a:moveTo>
                  <a:pt x="1275922" y="1454439"/>
                </a:moveTo>
                <a:lnTo>
                  <a:pt x="1297130" y="1454439"/>
                </a:lnTo>
                <a:lnTo>
                  <a:pt x="1297130" y="1476205"/>
                </a:lnTo>
                <a:lnTo>
                  <a:pt x="1275922" y="1476205"/>
                </a:lnTo>
                <a:close/>
                <a:moveTo>
                  <a:pt x="2289596" y="1425752"/>
                </a:moveTo>
                <a:cubicBezTo>
                  <a:pt x="2282262" y="1425752"/>
                  <a:pt x="2276521" y="1427315"/>
                  <a:pt x="2272373" y="1430440"/>
                </a:cubicBezTo>
                <a:cubicBezTo>
                  <a:pt x="2268224" y="1433566"/>
                  <a:pt x="2266150" y="1438366"/>
                  <a:pt x="2266150" y="1444840"/>
                </a:cubicBezTo>
                <a:cubicBezTo>
                  <a:pt x="2266150" y="1448114"/>
                  <a:pt x="2266668" y="1450979"/>
                  <a:pt x="2267706" y="1453434"/>
                </a:cubicBezTo>
                <a:cubicBezTo>
                  <a:pt x="2268743" y="1455890"/>
                  <a:pt x="2270169" y="1457918"/>
                  <a:pt x="2271984" y="1459518"/>
                </a:cubicBezTo>
                <a:cubicBezTo>
                  <a:pt x="2273799" y="1461118"/>
                  <a:pt x="2275947" y="1462308"/>
                  <a:pt x="2278428" y="1463090"/>
                </a:cubicBezTo>
                <a:cubicBezTo>
                  <a:pt x="2280909" y="1463871"/>
                  <a:pt x="2283558" y="1464262"/>
                  <a:pt x="2286372" y="1464262"/>
                </a:cubicBezTo>
                <a:cubicBezTo>
                  <a:pt x="2290077" y="1464262"/>
                  <a:pt x="2293522" y="1463722"/>
                  <a:pt x="2296707" y="1462643"/>
                </a:cubicBezTo>
                <a:cubicBezTo>
                  <a:pt x="2299892" y="1461564"/>
                  <a:pt x="2302726" y="1460281"/>
                  <a:pt x="2305208" y="1458792"/>
                </a:cubicBezTo>
                <a:cubicBezTo>
                  <a:pt x="2307689" y="1457304"/>
                  <a:pt x="2309801" y="1455816"/>
                  <a:pt x="2311541" y="1454327"/>
                </a:cubicBezTo>
                <a:cubicBezTo>
                  <a:pt x="2313282" y="1452839"/>
                  <a:pt x="2314560" y="1451686"/>
                  <a:pt x="2315375" y="1450867"/>
                </a:cubicBezTo>
                <a:lnTo>
                  <a:pt x="2315375" y="1429659"/>
                </a:lnTo>
                <a:cubicBezTo>
                  <a:pt x="2312189" y="1428766"/>
                  <a:pt x="2308411" y="1427910"/>
                  <a:pt x="2304041" y="1427092"/>
                </a:cubicBezTo>
                <a:cubicBezTo>
                  <a:pt x="2299671" y="1426273"/>
                  <a:pt x="2294856" y="1425827"/>
                  <a:pt x="2289596" y="1425752"/>
                </a:cubicBezTo>
                <a:close/>
                <a:moveTo>
                  <a:pt x="1565695" y="1425752"/>
                </a:moveTo>
                <a:cubicBezTo>
                  <a:pt x="1558362" y="1425752"/>
                  <a:pt x="1552621" y="1427315"/>
                  <a:pt x="1548473" y="1430440"/>
                </a:cubicBezTo>
                <a:cubicBezTo>
                  <a:pt x="1544324" y="1433566"/>
                  <a:pt x="1542250" y="1438366"/>
                  <a:pt x="1542250" y="1444840"/>
                </a:cubicBezTo>
                <a:cubicBezTo>
                  <a:pt x="1542250" y="1448114"/>
                  <a:pt x="1542768" y="1450979"/>
                  <a:pt x="1543806" y="1453434"/>
                </a:cubicBezTo>
                <a:cubicBezTo>
                  <a:pt x="1544843" y="1455890"/>
                  <a:pt x="1546269" y="1457918"/>
                  <a:pt x="1548084" y="1459518"/>
                </a:cubicBezTo>
                <a:cubicBezTo>
                  <a:pt x="1549899" y="1461118"/>
                  <a:pt x="1552047" y="1462308"/>
                  <a:pt x="1554528" y="1463090"/>
                </a:cubicBezTo>
                <a:cubicBezTo>
                  <a:pt x="1557009" y="1463871"/>
                  <a:pt x="1559658" y="1464262"/>
                  <a:pt x="1562472" y="1464262"/>
                </a:cubicBezTo>
                <a:cubicBezTo>
                  <a:pt x="1566177" y="1464262"/>
                  <a:pt x="1569622" y="1463722"/>
                  <a:pt x="1572807" y="1462643"/>
                </a:cubicBezTo>
                <a:cubicBezTo>
                  <a:pt x="1575992" y="1461564"/>
                  <a:pt x="1578826" y="1460281"/>
                  <a:pt x="1581308" y="1458792"/>
                </a:cubicBezTo>
                <a:cubicBezTo>
                  <a:pt x="1583789" y="1457304"/>
                  <a:pt x="1585901" y="1455816"/>
                  <a:pt x="1587641" y="1454327"/>
                </a:cubicBezTo>
                <a:cubicBezTo>
                  <a:pt x="1589382" y="1452839"/>
                  <a:pt x="1590660" y="1451686"/>
                  <a:pt x="1591475" y="1450867"/>
                </a:cubicBezTo>
                <a:lnTo>
                  <a:pt x="1591475" y="1429659"/>
                </a:lnTo>
                <a:cubicBezTo>
                  <a:pt x="1588289" y="1428766"/>
                  <a:pt x="1584511" y="1427910"/>
                  <a:pt x="1580141" y="1427092"/>
                </a:cubicBezTo>
                <a:cubicBezTo>
                  <a:pt x="1575771" y="1426273"/>
                  <a:pt x="1570956" y="1425827"/>
                  <a:pt x="1565695" y="1425752"/>
                </a:cubicBezTo>
                <a:close/>
                <a:moveTo>
                  <a:pt x="1275922" y="1386127"/>
                </a:moveTo>
                <a:lnTo>
                  <a:pt x="1297130" y="1386127"/>
                </a:lnTo>
                <a:lnTo>
                  <a:pt x="1297130" y="1407893"/>
                </a:lnTo>
                <a:lnTo>
                  <a:pt x="1275922" y="1407893"/>
                </a:lnTo>
                <a:close/>
                <a:moveTo>
                  <a:pt x="3564340" y="1382220"/>
                </a:moveTo>
                <a:cubicBezTo>
                  <a:pt x="3559206" y="1382220"/>
                  <a:pt x="3554685" y="1383243"/>
                  <a:pt x="3550778" y="1385290"/>
                </a:cubicBezTo>
                <a:cubicBezTo>
                  <a:pt x="3546872" y="1387336"/>
                  <a:pt x="3543597" y="1390182"/>
                  <a:pt x="3540956" y="1393829"/>
                </a:cubicBezTo>
                <a:cubicBezTo>
                  <a:pt x="3538314" y="1397475"/>
                  <a:pt x="3536323" y="1401847"/>
                  <a:pt x="3534984" y="1406944"/>
                </a:cubicBezTo>
                <a:cubicBezTo>
                  <a:pt x="3533645" y="1412042"/>
                  <a:pt x="3532975" y="1417678"/>
                  <a:pt x="3532975" y="1423855"/>
                </a:cubicBezTo>
                <a:cubicBezTo>
                  <a:pt x="3532975" y="1432189"/>
                  <a:pt x="3533979" y="1438998"/>
                  <a:pt x="3535989" y="1444282"/>
                </a:cubicBezTo>
                <a:cubicBezTo>
                  <a:pt x="3537998" y="1449565"/>
                  <a:pt x="3540546" y="1453676"/>
                  <a:pt x="3543635" y="1456616"/>
                </a:cubicBezTo>
                <a:cubicBezTo>
                  <a:pt x="3546723" y="1459555"/>
                  <a:pt x="3550090" y="1461564"/>
                  <a:pt x="3553736" y="1462643"/>
                </a:cubicBezTo>
                <a:cubicBezTo>
                  <a:pt x="3557383" y="1463722"/>
                  <a:pt x="3560843" y="1464262"/>
                  <a:pt x="3564117" y="1464262"/>
                </a:cubicBezTo>
                <a:cubicBezTo>
                  <a:pt x="3569475" y="1464262"/>
                  <a:pt x="3574498" y="1463183"/>
                  <a:pt x="3579186" y="1461025"/>
                </a:cubicBezTo>
                <a:cubicBezTo>
                  <a:pt x="3583874" y="1458867"/>
                  <a:pt x="3588004" y="1455927"/>
                  <a:pt x="3591576" y="1452207"/>
                </a:cubicBezTo>
                <a:lnTo>
                  <a:pt x="3591576" y="1396731"/>
                </a:lnTo>
                <a:cubicBezTo>
                  <a:pt x="3590608" y="1395391"/>
                  <a:pt x="3589269" y="1393866"/>
                  <a:pt x="3587558" y="1392154"/>
                </a:cubicBezTo>
                <a:cubicBezTo>
                  <a:pt x="3585846" y="1390443"/>
                  <a:pt x="3583855" y="1388862"/>
                  <a:pt x="3581586" y="1387411"/>
                </a:cubicBezTo>
                <a:cubicBezTo>
                  <a:pt x="3579316" y="1385959"/>
                  <a:pt x="3576730" y="1384732"/>
                  <a:pt x="3573828" y="1383727"/>
                </a:cubicBezTo>
                <a:cubicBezTo>
                  <a:pt x="3570926" y="1382722"/>
                  <a:pt x="3567763" y="1382220"/>
                  <a:pt x="3564340" y="1382220"/>
                </a:cubicBezTo>
                <a:close/>
                <a:moveTo>
                  <a:pt x="2590696" y="1382220"/>
                </a:moveTo>
                <a:cubicBezTo>
                  <a:pt x="2586703" y="1382220"/>
                  <a:pt x="2582992" y="1383002"/>
                  <a:pt x="2579564" y="1384564"/>
                </a:cubicBezTo>
                <a:cubicBezTo>
                  <a:pt x="2576136" y="1386127"/>
                  <a:pt x="2573141" y="1388248"/>
                  <a:pt x="2570579" y="1390927"/>
                </a:cubicBezTo>
                <a:cubicBezTo>
                  <a:pt x="2568018" y="1393606"/>
                  <a:pt x="2565946" y="1396750"/>
                  <a:pt x="2564364" y="1400359"/>
                </a:cubicBezTo>
                <a:cubicBezTo>
                  <a:pt x="2562781" y="1403968"/>
                  <a:pt x="2561802" y="1407819"/>
                  <a:pt x="2561425" y="1411911"/>
                </a:cubicBezTo>
                <a:lnTo>
                  <a:pt x="2615673" y="1411911"/>
                </a:lnTo>
                <a:cubicBezTo>
                  <a:pt x="2615673" y="1407744"/>
                  <a:pt x="2615126" y="1403856"/>
                  <a:pt x="2614034" y="1400247"/>
                </a:cubicBezTo>
                <a:cubicBezTo>
                  <a:pt x="2612942" y="1396638"/>
                  <a:pt x="2611341" y="1393494"/>
                  <a:pt x="2609231" y="1390815"/>
                </a:cubicBezTo>
                <a:cubicBezTo>
                  <a:pt x="2607121" y="1388136"/>
                  <a:pt x="2604522" y="1386034"/>
                  <a:pt x="2601432" y="1384508"/>
                </a:cubicBezTo>
                <a:cubicBezTo>
                  <a:pt x="2598343" y="1382983"/>
                  <a:pt x="2594764" y="1382220"/>
                  <a:pt x="2590696" y="1382220"/>
                </a:cubicBezTo>
                <a:close/>
                <a:moveTo>
                  <a:pt x="2414606" y="1382220"/>
                </a:moveTo>
                <a:cubicBezTo>
                  <a:pt x="2409248" y="1382220"/>
                  <a:pt x="2404207" y="1383336"/>
                  <a:pt x="2399481" y="1385569"/>
                </a:cubicBezTo>
                <a:cubicBezTo>
                  <a:pt x="2394756" y="1387801"/>
                  <a:pt x="2390570" y="1390703"/>
                  <a:pt x="2386924" y="1394275"/>
                </a:cubicBezTo>
                <a:lnTo>
                  <a:pt x="2386924" y="1449751"/>
                </a:lnTo>
                <a:cubicBezTo>
                  <a:pt x="2387966" y="1451165"/>
                  <a:pt x="2389324" y="1452709"/>
                  <a:pt x="2390998" y="1454383"/>
                </a:cubicBezTo>
                <a:cubicBezTo>
                  <a:pt x="2392672" y="1456058"/>
                  <a:pt x="2394663" y="1457620"/>
                  <a:pt x="2396970" y="1459071"/>
                </a:cubicBezTo>
                <a:cubicBezTo>
                  <a:pt x="2399277" y="1460522"/>
                  <a:pt x="2401863" y="1461750"/>
                  <a:pt x="2404727" y="1462755"/>
                </a:cubicBezTo>
                <a:cubicBezTo>
                  <a:pt x="2407592" y="1463759"/>
                  <a:pt x="2410736" y="1464262"/>
                  <a:pt x="2414159" y="1464262"/>
                </a:cubicBezTo>
                <a:cubicBezTo>
                  <a:pt x="2419294" y="1464262"/>
                  <a:pt x="2423815" y="1463257"/>
                  <a:pt x="2427721" y="1461248"/>
                </a:cubicBezTo>
                <a:cubicBezTo>
                  <a:pt x="2431628" y="1459239"/>
                  <a:pt x="2434902" y="1456392"/>
                  <a:pt x="2437544" y="1452709"/>
                </a:cubicBezTo>
                <a:cubicBezTo>
                  <a:pt x="2440186" y="1449025"/>
                  <a:pt x="2442176" y="1444635"/>
                  <a:pt x="2443516" y="1439538"/>
                </a:cubicBezTo>
                <a:cubicBezTo>
                  <a:pt x="2444855" y="1434440"/>
                  <a:pt x="2445525" y="1428841"/>
                  <a:pt x="2445525" y="1422739"/>
                </a:cubicBezTo>
                <a:cubicBezTo>
                  <a:pt x="2445525" y="1414330"/>
                  <a:pt x="2444539" y="1407502"/>
                  <a:pt x="2442567" y="1402256"/>
                </a:cubicBezTo>
                <a:cubicBezTo>
                  <a:pt x="2440595" y="1397010"/>
                  <a:pt x="2438065" y="1392917"/>
                  <a:pt x="2434977" y="1389978"/>
                </a:cubicBezTo>
                <a:cubicBezTo>
                  <a:pt x="2431889" y="1387038"/>
                  <a:pt x="2428596" y="1385011"/>
                  <a:pt x="2425098" y="1383894"/>
                </a:cubicBezTo>
                <a:cubicBezTo>
                  <a:pt x="2421601" y="1382778"/>
                  <a:pt x="2418103" y="1382220"/>
                  <a:pt x="2414606" y="1382220"/>
                </a:cubicBezTo>
                <a:close/>
                <a:moveTo>
                  <a:pt x="2066821" y="1382220"/>
                </a:moveTo>
                <a:cubicBezTo>
                  <a:pt x="2062828" y="1382220"/>
                  <a:pt x="2059117" y="1383002"/>
                  <a:pt x="2055689" y="1384564"/>
                </a:cubicBezTo>
                <a:cubicBezTo>
                  <a:pt x="2052261" y="1386127"/>
                  <a:pt x="2049266" y="1388248"/>
                  <a:pt x="2046705" y="1390927"/>
                </a:cubicBezTo>
                <a:cubicBezTo>
                  <a:pt x="2044143" y="1393606"/>
                  <a:pt x="2042071" y="1396750"/>
                  <a:pt x="2040489" y="1400359"/>
                </a:cubicBezTo>
                <a:cubicBezTo>
                  <a:pt x="2038906" y="1403968"/>
                  <a:pt x="2037927" y="1407819"/>
                  <a:pt x="2037550" y="1411911"/>
                </a:cubicBezTo>
                <a:lnTo>
                  <a:pt x="2091798" y="1411911"/>
                </a:lnTo>
                <a:cubicBezTo>
                  <a:pt x="2091798" y="1407744"/>
                  <a:pt x="2091252" y="1403856"/>
                  <a:pt x="2090159" y="1400247"/>
                </a:cubicBezTo>
                <a:cubicBezTo>
                  <a:pt x="2089067" y="1396638"/>
                  <a:pt x="2087466" y="1393494"/>
                  <a:pt x="2085356" y="1390815"/>
                </a:cubicBezTo>
                <a:cubicBezTo>
                  <a:pt x="2083246" y="1388136"/>
                  <a:pt x="2080647" y="1386034"/>
                  <a:pt x="2077557" y="1384508"/>
                </a:cubicBezTo>
                <a:cubicBezTo>
                  <a:pt x="2074468" y="1382983"/>
                  <a:pt x="2070889" y="1382220"/>
                  <a:pt x="2066821" y="1382220"/>
                </a:cubicBezTo>
                <a:close/>
                <a:moveTo>
                  <a:pt x="2993733" y="1382109"/>
                </a:moveTo>
                <a:cubicBezTo>
                  <a:pt x="2989045" y="1382109"/>
                  <a:pt x="2984729" y="1383020"/>
                  <a:pt x="2980785" y="1384843"/>
                </a:cubicBezTo>
                <a:cubicBezTo>
                  <a:pt x="2976841" y="1386666"/>
                  <a:pt x="2973437" y="1389345"/>
                  <a:pt x="2970572" y="1392880"/>
                </a:cubicBezTo>
                <a:cubicBezTo>
                  <a:pt x="2967707" y="1396415"/>
                  <a:pt x="2965475" y="1400731"/>
                  <a:pt x="2963875" y="1405828"/>
                </a:cubicBezTo>
                <a:cubicBezTo>
                  <a:pt x="2962275" y="1410925"/>
                  <a:pt x="2961475" y="1416748"/>
                  <a:pt x="2961475" y="1423297"/>
                </a:cubicBezTo>
                <a:cubicBezTo>
                  <a:pt x="2961475" y="1429771"/>
                  <a:pt x="2962275" y="1435556"/>
                  <a:pt x="2963875" y="1440654"/>
                </a:cubicBezTo>
                <a:cubicBezTo>
                  <a:pt x="2965475" y="1445751"/>
                  <a:pt x="2967726" y="1450049"/>
                  <a:pt x="2970628" y="1453546"/>
                </a:cubicBezTo>
                <a:cubicBezTo>
                  <a:pt x="2973530" y="1457044"/>
                  <a:pt x="2976953" y="1459704"/>
                  <a:pt x="2980897" y="1461527"/>
                </a:cubicBezTo>
                <a:cubicBezTo>
                  <a:pt x="2984841" y="1463350"/>
                  <a:pt x="2989157" y="1464262"/>
                  <a:pt x="2993845" y="1464262"/>
                </a:cubicBezTo>
                <a:cubicBezTo>
                  <a:pt x="2998533" y="1464262"/>
                  <a:pt x="3002830" y="1463350"/>
                  <a:pt x="3006737" y="1461527"/>
                </a:cubicBezTo>
                <a:cubicBezTo>
                  <a:pt x="3010644" y="1459704"/>
                  <a:pt x="3014030" y="1457044"/>
                  <a:pt x="3016895" y="1453546"/>
                </a:cubicBezTo>
                <a:cubicBezTo>
                  <a:pt x="3019760" y="1450049"/>
                  <a:pt x="3021992" y="1445751"/>
                  <a:pt x="3023592" y="1440654"/>
                </a:cubicBezTo>
                <a:cubicBezTo>
                  <a:pt x="3025192" y="1435556"/>
                  <a:pt x="3025992" y="1429771"/>
                  <a:pt x="3025992" y="1423297"/>
                </a:cubicBezTo>
                <a:cubicBezTo>
                  <a:pt x="3025992" y="1416748"/>
                  <a:pt x="3025192" y="1410925"/>
                  <a:pt x="3023592" y="1405828"/>
                </a:cubicBezTo>
                <a:cubicBezTo>
                  <a:pt x="3021992" y="1400731"/>
                  <a:pt x="3019760" y="1396415"/>
                  <a:pt x="3016895" y="1392880"/>
                </a:cubicBezTo>
                <a:cubicBezTo>
                  <a:pt x="3014030" y="1389345"/>
                  <a:pt x="3010625" y="1386666"/>
                  <a:pt x="3006681" y="1384843"/>
                </a:cubicBezTo>
                <a:cubicBezTo>
                  <a:pt x="3002737" y="1383020"/>
                  <a:pt x="2998421" y="1382109"/>
                  <a:pt x="2993733" y="1382109"/>
                </a:cubicBezTo>
                <a:close/>
                <a:moveTo>
                  <a:pt x="2869908" y="1382109"/>
                </a:moveTo>
                <a:cubicBezTo>
                  <a:pt x="2865220" y="1382109"/>
                  <a:pt x="2860904" y="1383020"/>
                  <a:pt x="2856960" y="1384843"/>
                </a:cubicBezTo>
                <a:cubicBezTo>
                  <a:pt x="2853016" y="1386666"/>
                  <a:pt x="2849612" y="1389345"/>
                  <a:pt x="2846747" y="1392880"/>
                </a:cubicBezTo>
                <a:cubicBezTo>
                  <a:pt x="2843882" y="1396415"/>
                  <a:pt x="2841650" y="1400731"/>
                  <a:pt x="2840050" y="1405828"/>
                </a:cubicBezTo>
                <a:cubicBezTo>
                  <a:pt x="2838450" y="1410925"/>
                  <a:pt x="2837650" y="1416748"/>
                  <a:pt x="2837650" y="1423297"/>
                </a:cubicBezTo>
                <a:cubicBezTo>
                  <a:pt x="2837650" y="1429771"/>
                  <a:pt x="2838450" y="1435556"/>
                  <a:pt x="2840050" y="1440654"/>
                </a:cubicBezTo>
                <a:cubicBezTo>
                  <a:pt x="2841650" y="1445751"/>
                  <a:pt x="2843901" y="1450049"/>
                  <a:pt x="2846803" y="1453546"/>
                </a:cubicBezTo>
                <a:cubicBezTo>
                  <a:pt x="2849705" y="1457044"/>
                  <a:pt x="2853128" y="1459704"/>
                  <a:pt x="2857072" y="1461527"/>
                </a:cubicBezTo>
                <a:cubicBezTo>
                  <a:pt x="2861016" y="1463350"/>
                  <a:pt x="2865332" y="1464262"/>
                  <a:pt x="2870020" y="1464262"/>
                </a:cubicBezTo>
                <a:cubicBezTo>
                  <a:pt x="2874708" y="1464262"/>
                  <a:pt x="2879005" y="1463350"/>
                  <a:pt x="2882912" y="1461527"/>
                </a:cubicBezTo>
                <a:cubicBezTo>
                  <a:pt x="2886819" y="1459704"/>
                  <a:pt x="2890205" y="1457044"/>
                  <a:pt x="2893070" y="1453546"/>
                </a:cubicBezTo>
                <a:cubicBezTo>
                  <a:pt x="2895935" y="1450049"/>
                  <a:pt x="2898167" y="1445751"/>
                  <a:pt x="2899767" y="1440654"/>
                </a:cubicBezTo>
                <a:cubicBezTo>
                  <a:pt x="2901367" y="1435556"/>
                  <a:pt x="2902167" y="1429771"/>
                  <a:pt x="2902167" y="1423297"/>
                </a:cubicBezTo>
                <a:cubicBezTo>
                  <a:pt x="2902167" y="1416748"/>
                  <a:pt x="2901367" y="1410925"/>
                  <a:pt x="2899767" y="1405828"/>
                </a:cubicBezTo>
                <a:cubicBezTo>
                  <a:pt x="2898167" y="1400731"/>
                  <a:pt x="2895935" y="1396415"/>
                  <a:pt x="2893070" y="1392880"/>
                </a:cubicBezTo>
                <a:cubicBezTo>
                  <a:pt x="2890205" y="1389345"/>
                  <a:pt x="2886800" y="1386666"/>
                  <a:pt x="2882856" y="1384843"/>
                </a:cubicBezTo>
                <a:cubicBezTo>
                  <a:pt x="2878912" y="1383020"/>
                  <a:pt x="2874596" y="1382109"/>
                  <a:pt x="2869908" y="1382109"/>
                </a:cubicBezTo>
                <a:close/>
                <a:moveTo>
                  <a:pt x="3464998" y="1370165"/>
                </a:moveTo>
                <a:lnTo>
                  <a:pt x="3482299" y="1370165"/>
                </a:lnTo>
                <a:lnTo>
                  <a:pt x="3482299" y="1476205"/>
                </a:lnTo>
                <a:lnTo>
                  <a:pt x="3464998" y="1476205"/>
                </a:lnTo>
                <a:close/>
                <a:moveTo>
                  <a:pt x="1745512" y="1370165"/>
                </a:moveTo>
                <a:lnTo>
                  <a:pt x="1762813" y="1370165"/>
                </a:lnTo>
                <a:lnTo>
                  <a:pt x="1795748" y="1453323"/>
                </a:lnTo>
                <a:lnTo>
                  <a:pt x="1796427" y="1453323"/>
                </a:lnTo>
                <a:lnTo>
                  <a:pt x="1830232" y="1370165"/>
                </a:lnTo>
                <a:lnTo>
                  <a:pt x="1847534" y="1370165"/>
                </a:lnTo>
                <a:lnTo>
                  <a:pt x="1781869" y="1528109"/>
                </a:lnTo>
                <a:lnTo>
                  <a:pt x="1764679" y="1528109"/>
                </a:lnTo>
                <a:lnTo>
                  <a:pt x="1787338" y="1474084"/>
                </a:lnTo>
                <a:close/>
                <a:moveTo>
                  <a:pt x="1645723" y="1370165"/>
                </a:moveTo>
                <a:lnTo>
                  <a:pt x="1663024" y="1370165"/>
                </a:lnTo>
                <a:lnTo>
                  <a:pt x="1663024" y="1476205"/>
                </a:lnTo>
                <a:lnTo>
                  <a:pt x="1645723" y="1476205"/>
                </a:lnTo>
                <a:close/>
                <a:moveTo>
                  <a:pt x="3876693" y="1367375"/>
                </a:moveTo>
                <a:cubicBezTo>
                  <a:pt x="3882572" y="1367375"/>
                  <a:pt x="3888023" y="1367933"/>
                  <a:pt x="3893046" y="1369049"/>
                </a:cubicBezTo>
                <a:cubicBezTo>
                  <a:pt x="3898069" y="1370165"/>
                  <a:pt x="3902627" y="1371579"/>
                  <a:pt x="3906719" y="1373290"/>
                </a:cubicBezTo>
                <a:lnTo>
                  <a:pt x="3906719" y="1388024"/>
                </a:lnTo>
                <a:cubicBezTo>
                  <a:pt x="3902363" y="1386313"/>
                  <a:pt x="3897952" y="1384918"/>
                  <a:pt x="3893486" y="1383839"/>
                </a:cubicBezTo>
                <a:cubicBezTo>
                  <a:pt x="3889021" y="1382760"/>
                  <a:pt x="3884428" y="1382183"/>
                  <a:pt x="3879709" y="1382109"/>
                </a:cubicBezTo>
                <a:cubicBezTo>
                  <a:pt x="3875715" y="1382109"/>
                  <a:pt x="3872302" y="1382518"/>
                  <a:pt x="3869470" y="1383336"/>
                </a:cubicBezTo>
                <a:cubicBezTo>
                  <a:pt x="3866638" y="1384155"/>
                  <a:pt x="3864315" y="1385290"/>
                  <a:pt x="3862499" y="1386741"/>
                </a:cubicBezTo>
                <a:cubicBezTo>
                  <a:pt x="3860684" y="1388192"/>
                  <a:pt x="3859358" y="1389903"/>
                  <a:pt x="3858524" y="1391875"/>
                </a:cubicBezTo>
                <a:cubicBezTo>
                  <a:pt x="3857689" y="1393847"/>
                  <a:pt x="3857271" y="1396024"/>
                  <a:pt x="3857271" y="1398405"/>
                </a:cubicBezTo>
                <a:cubicBezTo>
                  <a:pt x="3857271" y="1401307"/>
                  <a:pt x="3857890" y="1403689"/>
                  <a:pt x="3859126" y="1405549"/>
                </a:cubicBezTo>
                <a:cubicBezTo>
                  <a:pt x="3860363" y="1407409"/>
                  <a:pt x="3862018" y="1408916"/>
                  <a:pt x="3864092" y="1410070"/>
                </a:cubicBezTo>
                <a:cubicBezTo>
                  <a:pt x="3866165" y="1411223"/>
                  <a:pt x="3868566" y="1412172"/>
                  <a:pt x="3871295" y="1412916"/>
                </a:cubicBezTo>
                <a:cubicBezTo>
                  <a:pt x="3874023" y="1413660"/>
                  <a:pt x="3876842" y="1414330"/>
                  <a:pt x="3879752" y="1414925"/>
                </a:cubicBezTo>
                <a:cubicBezTo>
                  <a:pt x="3883753" y="1415818"/>
                  <a:pt x="3887536" y="1416804"/>
                  <a:pt x="3891101" y="1417883"/>
                </a:cubicBezTo>
                <a:cubicBezTo>
                  <a:pt x="3894666" y="1418962"/>
                  <a:pt x="3897958" y="1420581"/>
                  <a:pt x="3900978" y="1422739"/>
                </a:cubicBezTo>
                <a:cubicBezTo>
                  <a:pt x="3903998" y="1424897"/>
                  <a:pt x="3906435" y="1427817"/>
                  <a:pt x="3908290" y="1431501"/>
                </a:cubicBezTo>
                <a:cubicBezTo>
                  <a:pt x="3910145" y="1435184"/>
                  <a:pt x="3911073" y="1439965"/>
                  <a:pt x="3911073" y="1445844"/>
                </a:cubicBezTo>
                <a:cubicBezTo>
                  <a:pt x="3911073" y="1451202"/>
                  <a:pt x="3910031" y="1455946"/>
                  <a:pt x="3907947" y="1460076"/>
                </a:cubicBezTo>
                <a:cubicBezTo>
                  <a:pt x="3905864" y="1464206"/>
                  <a:pt x="3902924" y="1467666"/>
                  <a:pt x="3899129" y="1470457"/>
                </a:cubicBezTo>
                <a:cubicBezTo>
                  <a:pt x="3895334" y="1473247"/>
                  <a:pt x="3890795" y="1475368"/>
                  <a:pt x="3885511" y="1476819"/>
                </a:cubicBezTo>
                <a:cubicBezTo>
                  <a:pt x="3880228" y="1478270"/>
                  <a:pt x="3874424" y="1478996"/>
                  <a:pt x="3868099" y="1478996"/>
                </a:cubicBezTo>
                <a:cubicBezTo>
                  <a:pt x="3864229" y="1478996"/>
                  <a:pt x="3860713" y="1478791"/>
                  <a:pt x="3857550" y="1478382"/>
                </a:cubicBezTo>
                <a:cubicBezTo>
                  <a:pt x="3854388" y="1477972"/>
                  <a:pt x="3851597" y="1477452"/>
                  <a:pt x="3849179" y="1476819"/>
                </a:cubicBezTo>
                <a:cubicBezTo>
                  <a:pt x="3846760" y="1476187"/>
                  <a:pt x="3844695" y="1475535"/>
                  <a:pt x="3842984" y="1474866"/>
                </a:cubicBezTo>
                <a:cubicBezTo>
                  <a:pt x="3841272" y="1474196"/>
                  <a:pt x="3839858" y="1473563"/>
                  <a:pt x="3838742" y="1472968"/>
                </a:cubicBezTo>
                <a:lnTo>
                  <a:pt x="3838742" y="1458457"/>
                </a:lnTo>
                <a:cubicBezTo>
                  <a:pt x="3843126" y="1460243"/>
                  <a:pt x="3847473" y="1461657"/>
                  <a:pt x="3851784" y="1462699"/>
                </a:cubicBezTo>
                <a:cubicBezTo>
                  <a:pt x="3856094" y="1463741"/>
                  <a:pt x="3860843" y="1464262"/>
                  <a:pt x="3866030" y="1464262"/>
                </a:cubicBezTo>
                <a:cubicBezTo>
                  <a:pt x="3870122" y="1464262"/>
                  <a:pt x="3873811" y="1463890"/>
                  <a:pt x="3877099" y="1463145"/>
                </a:cubicBezTo>
                <a:cubicBezTo>
                  <a:pt x="3880386" y="1462401"/>
                  <a:pt x="3883218" y="1461304"/>
                  <a:pt x="3885593" y="1459853"/>
                </a:cubicBezTo>
                <a:cubicBezTo>
                  <a:pt x="3887967" y="1458402"/>
                  <a:pt x="3889794" y="1456578"/>
                  <a:pt x="3891072" y="1454383"/>
                </a:cubicBezTo>
                <a:cubicBezTo>
                  <a:pt x="3892351" y="1452188"/>
                  <a:pt x="3892990" y="1449639"/>
                  <a:pt x="3892990" y="1446737"/>
                </a:cubicBezTo>
                <a:cubicBezTo>
                  <a:pt x="3892990" y="1443761"/>
                  <a:pt x="3892406" y="1441305"/>
                  <a:pt x="3891237" y="1439370"/>
                </a:cubicBezTo>
                <a:cubicBezTo>
                  <a:pt x="3890069" y="1437435"/>
                  <a:pt x="3888498" y="1435835"/>
                  <a:pt x="3886526" y="1434570"/>
                </a:cubicBezTo>
                <a:cubicBezTo>
                  <a:pt x="3884553" y="1433305"/>
                  <a:pt x="3882270" y="1432264"/>
                  <a:pt x="3879677" y="1431445"/>
                </a:cubicBezTo>
                <a:cubicBezTo>
                  <a:pt x="3877083" y="1430627"/>
                  <a:pt x="3874362" y="1429882"/>
                  <a:pt x="3871513" y="1429213"/>
                </a:cubicBezTo>
                <a:cubicBezTo>
                  <a:pt x="3867788" y="1428394"/>
                  <a:pt x="3864008" y="1427427"/>
                  <a:pt x="3860173" y="1426310"/>
                </a:cubicBezTo>
                <a:cubicBezTo>
                  <a:pt x="3856337" y="1425194"/>
                  <a:pt x="3852849" y="1423632"/>
                  <a:pt x="3849708" y="1421622"/>
                </a:cubicBezTo>
                <a:cubicBezTo>
                  <a:pt x="3846567" y="1419613"/>
                  <a:pt x="3844028" y="1416879"/>
                  <a:pt x="3842093" y="1413418"/>
                </a:cubicBezTo>
                <a:cubicBezTo>
                  <a:pt x="3840157" y="1409958"/>
                  <a:pt x="3839189" y="1405512"/>
                  <a:pt x="3839189" y="1400080"/>
                </a:cubicBezTo>
                <a:cubicBezTo>
                  <a:pt x="3839189" y="1394499"/>
                  <a:pt x="3840193" y="1389662"/>
                  <a:pt x="3842202" y="1385569"/>
                </a:cubicBezTo>
                <a:cubicBezTo>
                  <a:pt x="3844212" y="1381476"/>
                  <a:pt x="3846928" y="1378090"/>
                  <a:pt x="3850351" y="1375411"/>
                </a:cubicBezTo>
                <a:cubicBezTo>
                  <a:pt x="3853774" y="1372732"/>
                  <a:pt x="3857755" y="1370723"/>
                  <a:pt x="3862294" y="1369384"/>
                </a:cubicBezTo>
                <a:cubicBezTo>
                  <a:pt x="3866833" y="1368044"/>
                  <a:pt x="3871633" y="1367375"/>
                  <a:pt x="3876693" y="1367375"/>
                </a:cubicBezTo>
                <a:close/>
                <a:moveTo>
                  <a:pt x="3562108" y="1367375"/>
                </a:moveTo>
                <a:cubicBezTo>
                  <a:pt x="3566722" y="1367449"/>
                  <a:pt x="3570740" y="1368044"/>
                  <a:pt x="3574163" y="1369161"/>
                </a:cubicBezTo>
                <a:cubicBezTo>
                  <a:pt x="3577586" y="1370277"/>
                  <a:pt x="3580525" y="1371672"/>
                  <a:pt x="3582981" y="1373346"/>
                </a:cubicBezTo>
                <a:cubicBezTo>
                  <a:pt x="3585437" y="1375021"/>
                  <a:pt x="3587390" y="1376676"/>
                  <a:pt x="3588841" y="1378313"/>
                </a:cubicBezTo>
                <a:cubicBezTo>
                  <a:pt x="3590292" y="1379951"/>
                  <a:pt x="3591278" y="1381253"/>
                  <a:pt x="3591799" y="1382220"/>
                </a:cubicBezTo>
                <a:lnTo>
                  <a:pt x="3592246" y="1382220"/>
                </a:lnTo>
                <a:lnTo>
                  <a:pt x="3595817" y="1370165"/>
                </a:lnTo>
                <a:lnTo>
                  <a:pt x="3608877" y="1370165"/>
                </a:lnTo>
                <a:lnTo>
                  <a:pt x="3608877" y="1482456"/>
                </a:lnTo>
                <a:cubicBezTo>
                  <a:pt x="3608877" y="1490641"/>
                  <a:pt x="3607538" y="1497767"/>
                  <a:pt x="3604859" y="1503831"/>
                </a:cubicBezTo>
                <a:cubicBezTo>
                  <a:pt x="3602180" y="1509896"/>
                  <a:pt x="3598422" y="1514938"/>
                  <a:pt x="3593585" y="1518956"/>
                </a:cubicBezTo>
                <a:cubicBezTo>
                  <a:pt x="3588748" y="1522974"/>
                  <a:pt x="3582925" y="1525970"/>
                  <a:pt x="3576116" y="1527942"/>
                </a:cubicBezTo>
                <a:cubicBezTo>
                  <a:pt x="3569307" y="1529913"/>
                  <a:pt x="3561773" y="1530899"/>
                  <a:pt x="3553513" y="1530899"/>
                </a:cubicBezTo>
                <a:cubicBezTo>
                  <a:pt x="3546518" y="1530899"/>
                  <a:pt x="3540267" y="1530286"/>
                  <a:pt x="3534761" y="1529058"/>
                </a:cubicBezTo>
                <a:cubicBezTo>
                  <a:pt x="3529254" y="1527830"/>
                  <a:pt x="3524938" y="1526360"/>
                  <a:pt x="3521813" y="1524649"/>
                </a:cubicBezTo>
                <a:lnTo>
                  <a:pt x="3521813" y="1510026"/>
                </a:lnTo>
                <a:cubicBezTo>
                  <a:pt x="3524343" y="1511068"/>
                  <a:pt x="3526798" y="1511942"/>
                  <a:pt x="3529180" y="1512649"/>
                </a:cubicBezTo>
                <a:cubicBezTo>
                  <a:pt x="3531561" y="1513356"/>
                  <a:pt x="3534017" y="1513952"/>
                  <a:pt x="3536547" y="1514435"/>
                </a:cubicBezTo>
                <a:cubicBezTo>
                  <a:pt x="3539077" y="1514919"/>
                  <a:pt x="3541663" y="1515273"/>
                  <a:pt x="3544304" y="1515496"/>
                </a:cubicBezTo>
                <a:cubicBezTo>
                  <a:pt x="3546946" y="1515719"/>
                  <a:pt x="3549867" y="1515831"/>
                  <a:pt x="3553067" y="1515831"/>
                </a:cubicBezTo>
                <a:cubicBezTo>
                  <a:pt x="3565494" y="1515831"/>
                  <a:pt x="3575019" y="1512928"/>
                  <a:pt x="3581642" y="1507124"/>
                </a:cubicBezTo>
                <a:cubicBezTo>
                  <a:pt x="3588264" y="1501320"/>
                  <a:pt x="3591576" y="1492465"/>
                  <a:pt x="3591576" y="1480558"/>
                </a:cubicBezTo>
                <a:lnTo>
                  <a:pt x="3591576" y="1466382"/>
                </a:lnTo>
                <a:lnTo>
                  <a:pt x="3591241" y="1466382"/>
                </a:lnTo>
                <a:cubicBezTo>
                  <a:pt x="3587446" y="1470550"/>
                  <a:pt x="3583037" y="1473694"/>
                  <a:pt x="3578014" y="1475814"/>
                </a:cubicBezTo>
                <a:cubicBezTo>
                  <a:pt x="3572991" y="1477935"/>
                  <a:pt x="3567242" y="1478996"/>
                  <a:pt x="3560768" y="1478996"/>
                </a:cubicBezTo>
                <a:cubicBezTo>
                  <a:pt x="3557792" y="1478996"/>
                  <a:pt x="3554592" y="1478661"/>
                  <a:pt x="3551169" y="1477991"/>
                </a:cubicBezTo>
                <a:cubicBezTo>
                  <a:pt x="3547746" y="1477321"/>
                  <a:pt x="3544323" y="1476187"/>
                  <a:pt x="3540900" y="1474587"/>
                </a:cubicBezTo>
                <a:cubicBezTo>
                  <a:pt x="3537477" y="1472987"/>
                  <a:pt x="3534203" y="1470866"/>
                  <a:pt x="3531077" y="1468224"/>
                </a:cubicBezTo>
                <a:cubicBezTo>
                  <a:pt x="3527952" y="1465583"/>
                  <a:pt x="3525199" y="1462271"/>
                  <a:pt x="3522817" y="1458290"/>
                </a:cubicBezTo>
                <a:cubicBezTo>
                  <a:pt x="3520436" y="1454309"/>
                  <a:pt x="3518520" y="1449602"/>
                  <a:pt x="3517069" y="1444170"/>
                </a:cubicBezTo>
                <a:cubicBezTo>
                  <a:pt x="3515618" y="1438738"/>
                  <a:pt x="3514892" y="1432450"/>
                  <a:pt x="3514892" y="1425306"/>
                </a:cubicBezTo>
                <a:cubicBezTo>
                  <a:pt x="3514892" y="1415409"/>
                  <a:pt x="3516232" y="1406833"/>
                  <a:pt x="3518911" y="1399577"/>
                </a:cubicBezTo>
                <a:cubicBezTo>
                  <a:pt x="3521589" y="1392322"/>
                  <a:pt x="3525124" y="1386313"/>
                  <a:pt x="3529515" y="1381550"/>
                </a:cubicBezTo>
                <a:cubicBezTo>
                  <a:pt x="3533905" y="1376788"/>
                  <a:pt x="3538928" y="1373235"/>
                  <a:pt x="3544583" y="1370891"/>
                </a:cubicBezTo>
                <a:cubicBezTo>
                  <a:pt x="3550239" y="1368547"/>
                  <a:pt x="3556080" y="1367375"/>
                  <a:pt x="3562108" y="1367375"/>
                </a:cubicBezTo>
                <a:close/>
                <a:moveTo>
                  <a:pt x="3124479" y="1367375"/>
                </a:moveTo>
                <a:cubicBezTo>
                  <a:pt x="3132367" y="1367375"/>
                  <a:pt x="3138915" y="1369272"/>
                  <a:pt x="3144124" y="1373067"/>
                </a:cubicBezTo>
                <a:cubicBezTo>
                  <a:pt x="3149333" y="1376862"/>
                  <a:pt x="3153351" y="1382034"/>
                  <a:pt x="3156179" y="1388583"/>
                </a:cubicBezTo>
                <a:lnTo>
                  <a:pt x="3156626" y="1388583"/>
                </a:lnTo>
                <a:cubicBezTo>
                  <a:pt x="3161322" y="1381960"/>
                  <a:pt x="3166688" y="1376769"/>
                  <a:pt x="3172724" y="1373011"/>
                </a:cubicBezTo>
                <a:cubicBezTo>
                  <a:pt x="3178761" y="1369254"/>
                  <a:pt x="3185804" y="1367375"/>
                  <a:pt x="3193853" y="1367375"/>
                </a:cubicBezTo>
                <a:cubicBezTo>
                  <a:pt x="3197580" y="1367375"/>
                  <a:pt x="3201530" y="1367895"/>
                  <a:pt x="3205703" y="1368937"/>
                </a:cubicBezTo>
                <a:cubicBezTo>
                  <a:pt x="3209877" y="1369979"/>
                  <a:pt x="3213715" y="1371895"/>
                  <a:pt x="3217218" y="1374686"/>
                </a:cubicBezTo>
                <a:cubicBezTo>
                  <a:pt x="3220720" y="1377476"/>
                  <a:pt x="3223627" y="1381327"/>
                  <a:pt x="3225937" y="1386239"/>
                </a:cubicBezTo>
                <a:cubicBezTo>
                  <a:pt x="3228247" y="1391150"/>
                  <a:pt x="3229403" y="1397475"/>
                  <a:pt x="3229403" y="1405214"/>
                </a:cubicBezTo>
                <a:lnTo>
                  <a:pt x="3229403" y="1476205"/>
                </a:lnTo>
                <a:lnTo>
                  <a:pt x="3212101" y="1476205"/>
                </a:lnTo>
                <a:lnTo>
                  <a:pt x="3212101" y="1408005"/>
                </a:lnTo>
                <a:cubicBezTo>
                  <a:pt x="3212101" y="1403391"/>
                  <a:pt x="3211599" y="1399466"/>
                  <a:pt x="3210594" y="1396229"/>
                </a:cubicBezTo>
                <a:cubicBezTo>
                  <a:pt x="3209590" y="1392992"/>
                  <a:pt x="3208139" y="1390331"/>
                  <a:pt x="3206241" y="1388248"/>
                </a:cubicBezTo>
                <a:cubicBezTo>
                  <a:pt x="3204344" y="1386164"/>
                  <a:pt x="3202074" y="1384639"/>
                  <a:pt x="3199432" y="1383671"/>
                </a:cubicBezTo>
                <a:cubicBezTo>
                  <a:pt x="3196791" y="1382704"/>
                  <a:pt x="3193833" y="1382220"/>
                  <a:pt x="3190558" y="1382220"/>
                </a:cubicBezTo>
                <a:cubicBezTo>
                  <a:pt x="3184382" y="1382220"/>
                  <a:pt x="3178745" y="1383876"/>
                  <a:pt x="3173648" y="1387187"/>
                </a:cubicBezTo>
                <a:cubicBezTo>
                  <a:pt x="3168551" y="1390499"/>
                  <a:pt x="3163993" y="1395057"/>
                  <a:pt x="3159974" y="1400861"/>
                </a:cubicBezTo>
                <a:lnTo>
                  <a:pt x="3159974" y="1476205"/>
                </a:lnTo>
                <a:lnTo>
                  <a:pt x="3142673" y="1476205"/>
                </a:lnTo>
                <a:lnTo>
                  <a:pt x="3142673" y="1408005"/>
                </a:lnTo>
                <a:cubicBezTo>
                  <a:pt x="3142673" y="1403391"/>
                  <a:pt x="3142171" y="1399466"/>
                  <a:pt x="3141166" y="1396229"/>
                </a:cubicBezTo>
                <a:cubicBezTo>
                  <a:pt x="3140162" y="1392992"/>
                  <a:pt x="3138710" y="1390331"/>
                  <a:pt x="3136813" y="1388248"/>
                </a:cubicBezTo>
                <a:cubicBezTo>
                  <a:pt x="3134915" y="1386164"/>
                  <a:pt x="3132646" y="1384639"/>
                  <a:pt x="3130004" y="1383671"/>
                </a:cubicBezTo>
                <a:cubicBezTo>
                  <a:pt x="3127362" y="1382704"/>
                  <a:pt x="3124404" y="1382220"/>
                  <a:pt x="3121130" y="1382220"/>
                </a:cubicBezTo>
                <a:cubicBezTo>
                  <a:pt x="3114954" y="1382220"/>
                  <a:pt x="3109336" y="1383876"/>
                  <a:pt x="3104275" y="1387187"/>
                </a:cubicBezTo>
                <a:cubicBezTo>
                  <a:pt x="3099215" y="1390499"/>
                  <a:pt x="3094676" y="1395057"/>
                  <a:pt x="3090658" y="1400861"/>
                </a:cubicBezTo>
                <a:lnTo>
                  <a:pt x="3090658" y="1476205"/>
                </a:lnTo>
                <a:lnTo>
                  <a:pt x="3073356" y="1476205"/>
                </a:lnTo>
                <a:lnTo>
                  <a:pt x="3073356" y="1370165"/>
                </a:lnTo>
                <a:lnTo>
                  <a:pt x="3086751" y="1370165"/>
                </a:lnTo>
                <a:lnTo>
                  <a:pt x="3090100" y="1384899"/>
                </a:lnTo>
                <a:lnTo>
                  <a:pt x="3090434" y="1384899"/>
                </a:lnTo>
                <a:cubicBezTo>
                  <a:pt x="3092369" y="1382443"/>
                  <a:pt x="3094471" y="1380155"/>
                  <a:pt x="3096741" y="1378034"/>
                </a:cubicBezTo>
                <a:cubicBezTo>
                  <a:pt x="3099011" y="1375914"/>
                  <a:pt x="3101541" y="1374053"/>
                  <a:pt x="3104331" y="1372453"/>
                </a:cubicBezTo>
                <a:cubicBezTo>
                  <a:pt x="3107122" y="1370853"/>
                  <a:pt x="3110191" y="1369607"/>
                  <a:pt x="3113540" y="1368714"/>
                </a:cubicBezTo>
                <a:cubicBezTo>
                  <a:pt x="3116889" y="1367821"/>
                  <a:pt x="3120535" y="1367375"/>
                  <a:pt x="3124479" y="1367375"/>
                </a:cubicBezTo>
                <a:close/>
                <a:moveTo>
                  <a:pt x="2993733" y="1367375"/>
                </a:moveTo>
                <a:cubicBezTo>
                  <a:pt x="3001547" y="1367375"/>
                  <a:pt x="3008579" y="1368714"/>
                  <a:pt x="3014830" y="1371393"/>
                </a:cubicBezTo>
                <a:cubicBezTo>
                  <a:pt x="3021080" y="1374072"/>
                  <a:pt x="3026364" y="1377867"/>
                  <a:pt x="3030680" y="1382778"/>
                </a:cubicBezTo>
                <a:cubicBezTo>
                  <a:pt x="3034996" y="1387690"/>
                  <a:pt x="3038307" y="1393568"/>
                  <a:pt x="3040614" y="1400414"/>
                </a:cubicBezTo>
                <a:cubicBezTo>
                  <a:pt x="3042921" y="1407260"/>
                  <a:pt x="3044074" y="1414888"/>
                  <a:pt x="3044074" y="1423297"/>
                </a:cubicBezTo>
                <a:cubicBezTo>
                  <a:pt x="3044074" y="1431631"/>
                  <a:pt x="3042884" y="1439221"/>
                  <a:pt x="3040503" y="1446067"/>
                </a:cubicBezTo>
                <a:cubicBezTo>
                  <a:pt x="3038121" y="1452914"/>
                  <a:pt x="3034754" y="1458774"/>
                  <a:pt x="3030401" y="1463648"/>
                </a:cubicBezTo>
                <a:cubicBezTo>
                  <a:pt x="3026048" y="1468522"/>
                  <a:pt x="3020783" y="1472298"/>
                  <a:pt x="3014606" y="1474977"/>
                </a:cubicBezTo>
                <a:cubicBezTo>
                  <a:pt x="3008430" y="1477656"/>
                  <a:pt x="3001510" y="1478996"/>
                  <a:pt x="2993845" y="1478996"/>
                </a:cubicBezTo>
                <a:cubicBezTo>
                  <a:pt x="2985957" y="1478996"/>
                  <a:pt x="2978906" y="1477656"/>
                  <a:pt x="2972693" y="1474977"/>
                </a:cubicBezTo>
                <a:cubicBezTo>
                  <a:pt x="2966479" y="1472298"/>
                  <a:pt x="2961196" y="1468522"/>
                  <a:pt x="2956843" y="1463648"/>
                </a:cubicBezTo>
                <a:cubicBezTo>
                  <a:pt x="2952489" y="1458774"/>
                  <a:pt x="2949159" y="1452914"/>
                  <a:pt x="2946852" y="1446067"/>
                </a:cubicBezTo>
                <a:cubicBezTo>
                  <a:pt x="2944546" y="1439221"/>
                  <a:pt x="2943392" y="1431631"/>
                  <a:pt x="2943392" y="1423297"/>
                </a:cubicBezTo>
                <a:cubicBezTo>
                  <a:pt x="2943392" y="1414888"/>
                  <a:pt x="2944583" y="1407260"/>
                  <a:pt x="2946964" y="1400414"/>
                </a:cubicBezTo>
                <a:cubicBezTo>
                  <a:pt x="2949345" y="1393568"/>
                  <a:pt x="2952713" y="1387690"/>
                  <a:pt x="2957066" y="1382778"/>
                </a:cubicBezTo>
                <a:cubicBezTo>
                  <a:pt x="2961419" y="1377867"/>
                  <a:pt x="2966702" y="1374072"/>
                  <a:pt x="2972916" y="1371393"/>
                </a:cubicBezTo>
                <a:cubicBezTo>
                  <a:pt x="2979130" y="1368714"/>
                  <a:pt x="2986069" y="1367375"/>
                  <a:pt x="2993733" y="1367375"/>
                </a:cubicBezTo>
                <a:close/>
                <a:moveTo>
                  <a:pt x="2869908" y="1367375"/>
                </a:moveTo>
                <a:cubicBezTo>
                  <a:pt x="2877722" y="1367375"/>
                  <a:pt x="2884754" y="1368714"/>
                  <a:pt x="2891005" y="1371393"/>
                </a:cubicBezTo>
                <a:cubicBezTo>
                  <a:pt x="2897255" y="1374072"/>
                  <a:pt x="2902539" y="1377867"/>
                  <a:pt x="2906855" y="1382778"/>
                </a:cubicBezTo>
                <a:cubicBezTo>
                  <a:pt x="2911171" y="1387690"/>
                  <a:pt x="2914482" y="1393568"/>
                  <a:pt x="2916789" y="1400414"/>
                </a:cubicBezTo>
                <a:cubicBezTo>
                  <a:pt x="2919096" y="1407260"/>
                  <a:pt x="2920249" y="1414888"/>
                  <a:pt x="2920249" y="1423297"/>
                </a:cubicBezTo>
                <a:cubicBezTo>
                  <a:pt x="2920249" y="1431631"/>
                  <a:pt x="2919059" y="1439221"/>
                  <a:pt x="2916678" y="1446067"/>
                </a:cubicBezTo>
                <a:cubicBezTo>
                  <a:pt x="2914296" y="1452914"/>
                  <a:pt x="2910929" y="1458774"/>
                  <a:pt x="2906576" y="1463648"/>
                </a:cubicBezTo>
                <a:cubicBezTo>
                  <a:pt x="2902223" y="1468522"/>
                  <a:pt x="2896958" y="1472298"/>
                  <a:pt x="2890781" y="1474977"/>
                </a:cubicBezTo>
                <a:cubicBezTo>
                  <a:pt x="2884605" y="1477656"/>
                  <a:pt x="2877685" y="1478996"/>
                  <a:pt x="2870020" y="1478996"/>
                </a:cubicBezTo>
                <a:cubicBezTo>
                  <a:pt x="2862132" y="1478996"/>
                  <a:pt x="2855081" y="1477656"/>
                  <a:pt x="2848868" y="1474977"/>
                </a:cubicBezTo>
                <a:cubicBezTo>
                  <a:pt x="2842654" y="1472298"/>
                  <a:pt x="2837371" y="1468522"/>
                  <a:pt x="2833018" y="1463648"/>
                </a:cubicBezTo>
                <a:cubicBezTo>
                  <a:pt x="2828664" y="1458774"/>
                  <a:pt x="2825334" y="1452914"/>
                  <a:pt x="2823027" y="1446067"/>
                </a:cubicBezTo>
                <a:cubicBezTo>
                  <a:pt x="2820721" y="1439221"/>
                  <a:pt x="2819567" y="1431631"/>
                  <a:pt x="2819567" y="1423297"/>
                </a:cubicBezTo>
                <a:cubicBezTo>
                  <a:pt x="2819567" y="1414888"/>
                  <a:pt x="2820758" y="1407260"/>
                  <a:pt x="2823139" y="1400414"/>
                </a:cubicBezTo>
                <a:cubicBezTo>
                  <a:pt x="2825520" y="1393568"/>
                  <a:pt x="2828888" y="1387690"/>
                  <a:pt x="2833241" y="1382778"/>
                </a:cubicBezTo>
                <a:cubicBezTo>
                  <a:pt x="2837594" y="1377867"/>
                  <a:pt x="2842877" y="1374072"/>
                  <a:pt x="2849091" y="1371393"/>
                </a:cubicBezTo>
                <a:cubicBezTo>
                  <a:pt x="2855305" y="1368714"/>
                  <a:pt x="2862244" y="1367375"/>
                  <a:pt x="2869908" y="1367375"/>
                </a:cubicBezTo>
                <a:close/>
                <a:moveTo>
                  <a:pt x="2591556" y="1367375"/>
                </a:moveTo>
                <a:cubicBezTo>
                  <a:pt x="2597494" y="1367375"/>
                  <a:pt x="2603042" y="1368361"/>
                  <a:pt x="2608201" y="1370333"/>
                </a:cubicBezTo>
                <a:cubicBezTo>
                  <a:pt x="2613360" y="1372304"/>
                  <a:pt x="2617832" y="1375411"/>
                  <a:pt x="2621618" y="1379653"/>
                </a:cubicBezTo>
                <a:cubicBezTo>
                  <a:pt x="2625404" y="1383894"/>
                  <a:pt x="2628392" y="1389364"/>
                  <a:pt x="2630582" y="1396061"/>
                </a:cubicBezTo>
                <a:cubicBezTo>
                  <a:pt x="2632772" y="1402758"/>
                  <a:pt x="2633867" y="1410795"/>
                  <a:pt x="2633867" y="1420171"/>
                </a:cubicBezTo>
                <a:cubicBezTo>
                  <a:pt x="2633867" y="1421064"/>
                  <a:pt x="2633867" y="1421827"/>
                  <a:pt x="2633867" y="1422460"/>
                </a:cubicBezTo>
                <a:cubicBezTo>
                  <a:pt x="2633867" y="1423092"/>
                  <a:pt x="2633830" y="1424525"/>
                  <a:pt x="2633755" y="1426757"/>
                </a:cubicBezTo>
                <a:lnTo>
                  <a:pt x="2560532" y="1426757"/>
                </a:lnTo>
                <a:cubicBezTo>
                  <a:pt x="2560532" y="1433529"/>
                  <a:pt x="2561555" y="1439277"/>
                  <a:pt x="2563601" y="1444002"/>
                </a:cubicBezTo>
                <a:cubicBezTo>
                  <a:pt x="2565648" y="1448728"/>
                  <a:pt x="2568438" y="1452560"/>
                  <a:pt x="2571973" y="1455499"/>
                </a:cubicBezTo>
                <a:cubicBezTo>
                  <a:pt x="2575508" y="1458439"/>
                  <a:pt x="2579656" y="1460578"/>
                  <a:pt x="2584419" y="1461918"/>
                </a:cubicBezTo>
                <a:cubicBezTo>
                  <a:pt x="2589181" y="1463257"/>
                  <a:pt x="2594316" y="1463927"/>
                  <a:pt x="2599822" y="1463927"/>
                </a:cubicBezTo>
                <a:cubicBezTo>
                  <a:pt x="2605552" y="1463927"/>
                  <a:pt x="2610780" y="1463462"/>
                  <a:pt x="2615505" y="1462532"/>
                </a:cubicBezTo>
                <a:cubicBezTo>
                  <a:pt x="2620231" y="1461601"/>
                  <a:pt x="2624937" y="1460281"/>
                  <a:pt x="2629625" y="1458569"/>
                </a:cubicBezTo>
                <a:lnTo>
                  <a:pt x="2629625" y="1472968"/>
                </a:lnTo>
                <a:cubicBezTo>
                  <a:pt x="2625830" y="1474828"/>
                  <a:pt x="2621142" y="1476298"/>
                  <a:pt x="2615561" y="1477377"/>
                </a:cubicBezTo>
                <a:cubicBezTo>
                  <a:pt x="2609980" y="1478456"/>
                  <a:pt x="2603990" y="1478996"/>
                  <a:pt x="2597590" y="1478996"/>
                </a:cubicBezTo>
                <a:cubicBezTo>
                  <a:pt x="2590000" y="1478996"/>
                  <a:pt x="2582875" y="1478028"/>
                  <a:pt x="2576215" y="1476094"/>
                </a:cubicBezTo>
                <a:cubicBezTo>
                  <a:pt x="2569555" y="1474159"/>
                  <a:pt x="2563789" y="1471033"/>
                  <a:pt x="2558919" y="1466717"/>
                </a:cubicBezTo>
                <a:cubicBezTo>
                  <a:pt x="2554049" y="1462401"/>
                  <a:pt x="2550236" y="1456764"/>
                  <a:pt x="2547478" y="1449807"/>
                </a:cubicBezTo>
                <a:cubicBezTo>
                  <a:pt x="2544721" y="1442849"/>
                  <a:pt x="2543342" y="1434459"/>
                  <a:pt x="2543342" y="1424636"/>
                </a:cubicBezTo>
                <a:cubicBezTo>
                  <a:pt x="2543342" y="1414962"/>
                  <a:pt x="2544679" y="1406572"/>
                  <a:pt x="2547351" y="1399466"/>
                </a:cubicBezTo>
                <a:cubicBezTo>
                  <a:pt x="2550023" y="1392359"/>
                  <a:pt x="2553587" y="1386425"/>
                  <a:pt x="2558040" y="1381662"/>
                </a:cubicBezTo>
                <a:cubicBezTo>
                  <a:pt x="2562494" y="1376900"/>
                  <a:pt x="2567616" y="1373328"/>
                  <a:pt x="2573406" y="1370946"/>
                </a:cubicBezTo>
                <a:cubicBezTo>
                  <a:pt x="2579196" y="1368565"/>
                  <a:pt x="2585245" y="1367375"/>
                  <a:pt x="2591556" y="1367375"/>
                </a:cubicBezTo>
                <a:close/>
                <a:moveTo>
                  <a:pt x="2288586" y="1367375"/>
                </a:moveTo>
                <a:cubicBezTo>
                  <a:pt x="2299301" y="1367375"/>
                  <a:pt x="2308064" y="1369272"/>
                  <a:pt x="2314872" y="1373067"/>
                </a:cubicBezTo>
                <a:cubicBezTo>
                  <a:pt x="2321681" y="1376862"/>
                  <a:pt x="2326574" y="1381885"/>
                  <a:pt x="2329551" y="1388136"/>
                </a:cubicBezTo>
                <a:cubicBezTo>
                  <a:pt x="2330667" y="1390517"/>
                  <a:pt x="2331467" y="1393140"/>
                  <a:pt x="2331951" y="1396005"/>
                </a:cubicBezTo>
                <a:cubicBezTo>
                  <a:pt x="2332434" y="1398870"/>
                  <a:pt x="2332676" y="1402014"/>
                  <a:pt x="2332676" y="1405437"/>
                </a:cubicBezTo>
                <a:lnTo>
                  <a:pt x="2332676" y="1476205"/>
                </a:lnTo>
                <a:lnTo>
                  <a:pt x="2318165" y="1476205"/>
                </a:lnTo>
                <a:lnTo>
                  <a:pt x="2316268" y="1464485"/>
                </a:lnTo>
                <a:lnTo>
                  <a:pt x="2315821" y="1464485"/>
                </a:lnTo>
                <a:cubicBezTo>
                  <a:pt x="2314407" y="1466271"/>
                  <a:pt x="2312621" y="1468038"/>
                  <a:pt x="2310463" y="1469787"/>
                </a:cubicBezTo>
                <a:cubicBezTo>
                  <a:pt x="2308305" y="1471536"/>
                  <a:pt x="2305813" y="1473098"/>
                  <a:pt x="2302985" y="1474475"/>
                </a:cubicBezTo>
                <a:cubicBezTo>
                  <a:pt x="2300157" y="1475852"/>
                  <a:pt x="2297069" y="1476949"/>
                  <a:pt x="2293720" y="1477768"/>
                </a:cubicBezTo>
                <a:cubicBezTo>
                  <a:pt x="2290372" y="1478586"/>
                  <a:pt x="2286800" y="1478996"/>
                  <a:pt x="2283005" y="1478996"/>
                </a:cubicBezTo>
                <a:cubicBezTo>
                  <a:pt x="2277870" y="1478996"/>
                  <a:pt x="2273163" y="1478233"/>
                  <a:pt x="2268885" y="1476707"/>
                </a:cubicBezTo>
                <a:cubicBezTo>
                  <a:pt x="2264606" y="1475182"/>
                  <a:pt x="2260922" y="1472950"/>
                  <a:pt x="2257834" y="1470010"/>
                </a:cubicBezTo>
                <a:cubicBezTo>
                  <a:pt x="2254746" y="1467071"/>
                  <a:pt x="2252346" y="1463480"/>
                  <a:pt x="2250635" y="1459239"/>
                </a:cubicBezTo>
                <a:cubicBezTo>
                  <a:pt x="2248923" y="1454997"/>
                  <a:pt x="2248067" y="1450197"/>
                  <a:pt x="2248067" y="1444840"/>
                </a:cubicBezTo>
                <a:cubicBezTo>
                  <a:pt x="2248067" y="1439556"/>
                  <a:pt x="2249016" y="1434831"/>
                  <a:pt x="2250914" y="1430664"/>
                </a:cubicBezTo>
                <a:cubicBezTo>
                  <a:pt x="2252811" y="1426497"/>
                  <a:pt x="2255471" y="1422962"/>
                  <a:pt x="2258894" y="1420060"/>
                </a:cubicBezTo>
                <a:cubicBezTo>
                  <a:pt x="2262318" y="1417158"/>
                  <a:pt x="2266429" y="1414925"/>
                  <a:pt x="2271229" y="1413362"/>
                </a:cubicBezTo>
                <a:cubicBezTo>
                  <a:pt x="2276028" y="1411800"/>
                  <a:pt x="2281330" y="1411018"/>
                  <a:pt x="2287135" y="1411018"/>
                </a:cubicBezTo>
                <a:cubicBezTo>
                  <a:pt x="2292641" y="1411093"/>
                  <a:pt x="2297739" y="1411577"/>
                  <a:pt x="2302427" y="1412469"/>
                </a:cubicBezTo>
                <a:cubicBezTo>
                  <a:pt x="2307115" y="1413362"/>
                  <a:pt x="2311282" y="1414479"/>
                  <a:pt x="2314928" y="1415818"/>
                </a:cubicBezTo>
                <a:lnTo>
                  <a:pt x="2315375" y="1415818"/>
                </a:lnTo>
                <a:lnTo>
                  <a:pt x="2315375" y="1408451"/>
                </a:lnTo>
                <a:cubicBezTo>
                  <a:pt x="2315375" y="1405549"/>
                  <a:pt x="2315189" y="1402982"/>
                  <a:pt x="2314817" y="1400749"/>
                </a:cubicBezTo>
                <a:cubicBezTo>
                  <a:pt x="2314445" y="1398517"/>
                  <a:pt x="2313812" y="1396545"/>
                  <a:pt x="2312919" y="1394833"/>
                </a:cubicBezTo>
                <a:cubicBezTo>
                  <a:pt x="2310984" y="1391261"/>
                  <a:pt x="2307896" y="1388304"/>
                  <a:pt x="2303655" y="1385959"/>
                </a:cubicBezTo>
                <a:cubicBezTo>
                  <a:pt x="2299413" y="1383615"/>
                  <a:pt x="2293683" y="1382443"/>
                  <a:pt x="2286465" y="1382443"/>
                </a:cubicBezTo>
                <a:cubicBezTo>
                  <a:pt x="2281107" y="1382443"/>
                  <a:pt x="2276066" y="1382946"/>
                  <a:pt x="2271340" y="1383950"/>
                </a:cubicBezTo>
                <a:cubicBezTo>
                  <a:pt x="2266615" y="1384955"/>
                  <a:pt x="2261908" y="1386350"/>
                  <a:pt x="2257220" y="1388136"/>
                </a:cubicBezTo>
                <a:lnTo>
                  <a:pt x="2257220" y="1373625"/>
                </a:lnTo>
                <a:cubicBezTo>
                  <a:pt x="2259006" y="1372732"/>
                  <a:pt x="2261108" y="1371895"/>
                  <a:pt x="2263527" y="1371114"/>
                </a:cubicBezTo>
                <a:cubicBezTo>
                  <a:pt x="2265945" y="1370333"/>
                  <a:pt x="2268494" y="1369663"/>
                  <a:pt x="2271173" y="1369105"/>
                </a:cubicBezTo>
                <a:cubicBezTo>
                  <a:pt x="2273852" y="1368547"/>
                  <a:pt x="2276679" y="1368119"/>
                  <a:pt x="2279656" y="1367821"/>
                </a:cubicBezTo>
                <a:cubicBezTo>
                  <a:pt x="2282633" y="1367523"/>
                  <a:pt x="2285609" y="1367375"/>
                  <a:pt x="2288586" y="1367375"/>
                </a:cubicBezTo>
                <a:close/>
                <a:moveTo>
                  <a:pt x="2067681" y="1367375"/>
                </a:moveTo>
                <a:cubicBezTo>
                  <a:pt x="2073619" y="1367375"/>
                  <a:pt x="2079167" y="1368361"/>
                  <a:pt x="2084326" y="1370333"/>
                </a:cubicBezTo>
                <a:cubicBezTo>
                  <a:pt x="2089485" y="1372304"/>
                  <a:pt x="2093957" y="1375411"/>
                  <a:pt x="2097743" y="1379653"/>
                </a:cubicBezTo>
                <a:cubicBezTo>
                  <a:pt x="2101529" y="1383894"/>
                  <a:pt x="2104517" y="1389364"/>
                  <a:pt x="2106707" y="1396061"/>
                </a:cubicBezTo>
                <a:cubicBezTo>
                  <a:pt x="2108897" y="1402758"/>
                  <a:pt x="2109992" y="1410795"/>
                  <a:pt x="2109992" y="1420171"/>
                </a:cubicBezTo>
                <a:cubicBezTo>
                  <a:pt x="2109992" y="1421064"/>
                  <a:pt x="2109992" y="1421827"/>
                  <a:pt x="2109992" y="1422460"/>
                </a:cubicBezTo>
                <a:cubicBezTo>
                  <a:pt x="2109992" y="1423092"/>
                  <a:pt x="2109955" y="1424525"/>
                  <a:pt x="2109880" y="1426757"/>
                </a:cubicBezTo>
                <a:lnTo>
                  <a:pt x="2036657" y="1426757"/>
                </a:lnTo>
                <a:cubicBezTo>
                  <a:pt x="2036657" y="1433529"/>
                  <a:pt x="2037680" y="1439277"/>
                  <a:pt x="2039726" y="1444002"/>
                </a:cubicBezTo>
                <a:cubicBezTo>
                  <a:pt x="2041773" y="1448728"/>
                  <a:pt x="2044563" y="1452560"/>
                  <a:pt x="2048098" y="1455499"/>
                </a:cubicBezTo>
                <a:cubicBezTo>
                  <a:pt x="2051633" y="1458439"/>
                  <a:pt x="2055781" y="1460578"/>
                  <a:pt x="2060544" y="1461918"/>
                </a:cubicBezTo>
                <a:cubicBezTo>
                  <a:pt x="2065306" y="1463257"/>
                  <a:pt x="2070441" y="1463927"/>
                  <a:pt x="2075948" y="1463927"/>
                </a:cubicBezTo>
                <a:cubicBezTo>
                  <a:pt x="2081677" y="1463927"/>
                  <a:pt x="2086905" y="1463462"/>
                  <a:pt x="2091630" y="1462532"/>
                </a:cubicBezTo>
                <a:cubicBezTo>
                  <a:pt x="2096356" y="1461601"/>
                  <a:pt x="2101062" y="1460281"/>
                  <a:pt x="2105750" y="1458569"/>
                </a:cubicBezTo>
                <a:lnTo>
                  <a:pt x="2105750" y="1472968"/>
                </a:lnTo>
                <a:cubicBezTo>
                  <a:pt x="2101955" y="1474828"/>
                  <a:pt x="2097267" y="1476298"/>
                  <a:pt x="2091686" y="1477377"/>
                </a:cubicBezTo>
                <a:cubicBezTo>
                  <a:pt x="2086105" y="1478456"/>
                  <a:pt x="2080115" y="1478996"/>
                  <a:pt x="2073715" y="1478996"/>
                </a:cubicBezTo>
                <a:cubicBezTo>
                  <a:pt x="2066125" y="1478996"/>
                  <a:pt x="2059000" y="1478028"/>
                  <a:pt x="2052340" y="1476094"/>
                </a:cubicBezTo>
                <a:cubicBezTo>
                  <a:pt x="2045680" y="1474159"/>
                  <a:pt x="2039915" y="1471033"/>
                  <a:pt x="2035044" y="1466717"/>
                </a:cubicBezTo>
                <a:cubicBezTo>
                  <a:pt x="2030174" y="1462401"/>
                  <a:pt x="2026361" y="1456764"/>
                  <a:pt x="2023603" y="1449807"/>
                </a:cubicBezTo>
                <a:cubicBezTo>
                  <a:pt x="2020846" y="1442849"/>
                  <a:pt x="2019467" y="1434459"/>
                  <a:pt x="2019467" y="1424636"/>
                </a:cubicBezTo>
                <a:cubicBezTo>
                  <a:pt x="2019467" y="1414962"/>
                  <a:pt x="2020804" y="1406572"/>
                  <a:pt x="2023476" y="1399466"/>
                </a:cubicBezTo>
                <a:cubicBezTo>
                  <a:pt x="2026149" y="1392359"/>
                  <a:pt x="2029712" y="1386425"/>
                  <a:pt x="2034165" y="1381662"/>
                </a:cubicBezTo>
                <a:cubicBezTo>
                  <a:pt x="2038619" y="1376900"/>
                  <a:pt x="2043741" y="1373328"/>
                  <a:pt x="2049531" y="1370946"/>
                </a:cubicBezTo>
                <a:cubicBezTo>
                  <a:pt x="2055321" y="1368565"/>
                  <a:pt x="2061371" y="1367375"/>
                  <a:pt x="2067681" y="1367375"/>
                </a:cubicBezTo>
                <a:close/>
                <a:moveTo>
                  <a:pt x="1564686" y="1367375"/>
                </a:moveTo>
                <a:cubicBezTo>
                  <a:pt x="1575401" y="1367375"/>
                  <a:pt x="1584164" y="1369272"/>
                  <a:pt x="1590972" y="1373067"/>
                </a:cubicBezTo>
                <a:cubicBezTo>
                  <a:pt x="1597781" y="1376862"/>
                  <a:pt x="1602674" y="1381885"/>
                  <a:pt x="1605651" y="1388136"/>
                </a:cubicBezTo>
                <a:cubicBezTo>
                  <a:pt x="1606767" y="1390517"/>
                  <a:pt x="1607567" y="1393140"/>
                  <a:pt x="1608051" y="1396005"/>
                </a:cubicBezTo>
                <a:cubicBezTo>
                  <a:pt x="1608534" y="1398870"/>
                  <a:pt x="1608776" y="1402014"/>
                  <a:pt x="1608776" y="1405437"/>
                </a:cubicBezTo>
                <a:lnTo>
                  <a:pt x="1608776" y="1476205"/>
                </a:lnTo>
                <a:lnTo>
                  <a:pt x="1594265" y="1476205"/>
                </a:lnTo>
                <a:lnTo>
                  <a:pt x="1592368" y="1464485"/>
                </a:lnTo>
                <a:lnTo>
                  <a:pt x="1591921" y="1464485"/>
                </a:lnTo>
                <a:cubicBezTo>
                  <a:pt x="1590507" y="1466271"/>
                  <a:pt x="1588721" y="1468038"/>
                  <a:pt x="1586563" y="1469787"/>
                </a:cubicBezTo>
                <a:cubicBezTo>
                  <a:pt x="1584405" y="1471536"/>
                  <a:pt x="1581913" y="1473098"/>
                  <a:pt x="1579085" y="1474475"/>
                </a:cubicBezTo>
                <a:cubicBezTo>
                  <a:pt x="1576257" y="1475852"/>
                  <a:pt x="1573169" y="1476949"/>
                  <a:pt x="1569820" y="1477768"/>
                </a:cubicBezTo>
                <a:cubicBezTo>
                  <a:pt x="1566472" y="1478586"/>
                  <a:pt x="1562900" y="1478996"/>
                  <a:pt x="1559105" y="1478996"/>
                </a:cubicBezTo>
                <a:cubicBezTo>
                  <a:pt x="1553970" y="1478996"/>
                  <a:pt x="1549263" y="1478233"/>
                  <a:pt x="1544985" y="1476707"/>
                </a:cubicBezTo>
                <a:cubicBezTo>
                  <a:pt x="1540706" y="1475182"/>
                  <a:pt x="1537022" y="1472950"/>
                  <a:pt x="1533934" y="1470010"/>
                </a:cubicBezTo>
                <a:cubicBezTo>
                  <a:pt x="1530846" y="1467071"/>
                  <a:pt x="1528446" y="1463480"/>
                  <a:pt x="1526735" y="1459239"/>
                </a:cubicBezTo>
                <a:cubicBezTo>
                  <a:pt x="1525023" y="1454997"/>
                  <a:pt x="1524167" y="1450197"/>
                  <a:pt x="1524167" y="1444840"/>
                </a:cubicBezTo>
                <a:cubicBezTo>
                  <a:pt x="1524167" y="1439556"/>
                  <a:pt x="1525116" y="1434831"/>
                  <a:pt x="1527014" y="1430664"/>
                </a:cubicBezTo>
                <a:cubicBezTo>
                  <a:pt x="1528911" y="1426497"/>
                  <a:pt x="1531571" y="1422962"/>
                  <a:pt x="1534994" y="1420060"/>
                </a:cubicBezTo>
                <a:cubicBezTo>
                  <a:pt x="1538418" y="1417158"/>
                  <a:pt x="1542529" y="1414925"/>
                  <a:pt x="1547329" y="1413362"/>
                </a:cubicBezTo>
                <a:cubicBezTo>
                  <a:pt x="1552128" y="1411800"/>
                  <a:pt x="1557430" y="1411018"/>
                  <a:pt x="1563235" y="1411018"/>
                </a:cubicBezTo>
                <a:cubicBezTo>
                  <a:pt x="1568741" y="1411093"/>
                  <a:pt x="1573839" y="1411577"/>
                  <a:pt x="1578527" y="1412469"/>
                </a:cubicBezTo>
                <a:cubicBezTo>
                  <a:pt x="1583215" y="1413362"/>
                  <a:pt x="1587382" y="1414479"/>
                  <a:pt x="1591028" y="1415818"/>
                </a:cubicBezTo>
                <a:lnTo>
                  <a:pt x="1591475" y="1415818"/>
                </a:lnTo>
                <a:lnTo>
                  <a:pt x="1591475" y="1408451"/>
                </a:lnTo>
                <a:cubicBezTo>
                  <a:pt x="1591475" y="1405549"/>
                  <a:pt x="1591289" y="1402982"/>
                  <a:pt x="1590917" y="1400749"/>
                </a:cubicBezTo>
                <a:cubicBezTo>
                  <a:pt x="1590545" y="1398517"/>
                  <a:pt x="1589912" y="1396545"/>
                  <a:pt x="1589019" y="1394833"/>
                </a:cubicBezTo>
                <a:cubicBezTo>
                  <a:pt x="1587084" y="1391261"/>
                  <a:pt x="1583996" y="1388304"/>
                  <a:pt x="1579755" y="1385959"/>
                </a:cubicBezTo>
                <a:cubicBezTo>
                  <a:pt x="1575513" y="1383615"/>
                  <a:pt x="1569783" y="1382443"/>
                  <a:pt x="1562565" y="1382443"/>
                </a:cubicBezTo>
                <a:cubicBezTo>
                  <a:pt x="1557207" y="1382443"/>
                  <a:pt x="1552166" y="1382946"/>
                  <a:pt x="1547440" y="1383950"/>
                </a:cubicBezTo>
                <a:cubicBezTo>
                  <a:pt x="1542715" y="1384955"/>
                  <a:pt x="1538008" y="1386350"/>
                  <a:pt x="1533320" y="1388136"/>
                </a:cubicBezTo>
                <a:lnTo>
                  <a:pt x="1533320" y="1373625"/>
                </a:lnTo>
                <a:cubicBezTo>
                  <a:pt x="1535106" y="1372732"/>
                  <a:pt x="1537208" y="1371895"/>
                  <a:pt x="1539627" y="1371114"/>
                </a:cubicBezTo>
                <a:cubicBezTo>
                  <a:pt x="1542045" y="1370333"/>
                  <a:pt x="1544594" y="1369663"/>
                  <a:pt x="1547273" y="1369105"/>
                </a:cubicBezTo>
                <a:cubicBezTo>
                  <a:pt x="1549952" y="1368547"/>
                  <a:pt x="1552779" y="1368119"/>
                  <a:pt x="1555756" y="1367821"/>
                </a:cubicBezTo>
                <a:cubicBezTo>
                  <a:pt x="1558733" y="1367523"/>
                  <a:pt x="1561709" y="1367375"/>
                  <a:pt x="1564686" y="1367375"/>
                </a:cubicBezTo>
                <a:close/>
                <a:moveTo>
                  <a:pt x="2712783" y="1343264"/>
                </a:moveTo>
                <a:lnTo>
                  <a:pt x="2712783" y="1397959"/>
                </a:lnTo>
                <a:lnTo>
                  <a:pt x="2730754" y="1397959"/>
                </a:lnTo>
                <a:cubicBezTo>
                  <a:pt x="2736335" y="1397959"/>
                  <a:pt x="2741098" y="1397773"/>
                  <a:pt x="2745042" y="1397401"/>
                </a:cubicBezTo>
                <a:cubicBezTo>
                  <a:pt x="2748985" y="1397029"/>
                  <a:pt x="2752520" y="1396359"/>
                  <a:pt x="2755646" y="1395391"/>
                </a:cubicBezTo>
                <a:cubicBezTo>
                  <a:pt x="2761971" y="1393457"/>
                  <a:pt x="2766845" y="1390369"/>
                  <a:pt x="2770268" y="1386127"/>
                </a:cubicBezTo>
                <a:cubicBezTo>
                  <a:pt x="2773691" y="1381885"/>
                  <a:pt x="2775402" y="1376341"/>
                  <a:pt x="2775402" y="1369495"/>
                </a:cubicBezTo>
                <a:cubicBezTo>
                  <a:pt x="2775328" y="1363096"/>
                  <a:pt x="2773691" y="1357943"/>
                  <a:pt x="2770491" y="1354036"/>
                </a:cubicBezTo>
                <a:cubicBezTo>
                  <a:pt x="2767291" y="1350129"/>
                  <a:pt x="2762864" y="1347320"/>
                  <a:pt x="2757208" y="1345608"/>
                </a:cubicBezTo>
                <a:cubicBezTo>
                  <a:pt x="2754529" y="1344790"/>
                  <a:pt x="2751329" y="1344195"/>
                  <a:pt x="2747609" y="1343823"/>
                </a:cubicBezTo>
                <a:cubicBezTo>
                  <a:pt x="2743888" y="1343450"/>
                  <a:pt x="2739163" y="1343264"/>
                  <a:pt x="2733433" y="1343264"/>
                </a:cubicBezTo>
                <a:close/>
                <a:moveTo>
                  <a:pt x="1398333" y="1343264"/>
                </a:moveTo>
                <a:lnTo>
                  <a:pt x="1398333" y="1459797"/>
                </a:lnTo>
                <a:lnTo>
                  <a:pt x="1412246" y="1459797"/>
                </a:lnTo>
                <a:cubicBezTo>
                  <a:pt x="1419259" y="1459797"/>
                  <a:pt x="1425556" y="1459536"/>
                  <a:pt x="1431136" y="1459015"/>
                </a:cubicBezTo>
                <a:cubicBezTo>
                  <a:pt x="1436716" y="1458495"/>
                  <a:pt x="1441768" y="1457527"/>
                  <a:pt x="1446292" y="1456113"/>
                </a:cubicBezTo>
                <a:cubicBezTo>
                  <a:pt x="1458131" y="1452393"/>
                  <a:pt x="1467217" y="1445881"/>
                  <a:pt x="1473552" y="1436580"/>
                </a:cubicBezTo>
                <a:cubicBezTo>
                  <a:pt x="1479886" y="1427278"/>
                  <a:pt x="1483053" y="1415372"/>
                  <a:pt x="1483053" y="1400861"/>
                </a:cubicBezTo>
                <a:cubicBezTo>
                  <a:pt x="1483053" y="1386499"/>
                  <a:pt x="1479886" y="1374853"/>
                  <a:pt x="1473552" y="1365923"/>
                </a:cubicBezTo>
                <a:cubicBezTo>
                  <a:pt x="1467217" y="1356994"/>
                  <a:pt x="1458131" y="1350669"/>
                  <a:pt x="1446292" y="1346948"/>
                </a:cubicBezTo>
                <a:cubicBezTo>
                  <a:pt x="1441768" y="1345534"/>
                  <a:pt x="1436716" y="1344567"/>
                  <a:pt x="1431136" y="1344046"/>
                </a:cubicBezTo>
                <a:cubicBezTo>
                  <a:pt x="1425556" y="1343525"/>
                  <a:pt x="1419259" y="1343264"/>
                  <a:pt x="1412246" y="1343264"/>
                </a:cubicBezTo>
                <a:close/>
                <a:moveTo>
                  <a:pt x="855408" y="1343264"/>
                </a:moveTo>
                <a:lnTo>
                  <a:pt x="855408" y="1397959"/>
                </a:lnTo>
                <a:lnTo>
                  <a:pt x="873379" y="1397959"/>
                </a:lnTo>
                <a:cubicBezTo>
                  <a:pt x="878960" y="1397959"/>
                  <a:pt x="883723" y="1397773"/>
                  <a:pt x="887667" y="1397401"/>
                </a:cubicBezTo>
                <a:cubicBezTo>
                  <a:pt x="891610" y="1397029"/>
                  <a:pt x="895145" y="1396359"/>
                  <a:pt x="898270" y="1395391"/>
                </a:cubicBezTo>
                <a:cubicBezTo>
                  <a:pt x="904596" y="1393457"/>
                  <a:pt x="909470" y="1390369"/>
                  <a:pt x="912893" y="1386127"/>
                </a:cubicBezTo>
                <a:cubicBezTo>
                  <a:pt x="916316" y="1381885"/>
                  <a:pt x="918027" y="1376341"/>
                  <a:pt x="918027" y="1369495"/>
                </a:cubicBezTo>
                <a:cubicBezTo>
                  <a:pt x="917953" y="1363096"/>
                  <a:pt x="916316" y="1357943"/>
                  <a:pt x="913116" y="1354036"/>
                </a:cubicBezTo>
                <a:cubicBezTo>
                  <a:pt x="909916" y="1350129"/>
                  <a:pt x="905489" y="1347320"/>
                  <a:pt x="899833" y="1345608"/>
                </a:cubicBezTo>
                <a:cubicBezTo>
                  <a:pt x="897154" y="1344790"/>
                  <a:pt x="893955" y="1344195"/>
                  <a:pt x="890234" y="1343823"/>
                </a:cubicBezTo>
                <a:cubicBezTo>
                  <a:pt x="886513" y="1343450"/>
                  <a:pt x="881788" y="1343264"/>
                  <a:pt x="876058" y="1343264"/>
                </a:cubicBezTo>
                <a:close/>
                <a:moveTo>
                  <a:pt x="579183" y="1343264"/>
                </a:moveTo>
                <a:lnTo>
                  <a:pt x="579183" y="1459797"/>
                </a:lnTo>
                <a:lnTo>
                  <a:pt x="593096" y="1459797"/>
                </a:lnTo>
                <a:cubicBezTo>
                  <a:pt x="600109" y="1459797"/>
                  <a:pt x="606406" y="1459536"/>
                  <a:pt x="611986" y="1459015"/>
                </a:cubicBezTo>
                <a:cubicBezTo>
                  <a:pt x="617566" y="1458495"/>
                  <a:pt x="622618" y="1457527"/>
                  <a:pt x="627142" y="1456113"/>
                </a:cubicBezTo>
                <a:cubicBezTo>
                  <a:pt x="638981" y="1452393"/>
                  <a:pt x="648067" y="1445881"/>
                  <a:pt x="654402" y="1436580"/>
                </a:cubicBezTo>
                <a:cubicBezTo>
                  <a:pt x="660736" y="1427278"/>
                  <a:pt x="663903" y="1415372"/>
                  <a:pt x="663903" y="1400861"/>
                </a:cubicBezTo>
                <a:cubicBezTo>
                  <a:pt x="663903" y="1386499"/>
                  <a:pt x="660736" y="1374853"/>
                  <a:pt x="654402" y="1365923"/>
                </a:cubicBezTo>
                <a:cubicBezTo>
                  <a:pt x="648067" y="1356994"/>
                  <a:pt x="638981" y="1350669"/>
                  <a:pt x="627142" y="1346948"/>
                </a:cubicBezTo>
                <a:cubicBezTo>
                  <a:pt x="622618" y="1345534"/>
                  <a:pt x="617566" y="1344567"/>
                  <a:pt x="611986" y="1344046"/>
                </a:cubicBezTo>
                <a:cubicBezTo>
                  <a:pt x="606406" y="1343525"/>
                  <a:pt x="600109" y="1343264"/>
                  <a:pt x="593096" y="1343264"/>
                </a:cubicBezTo>
                <a:close/>
                <a:moveTo>
                  <a:pt x="3774039" y="1341144"/>
                </a:moveTo>
                <a:lnTo>
                  <a:pt x="3791340" y="1341144"/>
                </a:lnTo>
                <a:lnTo>
                  <a:pt x="3791340" y="1370165"/>
                </a:lnTo>
                <a:lnTo>
                  <a:pt x="3823041" y="1370165"/>
                </a:lnTo>
                <a:lnTo>
                  <a:pt x="3823041" y="1385011"/>
                </a:lnTo>
                <a:lnTo>
                  <a:pt x="3791340" y="1385011"/>
                </a:lnTo>
                <a:lnTo>
                  <a:pt x="3791340" y="1446849"/>
                </a:lnTo>
                <a:cubicBezTo>
                  <a:pt x="3791340" y="1449304"/>
                  <a:pt x="3791694" y="1451574"/>
                  <a:pt x="3792401" y="1453658"/>
                </a:cubicBezTo>
                <a:cubicBezTo>
                  <a:pt x="3793108" y="1455741"/>
                  <a:pt x="3794224" y="1457546"/>
                  <a:pt x="3795749" y="1459071"/>
                </a:cubicBezTo>
                <a:cubicBezTo>
                  <a:pt x="3797275" y="1460597"/>
                  <a:pt x="3799228" y="1461787"/>
                  <a:pt x="3801610" y="1462643"/>
                </a:cubicBezTo>
                <a:cubicBezTo>
                  <a:pt x="3803991" y="1463499"/>
                  <a:pt x="3806856" y="1463927"/>
                  <a:pt x="3810204" y="1463927"/>
                </a:cubicBezTo>
                <a:cubicBezTo>
                  <a:pt x="3812511" y="1463927"/>
                  <a:pt x="3814948" y="1463741"/>
                  <a:pt x="3817516" y="1463369"/>
                </a:cubicBezTo>
                <a:cubicBezTo>
                  <a:pt x="3820083" y="1462997"/>
                  <a:pt x="3822446" y="1462513"/>
                  <a:pt x="3824604" y="1461918"/>
                </a:cubicBezTo>
                <a:lnTo>
                  <a:pt x="3824604" y="1476428"/>
                </a:lnTo>
                <a:cubicBezTo>
                  <a:pt x="3823115" y="1477024"/>
                  <a:pt x="3820846" y="1477582"/>
                  <a:pt x="3817795" y="1478103"/>
                </a:cubicBezTo>
                <a:cubicBezTo>
                  <a:pt x="3814744" y="1478624"/>
                  <a:pt x="3811097" y="1478921"/>
                  <a:pt x="3806856" y="1478996"/>
                </a:cubicBezTo>
                <a:cubicBezTo>
                  <a:pt x="3801275" y="1478996"/>
                  <a:pt x="3796438" y="1478307"/>
                  <a:pt x="3792345" y="1476931"/>
                </a:cubicBezTo>
                <a:cubicBezTo>
                  <a:pt x="3788252" y="1475554"/>
                  <a:pt x="3784848" y="1473582"/>
                  <a:pt x="3782132" y="1471015"/>
                </a:cubicBezTo>
                <a:cubicBezTo>
                  <a:pt x="3779416" y="1468447"/>
                  <a:pt x="3777388" y="1465341"/>
                  <a:pt x="3776048" y="1461694"/>
                </a:cubicBezTo>
                <a:cubicBezTo>
                  <a:pt x="3774709" y="1458048"/>
                  <a:pt x="3774039" y="1453993"/>
                  <a:pt x="3774039" y="1449528"/>
                </a:cubicBezTo>
                <a:lnTo>
                  <a:pt x="3774039" y="1385011"/>
                </a:lnTo>
                <a:lnTo>
                  <a:pt x="3753612" y="1385011"/>
                </a:lnTo>
                <a:lnTo>
                  <a:pt x="3753612" y="1370165"/>
                </a:lnTo>
                <a:lnTo>
                  <a:pt x="3774039" y="1370165"/>
                </a:lnTo>
                <a:close/>
                <a:moveTo>
                  <a:pt x="3304189" y="1326856"/>
                </a:moveTo>
                <a:lnTo>
                  <a:pt x="3322271" y="1326856"/>
                </a:lnTo>
                <a:lnTo>
                  <a:pt x="3380872" y="1410125"/>
                </a:lnTo>
                <a:cubicBezTo>
                  <a:pt x="3390025" y="1423297"/>
                  <a:pt x="3399067" y="1436840"/>
                  <a:pt x="3407996" y="1450756"/>
                </a:cubicBezTo>
                <a:lnTo>
                  <a:pt x="3408666" y="1450756"/>
                </a:lnTo>
                <a:cubicBezTo>
                  <a:pt x="3407699" y="1436245"/>
                  <a:pt x="3407215" y="1421436"/>
                  <a:pt x="3407215" y="1406330"/>
                </a:cubicBezTo>
                <a:lnTo>
                  <a:pt x="3407215" y="1326856"/>
                </a:lnTo>
                <a:lnTo>
                  <a:pt x="3425521" y="1326856"/>
                </a:lnTo>
                <a:lnTo>
                  <a:pt x="3425521" y="1476205"/>
                </a:lnTo>
                <a:lnTo>
                  <a:pt x="3407327" y="1476205"/>
                </a:lnTo>
                <a:lnTo>
                  <a:pt x="3348726" y="1392936"/>
                </a:lnTo>
                <a:cubicBezTo>
                  <a:pt x="3338605" y="1378425"/>
                  <a:pt x="3329564" y="1364882"/>
                  <a:pt x="3321602" y="1352306"/>
                </a:cubicBezTo>
                <a:lnTo>
                  <a:pt x="3320932" y="1352306"/>
                </a:lnTo>
                <a:cubicBezTo>
                  <a:pt x="3321899" y="1365923"/>
                  <a:pt x="3322383" y="1381811"/>
                  <a:pt x="3322383" y="1399968"/>
                </a:cubicBezTo>
                <a:lnTo>
                  <a:pt x="3322383" y="1476205"/>
                </a:lnTo>
                <a:lnTo>
                  <a:pt x="3304189" y="1476205"/>
                </a:lnTo>
                <a:close/>
                <a:moveTo>
                  <a:pt x="2694589" y="1326856"/>
                </a:moveTo>
                <a:lnTo>
                  <a:pt x="2733278" y="1326856"/>
                </a:lnTo>
                <a:cubicBezTo>
                  <a:pt x="2739819" y="1326856"/>
                  <a:pt x="2745375" y="1327098"/>
                  <a:pt x="2749947" y="1327582"/>
                </a:cubicBezTo>
                <a:cubicBezTo>
                  <a:pt x="2754518" y="1328065"/>
                  <a:pt x="2758699" y="1328828"/>
                  <a:pt x="2762491" y="1329870"/>
                </a:cubicBezTo>
                <a:cubicBezTo>
                  <a:pt x="2772897" y="1332698"/>
                  <a:pt x="2780851" y="1337516"/>
                  <a:pt x="2786351" y="1344325"/>
                </a:cubicBezTo>
                <a:cubicBezTo>
                  <a:pt x="2791851" y="1351134"/>
                  <a:pt x="2794601" y="1359636"/>
                  <a:pt x="2794601" y="1369830"/>
                </a:cubicBezTo>
                <a:cubicBezTo>
                  <a:pt x="2794601" y="1375858"/>
                  <a:pt x="2793634" y="1381253"/>
                  <a:pt x="2791699" y="1386015"/>
                </a:cubicBezTo>
                <a:cubicBezTo>
                  <a:pt x="2789764" y="1390778"/>
                  <a:pt x="2787048" y="1394908"/>
                  <a:pt x="2783551" y="1398405"/>
                </a:cubicBezTo>
                <a:cubicBezTo>
                  <a:pt x="2780053" y="1401903"/>
                  <a:pt x="2775868" y="1404768"/>
                  <a:pt x="2770993" y="1407000"/>
                </a:cubicBezTo>
                <a:cubicBezTo>
                  <a:pt x="2766119" y="1409232"/>
                  <a:pt x="2760706" y="1410870"/>
                  <a:pt x="2754753" y="1411911"/>
                </a:cubicBezTo>
                <a:lnTo>
                  <a:pt x="2754753" y="1412358"/>
                </a:lnTo>
                <a:lnTo>
                  <a:pt x="2798954" y="1476205"/>
                </a:lnTo>
                <a:lnTo>
                  <a:pt x="2780760" y="1476205"/>
                </a:lnTo>
                <a:lnTo>
                  <a:pt x="2734772" y="1414367"/>
                </a:lnTo>
                <a:lnTo>
                  <a:pt x="2712783" y="1414367"/>
                </a:lnTo>
                <a:lnTo>
                  <a:pt x="2712783" y="1476205"/>
                </a:lnTo>
                <a:lnTo>
                  <a:pt x="2694589" y="1476205"/>
                </a:lnTo>
                <a:close/>
                <a:moveTo>
                  <a:pt x="1380139" y="1326856"/>
                </a:moveTo>
                <a:lnTo>
                  <a:pt x="1414295" y="1326856"/>
                </a:lnTo>
                <a:cubicBezTo>
                  <a:pt x="1421067" y="1326856"/>
                  <a:pt x="1427355" y="1327135"/>
                  <a:pt x="1433159" y="1327693"/>
                </a:cubicBezTo>
                <a:cubicBezTo>
                  <a:pt x="1438963" y="1328251"/>
                  <a:pt x="1444358" y="1329237"/>
                  <a:pt x="1449344" y="1330651"/>
                </a:cubicBezTo>
                <a:cubicBezTo>
                  <a:pt x="1458050" y="1333107"/>
                  <a:pt x="1465659" y="1336530"/>
                  <a:pt x="1472170" y="1340920"/>
                </a:cubicBezTo>
                <a:cubicBezTo>
                  <a:pt x="1478682" y="1345311"/>
                  <a:pt x="1484077" y="1350501"/>
                  <a:pt x="1488355" y="1356492"/>
                </a:cubicBezTo>
                <a:cubicBezTo>
                  <a:pt x="1492634" y="1362482"/>
                  <a:pt x="1495834" y="1369216"/>
                  <a:pt x="1497955" y="1376695"/>
                </a:cubicBezTo>
                <a:cubicBezTo>
                  <a:pt x="1500076" y="1384174"/>
                  <a:pt x="1501136" y="1392229"/>
                  <a:pt x="1501136" y="1400861"/>
                </a:cubicBezTo>
                <a:cubicBezTo>
                  <a:pt x="1501136" y="1409567"/>
                  <a:pt x="1500057" y="1417753"/>
                  <a:pt x="1497899" y="1425418"/>
                </a:cubicBezTo>
                <a:cubicBezTo>
                  <a:pt x="1495741" y="1433082"/>
                  <a:pt x="1492485" y="1439984"/>
                  <a:pt x="1488132" y="1446123"/>
                </a:cubicBezTo>
                <a:cubicBezTo>
                  <a:pt x="1483779" y="1452262"/>
                  <a:pt x="1478347" y="1457564"/>
                  <a:pt x="1471836" y="1462029"/>
                </a:cubicBezTo>
                <a:cubicBezTo>
                  <a:pt x="1465324" y="1466494"/>
                  <a:pt x="1457715" y="1469954"/>
                  <a:pt x="1449009" y="1472410"/>
                </a:cubicBezTo>
                <a:cubicBezTo>
                  <a:pt x="1444023" y="1473824"/>
                  <a:pt x="1438628" y="1474810"/>
                  <a:pt x="1432824" y="1475368"/>
                </a:cubicBezTo>
                <a:cubicBezTo>
                  <a:pt x="1427020" y="1475926"/>
                  <a:pt x="1420732" y="1476205"/>
                  <a:pt x="1413960" y="1476205"/>
                </a:cubicBezTo>
                <a:lnTo>
                  <a:pt x="1380139" y="1476205"/>
                </a:lnTo>
                <a:close/>
                <a:moveTo>
                  <a:pt x="970564" y="1326856"/>
                </a:moveTo>
                <a:lnTo>
                  <a:pt x="988646" y="1326856"/>
                </a:lnTo>
                <a:lnTo>
                  <a:pt x="1047247" y="1410125"/>
                </a:lnTo>
                <a:cubicBezTo>
                  <a:pt x="1056400" y="1423297"/>
                  <a:pt x="1065442" y="1436840"/>
                  <a:pt x="1074371" y="1450756"/>
                </a:cubicBezTo>
                <a:lnTo>
                  <a:pt x="1075041" y="1450756"/>
                </a:lnTo>
                <a:cubicBezTo>
                  <a:pt x="1074074" y="1436245"/>
                  <a:pt x="1073590" y="1421436"/>
                  <a:pt x="1073590" y="1406330"/>
                </a:cubicBezTo>
                <a:lnTo>
                  <a:pt x="1073590" y="1326856"/>
                </a:lnTo>
                <a:lnTo>
                  <a:pt x="1091896" y="1326856"/>
                </a:lnTo>
                <a:lnTo>
                  <a:pt x="1091896" y="1476205"/>
                </a:lnTo>
                <a:lnTo>
                  <a:pt x="1073702" y="1476205"/>
                </a:lnTo>
                <a:lnTo>
                  <a:pt x="1015101" y="1392936"/>
                </a:lnTo>
                <a:cubicBezTo>
                  <a:pt x="1004980" y="1378425"/>
                  <a:pt x="995939" y="1364882"/>
                  <a:pt x="987977" y="1352306"/>
                </a:cubicBezTo>
                <a:lnTo>
                  <a:pt x="987307" y="1352306"/>
                </a:lnTo>
                <a:cubicBezTo>
                  <a:pt x="988274" y="1365923"/>
                  <a:pt x="988758" y="1381811"/>
                  <a:pt x="988758" y="1399968"/>
                </a:cubicBezTo>
                <a:lnTo>
                  <a:pt x="988758" y="1476205"/>
                </a:lnTo>
                <a:lnTo>
                  <a:pt x="970564" y="1476205"/>
                </a:lnTo>
                <a:close/>
                <a:moveTo>
                  <a:pt x="837214" y="1326856"/>
                </a:moveTo>
                <a:lnTo>
                  <a:pt x="875903" y="1326856"/>
                </a:lnTo>
                <a:cubicBezTo>
                  <a:pt x="882444" y="1326856"/>
                  <a:pt x="888000" y="1327098"/>
                  <a:pt x="892572" y="1327582"/>
                </a:cubicBezTo>
                <a:cubicBezTo>
                  <a:pt x="897143" y="1328065"/>
                  <a:pt x="901324" y="1328828"/>
                  <a:pt x="905116" y="1329870"/>
                </a:cubicBezTo>
                <a:cubicBezTo>
                  <a:pt x="915522" y="1332698"/>
                  <a:pt x="923476" y="1337516"/>
                  <a:pt x="928976" y="1344325"/>
                </a:cubicBezTo>
                <a:cubicBezTo>
                  <a:pt x="934476" y="1351134"/>
                  <a:pt x="937226" y="1359636"/>
                  <a:pt x="937226" y="1369830"/>
                </a:cubicBezTo>
                <a:cubicBezTo>
                  <a:pt x="937226" y="1375858"/>
                  <a:pt x="936259" y="1381253"/>
                  <a:pt x="934324" y="1386015"/>
                </a:cubicBezTo>
                <a:cubicBezTo>
                  <a:pt x="932389" y="1390778"/>
                  <a:pt x="929673" y="1394908"/>
                  <a:pt x="926176" y="1398405"/>
                </a:cubicBezTo>
                <a:cubicBezTo>
                  <a:pt x="922678" y="1401903"/>
                  <a:pt x="918493" y="1404768"/>
                  <a:pt x="913618" y="1407000"/>
                </a:cubicBezTo>
                <a:cubicBezTo>
                  <a:pt x="908744" y="1409232"/>
                  <a:pt x="903331" y="1410870"/>
                  <a:pt x="897378" y="1411911"/>
                </a:cubicBezTo>
                <a:lnTo>
                  <a:pt x="897378" y="1412358"/>
                </a:lnTo>
                <a:lnTo>
                  <a:pt x="941579" y="1476205"/>
                </a:lnTo>
                <a:lnTo>
                  <a:pt x="923385" y="1476205"/>
                </a:lnTo>
                <a:lnTo>
                  <a:pt x="877397" y="1414367"/>
                </a:lnTo>
                <a:lnTo>
                  <a:pt x="855408" y="1414367"/>
                </a:lnTo>
                <a:lnTo>
                  <a:pt x="855408" y="1476205"/>
                </a:lnTo>
                <a:lnTo>
                  <a:pt x="837214" y="1476205"/>
                </a:lnTo>
                <a:close/>
                <a:moveTo>
                  <a:pt x="560989" y="1326856"/>
                </a:moveTo>
                <a:lnTo>
                  <a:pt x="595145" y="1326856"/>
                </a:lnTo>
                <a:cubicBezTo>
                  <a:pt x="601917" y="1326856"/>
                  <a:pt x="608205" y="1327135"/>
                  <a:pt x="614009" y="1327693"/>
                </a:cubicBezTo>
                <a:cubicBezTo>
                  <a:pt x="619813" y="1328251"/>
                  <a:pt x="625209" y="1329237"/>
                  <a:pt x="630194" y="1330651"/>
                </a:cubicBezTo>
                <a:cubicBezTo>
                  <a:pt x="638900" y="1333107"/>
                  <a:pt x="646509" y="1336530"/>
                  <a:pt x="653020" y="1340920"/>
                </a:cubicBezTo>
                <a:cubicBezTo>
                  <a:pt x="659532" y="1345311"/>
                  <a:pt x="664927" y="1350501"/>
                  <a:pt x="669205" y="1356492"/>
                </a:cubicBezTo>
                <a:cubicBezTo>
                  <a:pt x="673484" y="1362482"/>
                  <a:pt x="676684" y="1369216"/>
                  <a:pt x="678805" y="1376695"/>
                </a:cubicBezTo>
                <a:cubicBezTo>
                  <a:pt x="680926" y="1384174"/>
                  <a:pt x="681986" y="1392229"/>
                  <a:pt x="681986" y="1400861"/>
                </a:cubicBezTo>
                <a:cubicBezTo>
                  <a:pt x="681986" y="1409567"/>
                  <a:pt x="680907" y="1417753"/>
                  <a:pt x="678749" y="1425418"/>
                </a:cubicBezTo>
                <a:cubicBezTo>
                  <a:pt x="676591" y="1433082"/>
                  <a:pt x="673335" y="1439984"/>
                  <a:pt x="668982" y="1446123"/>
                </a:cubicBezTo>
                <a:cubicBezTo>
                  <a:pt x="664629" y="1452262"/>
                  <a:pt x="659197" y="1457564"/>
                  <a:pt x="652685" y="1462029"/>
                </a:cubicBezTo>
                <a:cubicBezTo>
                  <a:pt x="646174" y="1466494"/>
                  <a:pt x="638565" y="1469954"/>
                  <a:pt x="629859" y="1472410"/>
                </a:cubicBezTo>
                <a:cubicBezTo>
                  <a:pt x="624874" y="1473824"/>
                  <a:pt x="619478" y="1474810"/>
                  <a:pt x="613674" y="1475368"/>
                </a:cubicBezTo>
                <a:cubicBezTo>
                  <a:pt x="607870" y="1475926"/>
                  <a:pt x="601582" y="1476205"/>
                  <a:pt x="594810" y="1476205"/>
                </a:cubicBezTo>
                <a:lnTo>
                  <a:pt x="560989" y="1476205"/>
                </a:lnTo>
                <a:close/>
                <a:moveTo>
                  <a:pt x="3464551" y="1326186"/>
                </a:moveTo>
                <a:lnTo>
                  <a:pt x="3481852" y="1326186"/>
                </a:lnTo>
                <a:lnTo>
                  <a:pt x="3481852" y="1345497"/>
                </a:lnTo>
                <a:lnTo>
                  <a:pt x="3464551" y="1345497"/>
                </a:lnTo>
                <a:close/>
                <a:moveTo>
                  <a:pt x="1645276" y="1326186"/>
                </a:moveTo>
                <a:lnTo>
                  <a:pt x="1662577" y="1326186"/>
                </a:lnTo>
                <a:lnTo>
                  <a:pt x="1662577" y="1345497"/>
                </a:lnTo>
                <a:lnTo>
                  <a:pt x="1645276" y="1345497"/>
                </a:lnTo>
                <a:close/>
                <a:moveTo>
                  <a:pt x="1950895" y="1324066"/>
                </a:moveTo>
                <a:cubicBezTo>
                  <a:pt x="1958857" y="1324066"/>
                  <a:pt x="1966280" y="1324828"/>
                  <a:pt x="1973163" y="1326354"/>
                </a:cubicBezTo>
                <a:cubicBezTo>
                  <a:pt x="1980046" y="1327879"/>
                  <a:pt x="1986353" y="1329870"/>
                  <a:pt x="1992083" y="1332326"/>
                </a:cubicBezTo>
                <a:lnTo>
                  <a:pt x="1992083" y="1349180"/>
                </a:lnTo>
                <a:cubicBezTo>
                  <a:pt x="1985907" y="1346576"/>
                  <a:pt x="1979526" y="1344455"/>
                  <a:pt x="1972940" y="1342818"/>
                </a:cubicBezTo>
                <a:cubicBezTo>
                  <a:pt x="1966354" y="1341181"/>
                  <a:pt x="1959303" y="1340325"/>
                  <a:pt x="1951788" y="1340251"/>
                </a:cubicBezTo>
                <a:cubicBezTo>
                  <a:pt x="1946132" y="1340251"/>
                  <a:pt x="1941221" y="1340865"/>
                  <a:pt x="1937054" y="1342092"/>
                </a:cubicBezTo>
                <a:cubicBezTo>
                  <a:pt x="1932886" y="1343320"/>
                  <a:pt x="1929426" y="1345069"/>
                  <a:pt x="1926673" y="1347339"/>
                </a:cubicBezTo>
                <a:cubicBezTo>
                  <a:pt x="1923920" y="1349608"/>
                  <a:pt x="1921873" y="1352362"/>
                  <a:pt x="1920534" y="1355599"/>
                </a:cubicBezTo>
                <a:cubicBezTo>
                  <a:pt x="1919194" y="1358836"/>
                  <a:pt x="1918525" y="1362426"/>
                  <a:pt x="1918525" y="1366370"/>
                </a:cubicBezTo>
                <a:cubicBezTo>
                  <a:pt x="1918525" y="1370760"/>
                  <a:pt x="1919415" y="1374388"/>
                  <a:pt x="1921196" y="1377253"/>
                </a:cubicBezTo>
                <a:cubicBezTo>
                  <a:pt x="1922976" y="1380118"/>
                  <a:pt x="1925370" y="1382481"/>
                  <a:pt x="1928375" y="1384341"/>
                </a:cubicBezTo>
                <a:cubicBezTo>
                  <a:pt x="1931381" y="1386201"/>
                  <a:pt x="1934869" y="1387727"/>
                  <a:pt x="1938839" y="1388917"/>
                </a:cubicBezTo>
                <a:cubicBezTo>
                  <a:pt x="1942809" y="1390108"/>
                  <a:pt x="1946946" y="1391224"/>
                  <a:pt x="1951249" y="1392266"/>
                </a:cubicBezTo>
                <a:cubicBezTo>
                  <a:pt x="1957037" y="1393680"/>
                  <a:pt x="1962732" y="1395243"/>
                  <a:pt x="1968335" y="1396954"/>
                </a:cubicBezTo>
                <a:cubicBezTo>
                  <a:pt x="1973937" y="1398666"/>
                  <a:pt x="1978928" y="1401028"/>
                  <a:pt x="1983306" y="1404042"/>
                </a:cubicBezTo>
                <a:cubicBezTo>
                  <a:pt x="1987684" y="1407056"/>
                  <a:pt x="1991227" y="1410981"/>
                  <a:pt x="1993936" y="1415818"/>
                </a:cubicBezTo>
                <a:cubicBezTo>
                  <a:pt x="1996645" y="1420655"/>
                  <a:pt x="1997999" y="1426869"/>
                  <a:pt x="1997999" y="1434459"/>
                </a:cubicBezTo>
                <a:cubicBezTo>
                  <a:pt x="1997999" y="1442198"/>
                  <a:pt x="1996532" y="1448877"/>
                  <a:pt x="1993599" y="1454495"/>
                </a:cubicBezTo>
                <a:cubicBezTo>
                  <a:pt x="1990666" y="1460113"/>
                  <a:pt x="1986611" y="1464727"/>
                  <a:pt x="1981433" y="1468336"/>
                </a:cubicBezTo>
                <a:cubicBezTo>
                  <a:pt x="1976254" y="1471945"/>
                  <a:pt x="1970131" y="1474624"/>
                  <a:pt x="1963061" y="1476373"/>
                </a:cubicBezTo>
                <a:cubicBezTo>
                  <a:pt x="1955992" y="1478121"/>
                  <a:pt x="1948253" y="1478996"/>
                  <a:pt x="1939844" y="1478996"/>
                </a:cubicBezTo>
                <a:cubicBezTo>
                  <a:pt x="1935975" y="1478996"/>
                  <a:pt x="1932012" y="1478754"/>
                  <a:pt x="1927957" y="1478270"/>
                </a:cubicBezTo>
                <a:cubicBezTo>
                  <a:pt x="1923901" y="1477786"/>
                  <a:pt x="1920031" y="1477135"/>
                  <a:pt x="1916348" y="1476317"/>
                </a:cubicBezTo>
                <a:cubicBezTo>
                  <a:pt x="1912665" y="1475498"/>
                  <a:pt x="1909334" y="1474568"/>
                  <a:pt x="1906358" y="1473526"/>
                </a:cubicBezTo>
                <a:cubicBezTo>
                  <a:pt x="1903381" y="1472484"/>
                  <a:pt x="1901037" y="1471443"/>
                  <a:pt x="1899326" y="1470401"/>
                </a:cubicBezTo>
                <a:lnTo>
                  <a:pt x="1899326" y="1453769"/>
                </a:lnTo>
                <a:cubicBezTo>
                  <a:pt x="1902005" y="1455109"/>
                  <a:pt x="1905018" y="1456337"/>
                  <a:pt x="1908367" y="1457453"/>
                </a:cubicBezTo>
                <a:cubicBezTo>
                  <a:pt x="1911716" y="1458569"/>
                  <a:pt x="1915176" y="1459518"/>
                  <a:pt x="1918748" y="1460299"/>
                </a:cubicBezTo>
                <a:cubicBezTo>
                  <a:pt x="1922320" y="1461080"/>
                  <a:pt x="1925929" y="1461694"/>
                  <a:pt x="1929575" y="1462141"/>
                </a:cubicBezTo>
                <a:cubicBezTo>
                  <a:pt x="1933221" y="1462587"/>
                  <a:pt x="1936644" y="1462811"/>
                  <a:pt x="1939844" y="1462811"/>
                </a:cubicBezTo>
                <a:cubicBezTo>
                  <a:pt x="1945053" y="1462811"/>
                  <a:pt x="1950020" y="1462364"/>
                  <a:pt x="1954746" y="1461471"/>
                </a:cubicBezTo>
                <a:cubicBezTo>
                  <a:pt x="1959471" y="1460578"/>
                  <a:pt x="1963619" y="1459090"/>
                  <a:pt x="1967191" y="1457006"/>
                </a:cubicBezTo>
                <a:cubicBezTo>
                  <a:pt x="1970763" y="1454923"/>
                  <a:pt x="1973591" y="1452076"/>
                  <a:pt x="1975675" y="1448467"/>
                </a:cubicBezTo>
                <a:cubicBezTo>
                  <a:pt x="1977758" y="1444858"/>
                  <a:pt x="1978800" y="1440338"/>
                  <a:pt x="1978800" y="1434905"/>
                </a:cubicBezTo>
                <a:cubicBezTo>
                  <a:pt x="1978800" y="1430440"/>
                  <a:pt x="1977888" y="1426757"/>
                  <a:pt x="1976065" y="1423855"/>
                </a:cubicBezTo>
                <a:cubicBezTo>
                  <a:pt x="1974242" y="1420953"/>
                  <a:pt x="1971805" y="1418553"/>
                  <a:pt x="1968754" y="1416655"/>
                </a:cubicBezTo>
                <a:cubicBezTo>
                  <a:pt x="1965703" y="1414758"/>
                  <a:pt x="1962187" y="1413214"/>
                  <a:pt x="1958206" y="1412023"/>
                </a:cubicBezTo>
                <a:cubicBezTo>
                  <a:pt x="1954225" y="1410832"/>
                  <a:pt x="1950039" y="1409716"/>
                  <a:pt x="1945649" y="1408674"/>
                </a:cubicBezTo>
                <a:cubicBezTo>
                  <a:pt x="1939844" y="1407335"/>
                  <a:pt x="1934170" y="1405828"/>
                  <a:pt x="1928626" y="1404154"/>
                </a:cubicBezTo>
                <a:cubicBezTo>
                  <a:pt x="1923082" y="1402479"/>
                  <a:pt x="1918134" y="1400154"/>
                  <a:pt x="1913781" y="1397177"/>
                </a:cubicBezTo>
                <a:cubicBezTo>
                  <a:pt x="1909427" y="1394201"/>
                  <a:pt x="1905930" y="1390369"/>
                  <a:pt x="1903288" y="1385680"/>
                </a:cubicBezTo>
                <a:cubicBezTo>
                  <a:pt x="1900647" y="1380992"/>
                  <a:pt x="1899326" y="1375002"/>
                  <a:pt x="1899326" y="1367709"/>
                </a:cubicBezTo>
                <a:cubicBezTo>
                  <a:pt x="1899326" y="1360119"/>
                  <a:pt x="1900714" y="1353589"/>
                  <a:pt x="1903490" y="1348120"/>
                </a:cubicBezTo>
                <a:cubicBezTo>
                  <a:pt x="1906266" y="1342650"/>
                  <a:pt x="1910024" y="1338130"/>
                  <a:pt x="1914763" y="1334558"/>
                </a:cubicBezTo>
                <a:cubicBezTo>
                  <a:pt x="1919503" y="1330986"/>
                  <a:pt x="1924961" y="1328344"/>
                  <a:pt x="1931138" y="1326633"/>
                </a:cubicBezTo>
                <a:cubicBezTo>
                  <a:pt x="1937314" y="1324921"/>
                  <a:pt x="1943900" y="1324066"/>
                  <a:pt x="1950895" y="1324066"/>
                </a:cubicBezTo>
                <a:close/>
                <a:moveTo>
                  <a:pt x="760270" y="1324066"/>
                </a:moveTo>
                <a:cubicBezTo>
                  <a:pt x="768232" y="1324066"/>
                  <a:pt x="775655" y="1324828"/>
                  <a:pt x="782538" y="1326354"/>
                </a:cubicBezTo>
                <a:cubicBezTo>
                  <a:pt x="789421" y="1327879"/>
                  <a:pt x="795728" y="1329870"/>
                  <a:pt x="801458" y="1332326"/>
                </a:cubicBezTo>
                <a:lnTo>
                  <a:pt x="801458" y="1349180"/>
                </a:lnTo>
                <a:cubicBezTo>
                  <a:pt x="795281" y="1346576"/>
                  <a:pt x="788900" y="1344455"/>
                  <a:pt x="782315" y="1342818"/>
                </a:cubicBezTo>
                <a:cubicBezTo>
                  <a:pt x="775729" y="1341181"/>
                  <a:pt x="768678" y="1340325"/>
                  <a:pt x="761163" y="1340251"/>
                </a:cubicBezTo>
                <a:cubicBezTo>
                  <a:pt x="755507" y="1340251"/>
                  <a:pt x="750596" y="1340865"/>
                  <a:pt x="746429" y="1342092"/>
                </a:cubicBezTo>
                <a:cubicBezTo>
                  <a:pt x="742261" y="1343320"/>
                  <a:pt x="738801" y="1345069"/>
                  <a:pt x="736048" y="1347339"/>
                </a:cubicBezTo>
                <a:cubicBezTo>
                  <a:pt x="733295" y="1349608"/>
                  <a:pt x="731248" y="1352362"/>
                  <a:pt x="729909" y="1355599"/>
                </a:cubicBezTo>
                <a:cubicBezTo>
                  <a:pt x="728569" y="1358836"/>
                  <a:pt x="727900" y="1362426"/>
                  <a:pt x="727900" y="1366370"/>
                </a:cubicBezTo>
                <a:cubicBezTo>
                  <a:pt x="727900" y="1370760"/>
                  <a:pt x="728790" y="1374388"/>
                  <a:pt x="730571" y="1377253"/>
                </a:cubicBezTo>
                <a:cubicBezTo>
                  <a:pt x="732351" y="1380118"/>
                  <a:pt x="734744" y="1382481"/>
                  <a:pt x="737750" y="1384341"/>
                </a:cubicBezTo>
                <a:cubicBezTo>
                  <a:pt x="740756" y="1386201"/>
                  <a:pt x="744244" y="1387727"/>
                  <a:pt x="748214" y="1388917"/>
                </a:cubicBezTo>
                <a:cubicBezTo>
                  <a:pt x="752184" y="1390108"/>
                  <a:pt x="756320" y="1391224"/>
                  <a:pt x="760624" y="1392266"/>
                </a:cubicBezTo>
                <a:cubicBezTo>
                  <a:pt x="766412" y="1393680"/>
                  <a:pt x="772107" y="1395243"/>
                  <a:pt x="777710" y="1396954"/>
                </a:cubicBezTo>
                <a:cubicBezTo>
                  <a:pt x="783312" y="1398666"/>
                  <a:pt x="788303" y="1401028"/>
                  <a:pt x="792681" y="1404042"/>
                </a:cubicBezTo>
                <a:cubicBezTo>
                  <a:pt x="797059" y="1407056"/>
                  <a:pt x="800602" y="1410981"/>
                  <a:pt x="803311" y="1415818"/>
                </a:cubicBezTo>
                <a:cubicBezTo>
                  <a:pt x="806019" y="1420655"/>
                  <a:pt x="807374" y="1426869"/>
                  <a:pt x="807374" y="1434459"/>
                </a:cubicBezTo>
                <a:cubicBezTo>
                  <a:pt x="807374" y="1442198"/>
                  <a:pt x="805907" y="1448877"/>
                  <a:pt x="802974" y="1454495"/>
                </a:cubicBezTo>
                <a:cubicBezTo>
                  <a:pt x="800041" y="1460113"/>
                  <a:pt x="795986" y="1464727"/>
                  <a:pt x="790808" y="1468336"/>
                </a:cubicBezTo>
                <a:cubicBezTo>
                  <a:pt x="785629" y="1471945"/>
                  <a:pt x="779506" y="1474624"/>
                  <a:pt x="772436" y="1476373"/>
                </a:cubicBezTo>
                <a:cubicBezTo>
                  <a:pt x="765367" y="1478121"/>
                  <a:pt x="757628" y="1478996"/>
                  <a:pt x="749219" y="1478996"/>
                </a:cubicBezTo>
                <a:cubicBezTo>
                  <a:pt x="745350" y="1478996"/>
                  <a:pt x="741387" y="1478754"/>
                  <a:pt x="737331" y="1478270"/>
                </a:cubicBezTo>
                <a:cubicBezTo>
                  <a:pt x="733276" y="1477786"/>
                  <a:pt x="729406" y="1477135"/>
                  <a:pt x="725723" y="1476317"/>
                </a:cubicBezTo>
                <a:cubicBezTo>
                  <a:pt x="722039" y="1475498"/>
                  <a:pt x="718709" y="1474568"/>
                  <a:pt x="715733" y="1473526"/>
                </a:cubicBezTo>
                <a:cubicBezTo>
                  <a:pt x="712756" y="1472484"/>
                  <a:pt x="710412" y="1471443"/>
                  <a:pt x="708701" y="1470401"/>
                </a:cubicBezTo>
                <a:lnTo>
                  <a:pt x="708701" y="1453769"/>
                </a:lnTo>
                <a:cubicBezTo>
                  <a:pt x="711380" y="1455109"/>
                  <a:pt x="714393" y="1456337"/>
                  <a:pt x="717742" y="1457453"/>
                </a:cubicBezTo>
                <a:cubicBezTo>
                  <a:pt x="721091" y="1458569"/>
                  <a:pt x="724551" y="1459518"/>
                  <a:pt x="728123" y="1460299"/>
                </a:cubicBezTo>
                <a:cubicBezTo>
                  <a:pt x="731695" y="1461080"/>
                  <a:pt x="735304" y="1461694"/>
                  <a:pt x="738950" y="1462141"/>
                </a:cubicBezTo>
                <a:cubicBezTo>
                  <a:pt x="742596" y="1462587"/>
                  <a:pt x="746019" y="1462811"/>
                  <a:pt x="749219" y="1462811"/>
                </a:cubicBezTo>
                <a:cubicBezTo>
                  <a:pt x="754428" y="1462811"/>
                  <a:pt x="759395" y="1462364"/>
                  <a:pt x="764121" y="1461471"/>
                </a:cubicBezTo>
                <a:cubicBezTo>
                  <a:pt x="768846" y="1460578"/>
                  <a:pt x="772994" y="1459090"/>
                  <a:pt x="776566" y="1457006"/>
                </a:cubicBezTo>
                <a:cubicBezTo>
                  <a:pt x="780138" y="1454923"/>
                  <a:pt x="782966" y="1452076"/>
                  <a:pt x="785050" y="1448467"/>
                </a:cubicBezTo>
                <a:cubicBezTo>
                  <a:pt x="787133" y="1444858"/>
                  <a:pt x="788175" y="1440338"/>
                  <a:pt x="788175" y="1434905"/>
                </a:cubicBezTo>
                <a:cubicBezTo>
                  <a:pt x="788175" y="1430440"/>
                  <a:pt x="787263" y="1426757"/>
                  <a:pt x="785440" y="1423855"/>
                </a:cubicBezTo>
                <a:cubicBezTo>
                  <a:pt x="783617" y="1420953"/>
                  <a:pt x="781180" y="1418553"/>
                  <a:pt x="778129" y="1416655"/>
                </a:cubicBezTo>
                <a:cubicBezTo>
                  <a:pt x="775078" y="1414758"/>
                  <a:pt x="771562" y="1413214"/>
                  <a:pt x="767581" y="1412023"/>
                </a:cubicBezTo>
                <a:cubicBezTo>
                  <a:pt x="763600" y="1410832"/>
                  <a:pt x="759414" y="1409716"/>
                  <a:pt x="755023" y="1408674"/>
                </a:cubicBezTo>
                <a:cubicBezTo>
                  <a:pt x="749219" y="1407335"/>
                  <a:pt x="743545" y="1405828"/>
                  <a:pt x="738001" y="1404154"/>
                </a:cubicBezTo>
                <a:cubicBezTo>
                  <a:pt x="732457" y="1402479"/>
                  <a:pt x="727509" y="1400154"/>
                  <a:pt x="723156" y="1397177"/>
                </a:cubicBezTo>
                <a:cubicBezTo>
                  <a:pt x="718802" y="1394201"/>
                  <a:pt x="715305" y="1390369"/>
                  <a:pt x="712663" y="1385680"/>
                </a:cubicBezTo>
                <a:cubicBezTo>
                  <a:pt x="710022" y="1380992"/>
                  <a:pt x="708701" y="1375002"/>
                  <a:pt x="708701" y="1367709"/>
                </a:cubicBezTo>
                <a:cubicBezTo>
                  <a:pt x="708701" y="1360119"/>
                  <a:pt x="710089" y="1353589"/>
                  <a:pt x="712865" y="1348120"/>
                </a:cubicBezTo>
                <a:cubicBezTo>
                  <a:pt x="715641" y="1342650"/>
                  <a:pt x="719399" y="1338130"/>
                  <a:pt x="724138" y="1334558"/>
                </a:cubicBezTo>
                <a:cubicBezTo>
                  <a:pt x="728878" y="1330986"/>
                  <a:pt x="734336" y="1328344"/>
                  <a:pt x="740513" y="1326633"/>
                </a:cubicBezTo>
                <a:cubicBezTo>
                  <a:pt x="746689" y="1324921"/>
                  <a:pt x="753275" y="1324066"/>
                  <a:pt x="760270" y="1324066"/>
                </a:cubicBezTo>
                <a:close/>
                <a:moveTo>
                  <a:pt x="3645973" y="1314578"/>
                </a:moveTo>
                <a:lnTo>
                  <a:pt x="3663274" y="1314578"/>
                </a:lnTo>
                <a:lnTo>
                  <a:pt x="3663274" y="1384676"/>
                </a:lnTo>
                <a:lnTo>
                  <a:pt x="3663609" y="1384676"/>
                </a:lnTo>
                <a:cubicBezTo>
                  <a:pt x="3665543" y="1382220"/>
                  <a:pt x="3667701" y="1379932"/>
                  <a:pt x="3670083" y="1377811"/>
                </a:cubicBezTo>
                <a:cubicBezTo>
                  <a:pt x="3672464" y="1375690"/>
                  <a:pt x="3675106" y="1373867"/>
                  <a:pt x="3678008" y="1372342"/>
                </a:cubicBezTo>
                <a:cubicBezTo>
                  <a:pt x="3680910" y="1370816"/>
                  <a:pt x="3684035" y="1369607"/>
                  <a:pt x="3687384" y="1368714"/>
                </a:cubicBezTo>
                <a:cubicBezTo>
                  <a:pt x="3690733" y="1367821"/>
                  <a:pt x="3694342" y="1367375"/>
                  <a:pt x="3698211" y="1367375"/>
                </a:cubicBezTo>
                <a:cubicBezTo>
                  <a:pt x="3702230" y="1367375"/>
                  <a:pt x="3706248" y="1367914"/>
                  <a:pt x="3710266" y="1368993"/>
                </a:cubicBezTo>
                <a:cubicBezTo>
                  <a:pt x="3714285" y="1370072"/>
                  <a:pt x="3718005" y="1371988"/>
                  <a:pt x="3721428" y="1374742"/>
                </a:cubicBezTo>
                <a:cubicBezTo>
                  <a:pt x="3724851" y="1377495"/>
                  <a:pt x="3727642" y="1381327"/>
                  <a:pt x="3729800" y="1386239"/>
                </a:cubicBezTo>
                <a:cubicBezTo>
                  <a:pt x="3731958" y="1391150"/>
                  <a:pt x="3733037" y="1397475"/>
                  <a:pt x="3733037" y="1405214"/>
                </a:cubicBezTo>
                <a:lnTo>
                  <a:pt x="3733037" y="1476205"/>
                </a:lnTo>
                <a:lnTo>
                  <a:pt x="3715736" y="1476205"/>
                </a:lnTo>
                <a:lnTo>
                  <a:pt x="3715736" y="1408005"/>
                </a:lnTo>
                <a:cubicBezTo>
                  <a:pt x="3715736" y="1399447"/>
                  <a:pt x="3714117" y="1393010"/>
                  <a:pt x="3710880" y="1388694"/>
                </a:cubicBezTo>
                <a:cubicBezTo>
                  <a:pt x="3707643" y="1384378"/>
                  <a:pt x="3702341" y="1382220"/>
                  <a:pt x="3694974" y="1382220"/>
                </a:cubicBezTo>
                <a:cubicBezTo>
                  <a:pt x="3688872" y="1382220"/>
                  <a:pt x="3683068" y="1383876"/>
                  <a:pt x="3677561" y="1387187"/>
                </a:cubicBezTo>
                <a:cubicBezTo>
                  <a:pt x="3672055" y="1390499"/>
                  <a:pt x="3667292" y="1395057"/>
                  <a:pt x="3663274" y="1400861"/>
                </a:cubicBezTo>
                <a:lnTo>
                  <a:pt x="3663274" y="1476205"/>
                </a:lnTo>
                <a:lnTo>
                  <a:pt x="3645973" y="1476205"/>
                </a:lnTo>
                <a:close/>
                <a:moveTo>
                  <a:pt x="2493448" y="1314578"/>
                </a:moveTo>
                <a:lnTo>
                  <a:pt x="2510749" y="1314578"/>
                </a:lnTo>
                <a:lnTo>
                  <a:pt x="2510749" y="1476205"/>
                </a:lnTo>
                <a:lnTo>
                  <a:pt x="2493448" y="1476205"/>
                </a:lnTo>
                <a:close/>
                <a:moveTo>
                  <a:pt x="2369623" y="1314578"/>
                </a:moveTo>
                <a:lnTo>
                  <a:pt x="2386924" y="1314578"/>
                </a:lnTo>
                <a:lnTo>
                  <a:pt x="2386924" y="1380099"/>
                </a:lnTo>
                <a:lnTo>
                  <a:pt x="2387259" y="1380099"/>
                </a:lnTo>
                <a:cubicBezTo>
                  <a:pt x="2391054" y="1376081"/>
                  <a:pt x="2395482" y="1372956"/>
                  <a:pt x="2400542" y="1370723"/>
                </a:cubicBezTo>
                <a:cubicBezTo>
                  <a:pt x="2405602" y="1368491"/>
                  <a:pt x="2411369" y="1367375"/>
                  <a:pt x="2417843" y="1367375"/>
                </a:cubicBezTo>
                <a:cubicBezTo>
                  <a:pt x="2420819" y="1367375"/>
                  <a:pt x="2424038" y="1367709"/>
                  <a:pt x="2427498" y="1368379"/>
                </a:cubicBezTo>
                <a:cubicBezTo>
                  <a:pt x="2430958" y="1369049"/>
                  <a:pt x="2434381" y="1370202"/>
                  <a:pt x="2437767" y="1371839"/>
                </a:cubicBezTo>
                <a:cubicBezTo>
                  <a:pt x="2441153" y="1373477"/>
                  <a:pt x="2444409" y="1375635"/>
                  <a:pt x="2447534" y="1378313"/>
                </a:cubicBezTo>
                <a:cubicBezTo>
                  <a:pt x="2450660" y="1380992"/>
                  <a:pt x="2453413" y="1384322"/>
                  <a:pt x="2455794" y="1388304"/>
                </a:cubicBezTo>
                <a:cubicBezTo>
                  <a:pt x="2458175" y="1392285"/>
                  <a:pt x="2460073" y="1397010"/>
                  <a:pt x="2461487" y="1402479"/>
                </a:cubicBezTo>
                <a:cubicBezTo>
                  <a:pt x="2462901" y="1407949"/>
                  <a:pt x="2463608" y="1414255"/>
                  <a:pt x="2463608" y="1421399"/>
                </a:cubicBezTo>
                <a:cubicBezTo>
                  <a:pt x="2463608" y="1431296"/>
                  <a:pt x="2462268" y="1439854"/>
                  <a:pt x="2459589" y="1447072"/>
                </a:cubicBezTo>
                <a:cubicBezTo>
                  <a:pt x="2456910" y="1454290"/>
                  <a:pt x="2453376" y="1460262"/>
                  <a:pt x="2448985" y="1464987"/>
                </a:cubicBezTo>
                <a:cubicBezTo>
                  <a:pt x="2444595" y="1469712"/>
                  <a:pt x="2439572" y="1473229"/>
                  <a:pt x="2433916" y="1475535"/>
                </a:cubicBezTo>
                <a:cubicBezTo>
                  <a:pt x="2428261" y="1477842"/>
                  <a:pt x="2422419" y="1478996"/>
                  <a:pt x="2416392" y="1478996"/>
                </a:cubicBezTo>
                <a:cubicBezTo>
                  <a:pt x="2411853" y="1478996"/>
                  <a:pt x="2407853" y="1478419"/>
                  <a:pt x="2404393" y="1477266"/>
                </a:cubicBezTo>
                <a:cubicBezTo>
                  <a:pt x="2400932" y="1476112"/>
                  <a:pt x="2397993" y="1474735"/>
                  <a:pt x="2395575" y="1473136"/>
                </a:cubicBezTo>
                <a:cubicBezTo>
                  <a:pt x="2393156" y="1471536"/>
                  <a:pt x="2391221" y="1469917"/>
                  <a:pt x="2389770" y="1468280"/>
                </a:cubicBezTo>
                <a:cubicBezTo>
                  <a:pt x="2388319" y="1466643"/>
                  <a:pt x="2387296" y="1465341"/>
                  <a:pt x="2386701" y="1464373"/>
                </a:cubicBezTo>
                <a:lnTo>
                  <a:pt x="2386366" y="1464373"/>
                </a:lnTo>
                <a:lnTo>
                  <a:pt x="2382682" y="1476205"/>
                </a:lnTo>
                <a:lnTo>
                  <a:pt x="2369623" y="1476205"/>
                </a:lnTo>
                <a:close/>
                <a:moveTo>
                  <a:pt x="2198173" y="1314578"/>
                </a:moveTo>
                <a:lnTo>
                  <a:pt x="2215474" y="1314578"/>
                </a:lnTo>
                <a:lnTo>
                  <a:pt x="2215474" y="1476205"/>
                </a:lnTo>
                <a:lnTo>
                  <a:pt x="2198173" y="1476205"/>
                </a:lnTo>
                <a:close/>
                <a:moveTo>
                  <a:pt x="2141023" y="1314578"/>
                </a:moveTo>
                <a:lnTo>
                  <a:pt x="2158324" y="1314578"/>
                </a:lnTo>
                <a:lnTo>
                  <a:pt x="2158324" y="1476205"/>
                </a:lnTo>
                <a:lnTo>
                  <a:pt x="2141023" y="1476205"/>
                </a:lnTo>
                <a:close/>
                <a:moveTo>
                  <a:pt x="1702873" y="1314578"/>
                </a:moveTo>
                <a:lnTo>
                  <a:pt x="1720174" y="1314578"/>
                </a:lnTo>
                <a:lnTo>
                  <a:pt x="1720174" y="1476205"/>
                </a:lnTo>
                <a:lnTo>
                  <a:pt x="1702873" y="1476205"/>
                </a:lnTo>
                <a:close/>
                <a:moveTo>
                  <a:pt x="172279" y="1276397"/>
                </a:moveTo>
                <a:lnTo>
                  <a:pt x="265044" y="1369163"/>
                </a:lnTo>
                <a:lnTo>
                  <a:pt x="172279" y="1461928"/>
                </a:lnTo>
                <a:lnTo>
                  <a:pt x="172279" y="1415545"/>
                </a:lnTo>
                <a:lnTo>
                  <a:pt x="0" y="1415545"/>
                </a:lnTo>
                <a:lnTo>
                  <a:pt x="0" y="1322780"/>
                </a:lnTo>
                <a:lnTo>
                  <a:pt x="172279" y="1322780"/>
                </a:lnTo>
                <a:close/>
                <a:moveTo>
                  <a:pt x="1237823" y="1016826"/>
                </a:moveTo>
                <a:lnTo>
                  <a:pt x="1259031" y="1016826"/>
                </a:lnTo>
                <a:lnTo>
                  <a:pt x="1259031" y="1038592"/>
                </a:lnTo>
                <a:lnTo>
                  <a:pt x="1237823" y="1038592"/>
                </a:lnTo>
                <a:close/>
                <a:moveTo>
                  <a:pt x="1527597" y="988139"/>
                </a:moveTo>
                <a:cubicBezTo>
                  <a:pt x="1520263" y="988139"/>
                  <a:pt x="1514522" y="989702"/>
                  <a:pt x="1510374" y="992827"/>
                </a:cubicBezTo>
                <a:cubicBezTo>
                  <a:pt x="1506225" y="995953"/>
                  <a:pt x="1504151" y="1000752"/>
                  <a:pt x="1504151" y="1007226"/>
                </a:cubicBezTo>
                <a:cubicBezTo>
                  <a:pt x="1504151" y="1010501"/>
                  <a:pt x="1504669" y="1013365"/>
                  <a:pt x="1505707" y="1015821"/>
                </a:cubicBezTo>
                <a:cubicBezTo>
                  <a:pt x="1506744" y="1018277"/>
                  <a:pt x="1508170" y="1020305"/>
                  <a:pt x="1509985" y="1021905"/>
                </a:cubicBezTo>
                <a:cubicBezTo>
                  <a:pt x="1511800" y="1023504"/>
                  <a:pt x="1513948" y="1024695"/>
                  <a:pt x="1516429" y="1025476"/>
                </a:cubicBezTo>
                <a:cubicBezTo>
                  <a:pt x="1518910" y="1026258"/>
                  <a:pt x="1521559" y="1026648"/>
                  <a:pt x="1524373" y="1026648"/>
                </a:cubicBezTo>
                <a:cubicBezTo>
                  <a:pt x="1528078" y="1026648"/>
                  <a:pt x="1531523" y="1026109"/>
                  <a:pt x="1534708" y="1025030"/>
                </a:cubicBezTo>
                <a:cubicBezTo>
                  <a:pt x="1537893" y="1023951"/>
                  <a:pt x="1540727" y="1022667"/>
                  <a:pt x="1543209" y="1021179"/>
                </a:cubicBezTo>
                <a:cubicBezTo>
                  <a:pt x="1545690" y="1019691"/>
                  <a:pt x="1547802" y="1018202"/>
                  <a:pt x="1549542" y="1016714"/>
                </a:cubicBezTo>
                <a:cubicBezTo>
                  <a:pt x="1551283" y="1015226"/>
                  <a:pt x="1552561" y="1014072"/>
                  <a:pt x="1553376" y="1013254"/>
                </a:cubicBezTo>
                <a:lnTo>
                  <a:pt x="1553376" y="992046"/>
                </a:lnTo>
                <a:cubicBezTo>
                  <a:pt x="1550190" y="991153"/>
                  <a:pt x="1546412" y="990297"/>
                  <a:pt x="1542042" y="989479"/>
                </a:cubicBezTo>
                <a:cubicBezTo>
                  <a:pt x="1537672" y="988660"/>
                  <a:pt x="1532857" y="988214"/>
                  <a:pt x="1527597" y="988139"/>
                </a:cubicBezTo>
                <a:close/>
                <a:moveTo>
                  <a:pt x="1884109" y="970280"/>
                </a:moveTo>
                <a:lnTo>
                  <a:pt x="1884109" y="1022184"/>
                </a:lnTo>
                <a:lnTo>
                  <a:pt x="1906098" y="1022184"/>
                </a:lnTo>
                <a:cubicBezTo>
                  <a:pt x="1911307" y="1022184"/>
                  <a:pt x="1916144" y="1021942"/>
                  <a:pt x="1920609" y="1021458"/>
                </a:cubicBezTo>
                <a:cubicBezTo>
                  <a:pt x="1925074" y="1020974"/>
                  <a:pt x="1928869" y="1020212"/>
                  <a:pt x="1931995" y="1019170"/>
                </a:cubicBezTo>
                <a:cubicBezTo>
                  <a:pt x="1935418" y="1018054"/>
                  <a:pt x="1938320" y="1016621"/>
                  <a:pt x="1940701" y="1014872"/>
                </a:cubicBezTo>
                <a:cubicBezTo>
                  <a:pt x="1943082" y="1013124"/>
                  <a:pt x="1944998" y="1011189"/>
                  <a:pt x="1946449" y="1009068"/>
                </a:cubicBezTo>
                <a:cubicBezTo>
                  <a:pt x="1947901" y="1006947"/>
                  <a:pt x="1948942" y="1004696"/>
                  <a:pt x="1949575" y="1002315"/>
                </a:cubicBezTo>
                <a:cubicBezTo>
                  <a:pt x="1950207" y="999934"/>
                  <a:pt x="1950524" y="997515"/>
                  <a:pt x="1950524" y="995060"/>
                </a:cubicBezTo>
                <a:cubicBezTo>
                  <a:pt x="1950524" y="992232"/>
                  <a:pt x="1950189" y="989572"/>
                  <a:pt x="1949519" y="987079"/>
                </a:cubicBezTo>
                <a:cubicBezTo>
                  <a:pt x="1948849" y="984586"/>
                  <a:pt x="1947752" y="982353"/>
                  <a:pt x="1946226" y="980381"/>
                </a:cubicBezTo>
                <a:cubicBezTo>
                  <a:pt x="1944701" y="978409"/>
                  <a:pt x="1942692" y="976679"/>
                  <a:pt x="1940199" y="975191"/>
                </a:cubicBezTo>
                <a:cubicBezTo>
                  <a:pt x="1937706" y="973703"/>
                  <a:pt x="1934599" y="972549"/>
                  <a:pt x="1930878" y="971731"/>
                </a:cubicBezTo>
                <a:cubicBezTo>
                  <a:pt x="1928646" y="971210"/>
                  <a:pt x="1926097" y="970838"/>
                  <a:pt x="1923232" y="970615"/>
                </a:cubicBezTo>
                <a:cubicBezTo>
                  <a:pt x="1920367" y="970391"/>
                  <a:pt x="1916814" y="970280"/>
                  <a:pt x="1912572" y="970280"/>
                </a:cubicBezTo>
                <a:close/>
                <a:moveTo>
                  <a:pt x="731584" y="970280"/>
                </a:moveTo>
                <a:lnTo>
                  <a:pt x="731584" y="1022184"/>
                </a:lnTo>
                <a:lnTo>
                  <a:pt x="753573" y="1022184"/>
                </a:lnTo>
                <a:cubicBezTo>
                  <a:pt x="758782" y="1022184"/>
                  <a:pt x="763619" y="1021942"/>
                  <a:pt x="768084" y="1021458"/>
                </a:cubicBezTo>
                <a:cubicBezTo>
                  <a:pt x="772549" y="1020974"/>
                  <a:pt x="776344" y="1020212"/>
                  <a:pt x="779469" y="1019170"/>
                </a:cubicBezTo>
                <a:cubicBezTo>
                  <a:pt x="782893" y="1018054"/>
                  <a:pt x="785795" y="1016621"/>
                  <a:pt x="788176" y="1014872"/>
                </a:cubicBezTo>
                <a:cubicBezTo>
                  <a:pt x="790557" y="1013124"/>
                  <a:pt x="792473" y="1011189"/>
                  <a:pt x="793924" y="1009068"/>
                </a:cubicBezTo>
                <a:cubicBezTo>
                  <a:pt x="795375" y="1006947"/>
                  <a:pt x="796417" y="1004696"/>
                  <a:pt x="797050" y="1002315"/>
                </a:cubicBezTo>
                <a:cubicBezTo>
                  <a:pt x="797682" y="999934"/>
                  <a:pt x="797999" y="997515"/>
                  <a:pt x="797999" y="995060"/>
                </a:cubicBezTo>
                <a:cubicBezTo>
                  <a:pt x="797999" y="992232"/>
                  <a:pt x="797664" y="989572"/>
                  <a:pt x="796994" y="987079"/>
                </a:cubicBezTo>
                <a:cubicBezTo>
                  <a:pt x="796324" y="984586"/>
                  <a:pt x="795227" y="982353"/>
                  <a:pt x="793701" y="980381"/>
                </a:cubicBezTo>
                <a:cubicBezTo>
                  <a:pt x="792176" y="978409"/>
                  <a:pt x="790166" y="976679"/>
                  <a:pt x="787674" y="975191"/>
                </a:cubicBezTo>
                <a:cubicBezTo>
                  <a:pt x="785181" y="973703"/>
                  <a:pt x="782074" y="972549"/>
                  <a:pt x="778353" y="971731"/>
                </a:cubicBezTo>
                <a:cubicBezTo>
                  <a:pt x="776121" y="971210"/>
                  <a:pt x="773572" y="970838"/>
                  <a:pt x="770707" y="970615"/>
                </a:cubicBezTo>
                <a:cubicBezTo>
                  <a:pt x="767842" y="970391"/>
                  <a:pt x="764289" y="970280"/>
                  <a:pt x="760047" y="970280"/>
                </a:cubicBezTo>
                <a:close/>
                <a:moveTo>
                  <a:pt x="1237823" y="948514"/>
                </a:moveTo>
                <a:lnTo>
                  <a:pt x="1259031" y="948514"/>
                </a:lnTo>
                <a:lnTo>
                  <a:pt x="1259031" y="970280"/>
                </a:lnTo>
                <a:lnTo>
                  <a:pt x="1237823" y="970280"/>
                </a:lnTo>
                <a:close/>
                <a:moveTo>
                  <a:pt x="3507191" y="944607"/>
                </a:moveTo>
                <a:cubicBezTo>
                  <a:pt x="3502057" y="944607"/>
                  <a:pt x="3497536" y="945630"/>
                  <a:pt x="3493629" y="947676"/>
                </a:cubicBezTo>
                <a:cubicBezTo>
                  <a:pt x="3489723" y="949723"/>
                  <a:pt x="3486448" y="952569"/>
                  <a:pt x="3483807" y="956215"/>
                </a:cubicBezTo>
                <a:cubicBezTo>
                  <a:pt x="3481165" y="959862"/>
                  <a:pt x="3479174" y="964234"/>
                  <a:pt x="3477835" y="969331"/>
                </a:cubicBezTo>
                <a:cubicBezTo>
                  <a:pt x="3476496" y="974428"/>
                  <a:pt x="3475826" y="980065"/>
                  <a:pt x="3475826" y="986242"/>
                </a:cubicBezTo>
                <a:cubicBezTo>
                  <a:pt x="3475826" y="994576"/>
                  <a:pt x="3476830" y="1001385"/>
                  <a:pt x="3478840" y="1006668"/>
                </a:cubicBezTo>
                <a:cubicBezTo>
                  <a:pt x="3480849" y="1011952"/>
                  <a:pt x="3483397" y="1016063"/>
                  <a:pt x="3486486" y="1019002"/>
                </a:cubicBezTo>
                <a:cubicBezTo>
                  <a:pt x="3489574" y="1021942"/>
                  <a:pt x="3492941" y="1023951"/>
                  <a:pt x="3496587" y="1025030"/>
                </a:cubicBezTo>
                <a:cubicBezTo>
                  <a:pt x="3500234" y="1026109"/>
                  <a:pt x="3503694" y="1026648"/>
                  <a:pt x="3506968" y="1026648"/>
                </a:cubicBezTo>
                <a:cubicBezTo>
                  <a:pt x="3512326" y="1026648"/>
                  <a:pt x="3517349" y="1025569"/>
                  <a:pt x="3522037" y="1023411"/>
                </a:cubicBezTo>
                <a:cubicBezTo>
                  <a:pt x="3526725" y="1021253"/>
                  <a:pt x="3530855" y="1018314"/>
                  <a:pt x="3534427" y="1014593"/>
                </a:cubicBezTo>
                <a:lnTo>
                  <a:pt x="3534427" y="959118"/>
                </a:lnTo>
                <a:cubicBezTo>
                  <a:pt x="3533459" y="957778"/>
                  <a:pt x="3532120" y="956253"/>
                  <a:pt x="3530409" y="954541"/>
                </a:cubicBezTo>
                <a:cubicBezTo>
                  <a:pt x="3528697" y="952830"/>
                  <a:pt x="3526706" y="951248"/>
                  <a:pt x="3524437" y="949797"/>
                </a:cubicBezTo>
                <a:cubicBezTo>
                  <a:pt x="3522167" y="948346"/>
                  <a:pt x="3519581" y="947118"/>
                  <a:pt x="3516679" y="946114"/>
                </a:cubicBezTo>
                <a:cubicBezTo>
                  <a:pt x="3513777" y="945109"/>
                  <a:pt x="3510614" y="944607"/>
                  <a:pt x="3507191" y="944607"/>
                </a:cubicBezTo>
                <a:close/>
                <a:moveTo>
                  <a:pt x="2516257" y="944607"/>
                </a:moveTo>
                <a:cubicBezTo>
                  <a:pt x="2512982" y="944607"/>
                  <a:pt x="2509541" y="945221"/>
                  <a:pt x="2505932" y="946449"/>
                </a:cubicBezTo>
                <a:cubicBezTo>
                  <a:pt x="2502322" y="947676"/>
                  <a:pt x="2498974" y="949890"/>
                  <a:pt x="2495886" y="953090"/>
                </a:cubicBezTo>
                <a:cubicBezTo>
                  <a:pt x="2492797" y="956290"/>
                  <a:pt x="2490249" y="960587"/>
                  <a:pt x="2488240" y="965982"/>
                </a:cubicBezTo>
                <a:cubicBezTo>
                  <a:pt x="2486230" y="971377"/>
                  <a:pt x="2485226" y="978279"/>
                  <a:pt x="2485226" y="986688"/>
                </a:cubicBezTo>
                <a:cubicBezTo>
                  <a:pt x="2485226" y="992790"/>
                  <a:pt x="2485914" y="998315"/>
                  <a:pt x="2487291" y="1003264"/>
                </a:cubicBezTo>
                <a:cubicBezTo>
                  <a:pt x="2488668" y="1008212"/>
                  <a:pt x="2490658" y="1012417"/>
                  <a:pt x="2493263" y="1015877"/>
                </a:cubicBezTo>
                <a:cubicBezTo>
                  <a:pt x="2495867" y="1019337"/>
                  <a:pt x="2499067" y="1021998"/>
                  <a:pt x="2502862" y="1023858"/>
                </a:cubicBezTo>
                <a:cubicBezTo>
                  <a:pt x="2506657" y="1025718"/>
                  <a:pt x="2511010" y="1026648"/>
                  <a:pt x="2515922" y="1026648"/>
                </a:cubicBezTo>
                <a:cubicBezTo>
                  <a:pt x="2519568" y="1026648"/>
                  <a:pt x="2522879" y="1026165"/>
                  <a:pt x="2525856" y="1025197"/>
                </a:cubicBezTo>
                <a:cubicBezTo>
                  <a:pt x="2528833" y="1024230"/>
                  <a:pt x="2531493" y="1023002"/>
                  <a:pt x="2533837" y="1021514"/>
                </a:cubicBezTo>
                <a:cubicBezTo>
                  <a:pt x="2536181" y="1020026"/>
                  <a:pt x="2538190" y="1018444"/>
                  <a:pt x="2539864" y="1016770"/>
                </a:cubicBezTo>
                <a:cubicBezTo>
                  <a:pt x="2541539" y="1015096"/>
                  <a:pt x="2542860" y="1013552"/>
                  <a:pt x="2543827" y="1012138"/>
                </a:cubicBezTo>
                <a:lnTo>
                  <a:pt x="2543827" y="956662"/>
                </a:lnTo>
                <a:cubicBezTo>
                  <a:pt x="2540255" y="953016"/>
                  <a:pt x="2536125" y="950095"/>
                  <a:pt x="2531437" y="947900"/>
                </a:cubicBezTo>
                <a:cubicBezTo>
                  <a:pt x="2526749" y="945705"/>
                  <a:pt x="2521689" y="944607"/>
                  <a:pt x="2516257" y="944607"/>
                </a:cubicBezTo>
                <a:close/>
                <a:moveTo>
                  <a:pt x="2400197" y="944607"/>
                </a:moveTo>
                <a:cubicBezTo>
                  <a:pt x="2396204" y="944607"/>
                  <a:pt x="2392493" y="945388"/>
                  <a:pt x="2389065" y="946951"/>
                </a:cubicBezTo>
                <a:cubicBezTo>
                  <a:pt x="2385637" y="948514"/>
                  <a:pt x="2382642" y="950634"/>
                  <a:pt x="2380081" y="953313"/>
                </a:cubicBezTo>
                <a:cubicBezTo>
                  <a:pt x="2377519" y="955992"/>
                  <a:pt x="2375447" y="959136"/>
                  <a:pt x="2373865" y="962745"/>
                </a:cubicBezTo>
                <a:cubicBezTo>
                  <a:pt x="2372282" y="966354"/>
                  <a:pt x="2371303" y="970205"/>
                  <a:pt x="2370926" y="974298"/>
                </a:cubicBezTo>
                <a:lnTo>
                  <a:pt x="2425174" y="974298"/>
                </a:lnTo>
                <a:cubicBezTo>
                  <a:pt x="2425174" y="970131"/>
                  <a:pt x="2424628" y="966243"/>
                  <a:pt x="2423535" y="962634"/>
                </a:cubicBezTo>
                <a:cubicBezTo>
                  <a:pt x="2422443" y="959025"/>
                  <a:pt x="2420842" y="955881"/>
                  <a:pt x="2418732" y="953202"/>
                </a:cubicBezTo>
                <a:cubicBezTo>
                  <a:pt x="2416622" y="950523"/>
                  <a:pt x="2414023" y="948421"/>
                  <a:pt x="2410933" y="946895"/>
                </a:cubicBezTo>
                <a:cubicBezTo>
                  <a:pt x="2407844" y="945370"/>
                  <a:pt x="2404265" y="944607"/>
                  <a:pt x="2400197" y="944607"/>
                </a:cubicBezTo>
                <a:close/>
                <a:moveTo>
                  <a:pt x="2936584" y="944495"/>
                </a:moveTo>
                <a:cubicBezTo>
                  <a:pt x="2931896" y="944495"/>
                  <a:pt x="2927580" y="945407"/>
                  <a:pt x="2923636" y="947230"/>
                </a:cubicBezTo>
                <a:cubicBezTo>
                  <a:pt x="2919692" y="949053"/>
                  <a:pt x="2916288" y="951732"/>
                  <a:pt x="2913423" y="955267"/>
                </a:cubicBezTo>
                <a:cubicBezTo>
                  <a:pt x="2910558" y="958801"/>
                  <a:pt x="2908326" y="963117"/>
                  <a:pt x="2906726" y="968215"/>
                </a:cubicBezTo>
                <a:cubicBezTo>
                  <a:pt x="2905126" y="973312"/>
                  <a:pt x="2904326" y="979135"/>
                  <a:pt x="2904326" y="985683"/>
                </a:cubicBezTo>
                <a:cubicBezTo>
                  <a:pt x="2904326" y="992157"/>
                  <a:pt x="2905126" y="997943"/>
                  <a:pt x="2906726" y="1003041"/>
                </a:cubicBezTo>
                <a:cubicBezTo>
                  <a:pt x="2908326" y="1008138"/>
                  <a:pt x="2910577" y="1012435"/>
                  <a:pt x="2913479" y="1015933"/>
                </a:cubicBezTo>
                <a:cubicBezTo>
                  <a:pt x="2916381" y="1019430"/>
                  <a:pt x="2919804" y="1022091"/>
                  <a:pt x="2923748" y="1023914"/>
                </a:cubicBezTo>
                <a:cubicBezTo>
                  <a:pt x="2927692" y="1025737"/>
                  <a:pt x="2932008" y="1026648"/>
                  <a:pt x="2936696" y="1026648"/>
                </a:cubicBezTo>
                <a:cubicBezTo>
                  <a:pt x="2941384" y="1026648"/>
                  <a:pt x="2945681" y="1025737"/>
                  <a:pt x="2949588" y="1023914"/>
                </a:cubicBezTo>
                <a:cubicBezTo>
                  <a:pt x="2953495" y="1022091"/>
                  <a:pt x="2956881" y="1019430"/>
                  <a:pt x="2959746" y="1015933"/>
                </a:cubicBezTo>
                <a:cubicBezTo>
                  <a:pt x="2962611" y="1012435"/>
                  <a:pt x="2964843" y="1008138"/>
                  <a:pt x="2966443" y="1003041"/>
                </a:cubicBezTo>
                <a:cubicBezTo>
                  <a:pt x="2968043" y="997943"/>
                  <a:pt x="2968843" y="992157"/>
                  <a:pt x="2968843" y="985683"/>
                </a:cubicBezTo>
                <a:cubicBezTo>
                  <a:pt x="2968843" y="979135"/>
                  <a:pt x="2968043" y="973312"/>
                  <a:pt x="2966443" y="968215"/>
                </a:cubicBezTo>
                <a:cubicBezTo>
                  <a:pt x="2964843" y="963117"/>
                  <a:pt x="2962611" y="958801"/>
                  <a:pt x="2959746" y="955267"/>
                </a:cubicBezTo>
                <a:cubicBezTo>
                  <a:pt x="2956881" y="951732"/>
                  <a:pt x="2953476" y="949053"/>
                  <a:pt x="2949532" y="947230"/>
                </a:cubicBezTo>
                <a:cubicBezTo>
                  <a:pt x="2945588" y="945407"/>
                  <a:pt x="2941272" y="944495"/>
                  <a:pt x="2936584" y="944495"/>
                </a:cubicBezTo>
                <a:close/>
                <a:moveTo>
                  <a:pt x="2812759" y="944495"/>
                </a:moveTo>
                <a:cubicBezTo>
                  <a:pt x="2808071" y="944495"/>
                  <a:pt x="2803755" y="945407"/>
                  <a:pt x="2799811" y="947230"/>
                </a:cubicBezTo>
                <a:cubicBezTo>
                  <a:pt x="2795867" y="949053"/>
                  <a:pt x="2792463" y="951732"/>
                  <a:pt x="2789598" y="955267"/>
                </a:cubicBezTo>
                <a:cubicBezTo>
                  <a:pt x="2786733" y="958801"/>
                  <a:pt x="2784501" y="963117"/>
                  <a:pt x="2782901" y="968215"/>
                </a:cubicBezTo>
                <a:cubicBezTo>
                  <a:pt x="2781301" y="973312"/>
                  <a:pt x="2780501" y="979135"/>
                  <a:pt x="2780501" y="985683"/>
                </a:cubicBezTo>
                <a:cubicBezTo>
                  <a:pt x="2780501" y="992157"/>
                  <a:pt x="2781301" y="997943"/>
                  <a:pt x="2782901" y="1003041"/>
                </a:cubicBezTo>
                <a:cubicBezTo>
                  <a:pt x="2784501" y="1008138"/>
                  <a:pt x="2786752" y="1012435"/>
                  <a:pt x="2789654" y="1015933"/>
                </a:cubicBezTo>
                <a:cubicBezTo>
                  <a:pt x="2792556" y="1019430"/>
                  <a:pt x="2795979" y="1022091"/>
                  <a:pt x="2799923" y="1023914"/>
                </a:cubicBezTo>
                <a:cubicBezTo>
                  <a:pt x="2803867" y="1025737"/>
                  <a:pt x="2808183" y="1026648"/>
                  <a:pt x="2812871" y="1026648"/>
                </a:cubicBezTo>
                <a:cubicBezTo>
                  <a:pt x="2817559" y="1026648"/>
                  <a:pt x="2821856" y="1025737"/>
                  <a:pt x="2825763" y="1023914"/>
                </a:cubicBezTo>
                <a:cubicBezTo>
                  <a:pt x="2829670" y="1022091"/>
                  <a:pt x="2833056" y="1019430"/>
                  <a:pt x="2835921" y="1015933"/>
                </a:cubicBezTo>
                <a:cubicBezTo>
                  <a:pt x="2838786" y="1012435"/>
                  <a:pt x="2841018" y="1008138"/>
                  <a:pt x="2842618" y="1003041"/>
                </a:cubicBezTo>
                <a:cubicBezTo>
                  <a:pt x="2844218" y="997943"/>
                  <a:pt x="2845018" y="992157"/>
                  <a:pt x="2845018" y="985683"/>
                </a:cubicBezTo>
                <a:cubicBezTo>
                  <a:pt x="2845018" y="979135"/>
                  <a:pt x="2844218" y="973312"/>
                  <a:pt x="2842618" y="968215"/>
                </a:cubicBezTo>
                <a:cubicBezTo>
                  <a:pt x="2841018" y="963117"/>
                  <a:pt x="2838786" y="958801"/>
                  <a:pt x="2835921" y="955267"/>
                </a:cubicBezTo>
                <a:cubicBezTo>
                  <a:pt x="2833056" y="951732"/>
                  <a:pt x="2829651" y="949053"/>
                  <a:pt x="2825707" y="947230"/>
                </a:cubicBezTo>
                <a:cubicBezTo>
                  <a:pt x="2821763" y="945407"/>
                  <a:pt x="2817447" y="944495"/>
                  <a:pt x="2812759" y="944495"/>
                </a:cubicBezTo>
                <a:close/>
                <a:moveTo>
                  <a:pt x="2165059" y="944495"/>
                </a:moveTo>
                <a:cubicBezTo>
                  <a:pt x="2160371" y="944495"/>
                  <a:pt x="2156055" y="945407"/>
                  <a:pt x="2152111" y="947230"/>
                </a:cubicBezTo>
                <a:cubicBezTo>
                  <a:pt x="2148167" y="949053"/>
                  <a:pt x="2144763" y="951732"/>
                  <a:pt x="2141898" y="955267"/>
                </a:cubicBezTo>
                <a:cubicBezTo>
                  <a:pt x="2139033" y="958801"/>
                  <a:pt x="2136801" y="963117"/>
                  <a:pt x="2135201" y="968215"/>
                </a:cubicBezTo>
                <a:cubicBezTo>
                  <a:pt x="2133601" y="973312"/>
                  <a:pt x="2132801" y="979135"/>
                  <a:pt x="2132801" y="985683"/>
                </a:cubicBezTo>
                <a:cubicBezTo>
                  <a:pt x="2132801" y="992157"/>
                  <a:pt x="2133601" y="997943"/>
                  <a:pt x="2135201" y="1003041"/>
                </a:cubicBezTo>
                <a:cubicBezTo>
                  <a:pt x="2136801" y="1008138"/>
                  <a:pt x="2139052" y="1012435"/>
                  <a:pt x="2141954" y="1015933"/>
                </a:cubicBezTo>
                <a:cubicBezTo>
                  <a:pt x="2144856" y="1019430"/>
                  <a:pt x="2148279" y="1022091"/>
                  <a:pt x="2152223" y="1023914"/>
                </a:cubicBezTo>
                <a:cubicBezTo>
                  <a:pt x="2156167" y="1025737"/>
                  <a:pt x="2160483" y="1026648"/>
                  <a:pt x="2165171" y="1026648"/>
                </a:cubicBezTo>
                <a:cubicBezTo>
                  <a:pt x="2169859" y="1026648"/>
                  <a:pt x="2174156" y="1025737"/>
                  <a:pt x="2178063" y="1023914"/>
                </a:cubicBezTo>
                <a:cubicBezTo>
                  <a:pt x="2181970" y="1022091"/>
                  <a:pt x="2185356" y="1019430"/>
                  <a:pt x="2188221" y="1015933"/>
                </a:cubicBezTo>
                <a:cubicBezTo>
                  <a:pt x="2191086" y="1012435"/>
                  <a:pt x="2193318" y="1008138"/>
                  <a:pt x="2194918" y="1003041"/>
                </a:cubicBezTo>
                <a:cubicBezTo>
                  <a:pt x="2196518" y="997943"/>
                  <a:pt x="2197318" y="992157"/>
                  <a:pt x="2197318" y="985683"/>
                </a:cubicBezTo>
                <a:cubicBezTo>
                  <a:pt x="2197318" y="979135"/>
                  <a:pt x="2196518" y="973312"/>
                  <a:pt x="2194918" y="968215"/>
                </a:cubicBezTo>
                <a:cubicBezTo>
                  <a:pt x="2193318" y="963117"/>
                  <a:pt x="2191086" y="958801"/>
                  <a:pt x="2188221" y="955267"/>
                </a:cubicBezTo>
                <a:cubicBezTo>
                  <a:pt x="2185356" y="951732"/>
                  <a:pt x="2181951" y="949053"/>
                  <a:pt x="2178007" y="947230"/>
                </a:cubicBezTo>
                <a:cubicBezTo>
                  <a:pt x="2174063" y="945407"/>
                  <a:pt x="2169747" y="944495"/>
                  <a:pt x="2165059" y="944495"/>
                </a:cubicBezTo>
                <a:close/>
                <a:moveTo>
                  <a:pt x="2041234" y="944495"/>
                </a:moveTo>
                <a:cubicBezTo>
                  <a:pt x="2036546" y="944495"/>
                  <a:pt x="2032230" y="945407"/>
                  <a:pt x="2028286" y="947230"/>
                </a:cubicBezTo>
                <a:cubicBezTo>
                  <a:pt x="2024342" y="949053"/>
                  <a:pt x="2020938" y="951732"/>
                  <a:pt x="2018073" y="955267"/>
                </a:cubicBezTo>
                <a:cubicBezTo>
                  <a:pt x="2015208" y="958801"/>
                  <a:pt x="2012976" y="963117"/>
                  <a:pt x="2011376" y="968215"/>
                </a:cubicBezTo>
                <a:cubicBezTo>
                  <a:pt x="2009776" y="973312"/>
                  <a:pt x="2008976" y="979135"/>
                  <a:pt x="2008976" y="985683"/>
                </a:cubicBezTo>
                <a:cubicBezTo>
                  <a:pt x="2008976" y="992157"/>
                  <a:pt x="2009776" y="997943"/>
                  <a:pt x="2011376" y="1003041"/>
                </a:cubicBezTo>
                <a:cubicBezTo>
                  <a:pt x="2012976" y="1008138"/>
                  <a:pt x="2015227" y="1012435"/>
                  <a:pt x="2018129" y="1015933"/>
                </a:cubicBezTo>
                <a:cubicBezTo>
                  <a:pt x="2021031" y="1019430"/>
                  <a:pt x="2024454" y="1022091"/>
                  <a:pt x="2028398" y="1023914"/>
                </a:cubicBezTo>
                <a:cubicBezTo>
                  <a:pt x="2032342" y="1025737"/>
                  <a:pt x="2036658" y="1026648"/>
                  <a:pt x="2041346" y="1026648"/>
                </a:cubicBezTo>
                <a:cubicBezTo>
                  <a:pt x="2046034" y="1026648"/>
                  <a:pt x="2050331" y="1025737"/>
                  <a:pt x="2054238" y="1023914"/>
                </a:cubicBezTo>
                <a:cubicBezTo>
                  <a:pt x="2058145" y="1022091"/>
                  <a:pt x="2061531" y="1019430"/>
                  <a:pt x="2064396" y="1015933"/>
                </a:cubicBezTo>
                <a:cubicBezTo>
                  <a:pt x="2067261" y="1012435"/>
                  <a:pt x="2069493" y="1008138"/>
                  <a:pt x="2071093" y="1003041"/>
                </a:cubicBezTo>
                <a:cubicBezTo>
                  <a:pt x="2072693" y="997943"/>
                  <a:pt x="2073493" y="992157"/>
                  <a:pt x="2073493" y="985683"/>
                </a:cubicBezTo>
                <a:cubicBezTo>
                  <a:pt x="2073493" y="979135"/>
                  <a:pt x="2072693" y="973312"/>
                  <a:pt x="2071093" y="968215"/>
                </a:cubicBezTo>
                <a:cubicBezTo>
                  <a:pt x="2069493" y="963117"/>
                  <a:pt x="2067261" y="958801"/>
                  <a:pt x="2064396" y="955267"/>
                </a:cubicBezTo>
                <a:cubicBezTo>
                  <a:pt x="2061531" y="951732"/>
                  <a:pt x="2058126" y="949053"/>
                  <a:pt x="2054182" y="947230"/>
                </a:cubicBezTo>
                <a:cubicBezTo>
                  <a:pt x="2050238" y="945407"/>
                  <a:pt x="2045922" y="944495"/>
                  <a:pt x="2041234" y="944495"/>
                </a:cubicBezTo>
                <a:close/>
                <a:moveTo>
                  <a:pt x="3407849" y="932552"/>
                </a:moveTo>
                <a:lnTo>
                  <a:pt x="3425150" y="932552"/>
                </a:lnTo>
                <a:lnTo>
                  <a:pt x="3425150" y="1038592"/>
                </a:lnTo>
                <a:lnTo>
                  <a:pt x="3407849" y="1038592"/>
                </a:lnTo>
                <a:close/>
                <a:moveTo>
                  <a:pt x="1707413" y="932552"/>
                </a:moveTo>
                <a:lnTo>
                  <a:pt x="1724714" y="932552"/>
                </a:lnTo>
                <a:lnTo>
                  <a:pt x="1757649" y="1015710"/>
                </a:lnTo>
                <a:lnTo>
                  <a:pt x="1758328" y="1015710"/>
                </a:lnTo>
                <a:lnTo>
                  <a:pt x="1792133" y="932552"/>
                </a:lnTo>
                <a:lnTo>
                  <a:pt x="1809435" y="932552"/>
                </a:lnTo>
                <a:lnTo>
                  <a:pt x="1743770" y="1090496"/>
                </a:lnTo>
                <a:lnTo>
                  <a:pt x="1726580" y="1090496"/>
                </a:lnTo>
                <a:lnTo>
                  <a:pt x="1749239" y="1036471"/>
                </a:lnTo>
                <a:close/>
                <a:moveTo>
                  <a:pt x="1607624" y="932552"/>
                </a:moveTo>
                <a:lnTo>
                  <a:pt x="1624925" y="932552"/>
                </a:lnTo>
                <a:lnTo>
                  <a:pt x="1624925" y="1038592"/>
                </a:lnTo>
                <a:lnTo>
                  <a:pt x="1607624" y="1038592"/>
                </a:lnTo>
                <a:close/>
                <a:moveTo>
                  <a:pt x="3819544" y="929761"/>
                </a:moveTo>
                <a:cubicBezTo>
                  <a:pt x="3825423" y="929761"/>
                  <a:pt x="3830874" y="930319"/>
                  <a:pt x="3835897" y="931436"/>
                </a:cubicBezTo>
                <a:cubicBezTo>
                  <a:pt x="3840920" y="932552"/>
                  <a:pt x="3845478" y="933966"/>
                  <a:pt x="3849570" y="935677"/>
                </a:cubicBezTo>
                <a:lnTo>
                  <a:pt x="3849570" y="950411"/>
                </a:lnTo>
                <a:cubicBezTo>
                  <a:pt x="3845214" y="948700"/>
                  <a:pt x="3840803" y="947304"/>
                  <a:pt x="3836337" y="946225"/>
                </a:cubicBezTo>
                <a:cubicBezTo>
                  <a:pt x="3831872" y="945146"/>
                  <a:pt x="3827279" y="944570"/>
                  <a:pt x="3822560" y="944495"/>
                </a:cubicBezTo>
                <a:cubicBezTo>
                  <a:pt x="3818566" y="944495"/>
                  <a:pt x="3815153" y="944905"/>
                  <a:pt x="3812321" y="945723"/>
                </a:cubicBezTo>
                <a:cubicBezTo>
                  <a:pt x="3809489" y="946542"/>
                  <a:pt x="3807166" y="947676"/>
                  <a:pt x="3805350" y="949128"/>
                </a:cubicBezTo>
                <a:cubicBezTo>
                  <a:pt x="3803535" y="950579"/>
                  <a:pt x="3802209" y="952290"/>
                  <a:pt x="3801375" y="954262"/>
                </a:cubicBezTo>
                <a:cubicBezTo>
                  <a:pt x="3800540" y="956234"/>
                  <a:pt x="3800122" y="958411"/>
                  <a:pt x="3800122" y="960792"/>
                </a:cubicBezTo>
                <a:cubicBezTo>
                  <a:pt x="3800122" y="963694"/>
                  <a:pt x="3800741" y="966075"/>
                  <a:pt x="3801977" y="967936"/>
                </a:cubicBezTo>
                <a:cubicBezTo>
                  <a:pt x="3803214" y="969796"/>
                  <a:pt x="3804869" y="971303"/>
                  <a:pt x="3806943" y="972456"/>
                </a:cubicBezTo>
                <a:cubicBezTo>
                  <a:pt x="3809016" y="973610"/>
                  <a:pt x="3811417" y="974559"/>
                  <a:pt x="3814146" y="975303"/>
                </a:cubicBezTo>
                <a:cubicBezTo>
                  <a:pt x="3816874" y="976047"/>
                  <a:pt x="3819693" y="976717"/>
                  <a:pt x="3822603" y="977312"/>
                </a:cubicBezTo>
                <a:cubicBezTo>
                  <a:pt x="3826604" y="978205"/>
                  <a:pt x="3830387" y="979191"/>
                  <a:pt x="3833952" y="980270"/>
                </a:cubicBezTo>
                <a:cubicBezTo>
                  <a:pt x="3837517" y="981349"/>
                  <a:pt x="3840809" y="982967"/>
                  <a:pt x="3843829" y="985125"/>
                </a:cubicBezTo>
                <a:cubicBezTo>
                  <a:pt x="3846849" y="987283"/>
                  <a:pt x="3849286" y="990204"/>
                  <a:pt x="3851141" y="993888"/>
                </a:cubicBezTo>
                <a:cubicBezTo>
                  <a:pt x="3852996" y="997571"/>
                  <a:pt x="3853924" y="1002352"/>
                  <a:pt x="3853924" y="1008231"/>
                </a:cubicBezTo>
                <a:cubicBezTo>
                  <a:pt x="3853924" y="1013589"/>
                  <a:pt x="3852882" y="1018333"/>
                  <a:pt x="3850798" y="1022463"/>
                </a:cubicBezTo>
                <a:cubicBezTo>
                  <a:pt x="3848715" y="1026593"/>
                  <a:pt x="3845775" y="1030053"/>
                  <a:pt x="3841980" y="1032843"/>
                </a:cubicBezTo>
                <a:cubicBezTo>
                  <a:pt x="3838185" y="1035634"/>
                  <a:pt x="3833646" y="1037755"/>
                  <a:pt x="3828362" y="1039206"/>
                </a:cubicBezTo>
                <a:cubicBezTo>
                  <a:pt x="3823079" y="1040657"/>
                  <a:pt x="3817275" y="1041382"/>
                  <a:pt x="3810950" y="1041382"/>
                </a:cubicBezTo>
                <a:cubicBezTo>
                  <a:pt x="3807080" y="1041382"/>
                  <a:pt x="3803564" y="1041178"/>
                  <a:pt x="3800401" y="1040768"/>
                </a:cubicBezTo>
                <a:cubicBezTo>
                  <a:pt x="3797239" y="1040359"/>
                  <a:pt x="3794448" y="1039838"/>
                  <a:pt x="3792030" y="1039206"/>
                </a:cubicBezTo>
                <a:cubicBezTo>
                  <a:pt x="3789611" y="1038573"/>
                  <a:pt x="3787546" y="1037922"/>
                  <a:pt x="3785835" y="1037252"/>
                </a:cubicBezTo>
                <a:cubicBezTo>
                  <a:pt x="3784123" y="1036583"/>
                  <a:pt x="3782709" y="1035950"/>
                  <a:pt x="3781593" y="1035355"/>
                </a:cubicBezTo>
                <a:lnTo>
                  <a:pt x="3781593" y="1020844"/>
                </a:lnTo>
                <a:cubicBezTo>
                  <a:pt x="3785977" y="1022630"/>
                  <a:pt x="3790324" y="1024044"/>
                  <a:pt x="3794635" y="1025086"/>
                </a:cubicBezTo>
                <a:cubicBezTo>
                  <a:pt x="3798945" y="1026128"/>
                  <a:pt x="3803694" y="1026648"/>
                  <a:pt x="3808881" y="1026648"/>
                </a:cubicBezTo>
                <a:cubicBezTo>
                  <a:pt x="3812973" y="1026648"/>
                  <a:pt x="3816662" y="1026276"/>
                  <a:pt x="3819950" y="1025532"/>
                </a:cubicBezTo>
                <a:cubicBezTo>
                  <a:pt x="3823237" y="1024788"/>
                  <a:pt x="3826069" y="1023690"/>
                  <a:pt x="3828444" y="1022239"/>
                </a:cubicBezTo>
                <a:cubicBezTo>
                  <a:pt x="3830818" y="1020788"/>
                  <a:pt x="3832645" y="1018965"/>
                  <a:pt x="3833923" y="1016770"/>
                </a:cubicBezTo>
                <a:cubicBezTo>
                  <a:pt x="3835202" y="1014575"/>
                  <a:pt x="3835841" y="1012026"/>
                  <a:pt x="3835841" y="1009124"/>
                </a:cubicBezTo>
                <a:cubicBezTo>
                  <a:pt x="3835841" y="1006147"/>
                  <a:pt x="3835257" y="1003692"/>
                  <a:pt x="3834088" y="1001757"/>
                </a:cubicBezTo>
                <a:cubicBezTo>
                  <a:pt x="3832920" y="999822"/>
                  <a:pt x="3831349" y="998222"/>
                  <a:pt x="3829377" y="996957"/>
                </a:cubicBezTo>
                <a:cubicBezTo>
                  <a:pt x="3827404" y="995692"/>
                  <a:pt x="3825121" y="994650"/>
                  <a:pt x="3822528" y="993832"/>
                </a:cubicBezTo>
                <a:cubicBezTo>
                  <a:pt x="3819934" y="993013"/>
                  <a:pt x="3817213" y="992269"/>
                  <a:pt x="3814364" y="991599"/>
                </a:cubicBezTo>
                <a:cubicBezTo>
                  <a:pt x="3810639" y="990781"/>
                  <a:pt x="3806859" y="989813"/>
                  <a:pt x="3803024" y="988697"/>
                </a:cubicBezTo>
                <a:cubicBezTo>
                  <a:pt x="3799188" y="987581"/>
                  <a:pt x="3795700" y="986018"/>
                  <a:pt x="3792559" y="984009"/>
                </a:cubicBezTo>
                <a:cubicBezTo>
                  <a:pt x="3789418" y="982000"/>
                  <a:pt x="3786879" y="979265"/>
                  <a:pt x="3784944" y="975805"/>
                </a:cubicBezTo>
                <a:cubicBezTo>
                  <a:pt x="3783008" y="972345"/>
                  <a:pt x="3782040" y="967899"/>
                  <a:pt x="3782040" y="962466"/>
                </a:cubicBezTo>
                <a:cubicBezTo>
                  <a:pt x="3782040" y="956885"/>
                  <a:pt x="3783044" y="952048"/>
                  <a:pt x="3785053" y="947956"/>
                </a:cubicBezTo>
                <a:cubicBezTo>
                  <a:pt x="3787063" y="943863"/>
                  <a:pt x="3789779" y="940477"/>
                  <a:pt x="3793202" y="937798"/>
                </a:cubicBezTo>
                <a:cubicBezTo>
                  <a:pt x="3796625" y="935119"/>
                  <a:pt x="3800606" y="933110"/>
                  <a:pt x="3805145" y="931770"/>
                </a:cubicBezTo>
                <a:cubicBezTo>
                  <a:pt x="3809684" y="930431"/>
                  <a:pt x="3814484" y="929761"/>
                  <a:pt x="3819544" y="929761"/>
                </a:cubicBezTo>
                <a:close/>
                <a:moveTo>
                  <a:pt x="3504959" y="929761"/>
                </a:moveTo>
                <a:cubicBezTo>
                  <a:pt x="3509573" y="929836"/>
                  <a:pt x="3513591" y="930431"/>
                  <a:pt x="3517014" y="931547"/>
                </a:cubicBezTo>
                <a:cubicBezTo>
                  <a:pt x="3520437" y="932663"/>
                  <a:pt x="3523376" y="934059"/>
                  <a:pt x="3525832" y="935733"/>
                </a:cubicBezTo>
                <a:cubicBezTo>
                  <a:pt x="3528288" y="937407"/>
                  <a:pt x="3530241" y="939063"/>
                  <a:pt x="3531692" y="940700"/>
                </a:cubicBezTo>
                <a:cubicBezTo>
                  <a:pt x="3533143" y="942337"/>
                  <a:pt x="3534129" y="943640"/>
                  <a:pt x="3534650" y="944607"/>
                </a:cubicBezTo>
                <a:lnTo>
                  <a:pt x="3535097" y="944607"/>
                </a:lnTo>
                <a:lnTo>
                  <a:pt x="3538668" y="932552"/>
                </a:lnTo>
                <a:lnTo>
                  <a:pt x="3551728" y="932552"/>
                </a:lnTo>
                <a:lnTo>
                  <a:pt x="3551728" y="1044843"/>
                </a:lnTo>
                <a:cubicBezTo>
                  <a:pt x="3551728" y="1053028"/>
                  <a:pt x="3550389" y="1060153"/>
                  <a:pt x="3547710" y="1066218"/>
                </a:cubicBezTo>
                <a:cubicBezTo>
                  <a:pt x="3545031" y="1072283"/>
                  <a:pt x="3541273" y="1077324"/>
                  <a:pt x="3536436" y="1081343"/>
                </a:cubicBezTo>
                <a:cubicBezTo>
                  <a:pt x="3531599" y="1085361"/>
                  <a:pt x="3525776" y="1088356"/>
                  <a:pt x="3518967" y="1090328"/>
                </a:cubicBezTo>
                <a:cubicBezTo>
                  <a:pt x="3512158" y="1092300"/>
                  <a:pt x="3504624" y="1093286"/>
                  <a:pt x="3496364" y="1093286"/>
                </a:cubicBezTo>
                <a:cubicBezTo>
                  <a:pt x="3489369" y="1093286"/>
                  <a:pt x="3483118" y="1092672"/>
                  <a:pt x="3477612" y="1091444"/>
                </a:cubicBezTo>
                <a:cubicBezTo>
                  <a:pt x="3472105" y="1090217"/>
                  <a:pt x="3467789" y="1088747"/>
                  <a:pt x="3464664" y="1087035"/>
                </a:cubicBezTo>
                <a:lnTo>
                  <a:pt x="3464664" y="1072413"/>
                </a:lnTo>
                <a:cubicBezTo>
                  <a:pt x="3467194" y="1073455"/>
                  <a:pt x="3469649" y="1074329"/>
                  <a:pt x="3472031" y="1075036"/>
                </a:cubicBezTo>
                <a:cubicBezTo>
                  <a:pt x="3474412" y="1075743"/>
                  <a:pt x="3476868" y="1076338"/>
                  <a:pt x="3479398" y="1076822"/>
                </a:cubicBezTo>
                <a:cubicBezTo>
                  <a:pt x="3481928" y="1077306"/>
                  <a:pt x="3484514" y="1077659"/>
                  <a:pt x="3487155" y="1077882"/>
                </a:cubicBezTo>
                <a:cubicBezTo>
                  <a:pt x="3489797" y="1078106"/>
                  <a:pt x="3492718" y="1078217"/>
                  <a:pt x="3495918" y="1078217"/>
                </a:cubicBezTo>
                <a:cubicBezTo>
                  <a:pt x="3508345" y="1078217"/>
                  <a:pt x="3517870" y="1075315"/>
                  <a:pt x="3524493" y="1069511"/>
                </a:cubicBezTo>
                <a:cubicBezTo>
                  <a:pt x="3531115" y="1063707"/>
                  <a:pt x="3534427" y="1054851"/>
                  <a:pt x="3534427" y="1042945"/>
                </a:cubicBezTo>
                <a:lnTo>
                  <a:pt x="3534427" y="1028769"/>
                </a:lnTo>
                <a:lnTo>
                  <a:pt x="3534092" y="1028769"/>
                </a:lnTo>
                <a:cubicBezTo>
                  <a:pt x="3530297" y="1032936"/>
                  <a:pt x="3525888" y="1036080"/>
                  <a:pt x="3520865" y="1038201"/>
                </a:cubicBezTo>
                <a:cubicBezTo>
                  <a:pt x="3515842" y="1040322"/>
                  <a:pt x="3510093" y="1041382"/>
                  <a:pt x="3503619" y="1041382"/>
                </a:cubicBezTo>
                <a:cubicBezTo>
                  <a:pt x="3500643" y="1041382"/>
                  <a:pt x="3497443" y="1041048"/>
                  <a:pt x="3494020" y="1040378"/>
                </a:cubicBezTo>
                <a:cubicBezTo>
                  <a:pt x="3490597" y="1039708"/>
                  <a:pt x="3487174" y="1038573"/>
                  <a:pt x="3483751" y="1036973"/>
                </a:cubicBezTo>
                <a:cubicBezTo>
                  <a:pt x="3480328" y="1035373"/>
                  <a:pt x="3477054" y="1033253"/>
                  <a:pt x="3473928" y="1030611"/>
                </a:cubicBezTo>
                <a:cubicBezTo>
                  <a:pt x="3470803" y="1027969"/>
                  <a:pt x="3468050" y="1024658"/>
                  <a:pt x="3465668" y="1020677"/>
                </a:cubicBezTo>
                <a:cubicBezTo>
                  <a:pt x="3463287" y="1016696"/>
                  <a:pt x="3461371" y="1011989"/>
                  <a:pt x="3459920" y="1006557"/>
                </a:cubicBezTo>
                <a:cubicBezTo>
                  <a:pt x="3458469" y="1001124"/>
                  <a:pt x="3457743" y="994836"/>
                  <a:pt x="3457743" y="987693"/>
                </a:cubicBezTo>
                <a:cubicBezTo>
                  <a:pt x="3457743" y="977796"/>
                  <a:pt x="3459083" y="969219"/>
                  <a:pt x="3461762" y="961964"/>
                </a:cubicBezTo>
                <a:cubicBezTo>
                  <a:pt x="3464440" y="954709"/>
                  <a:pt x="3467975" y="948700"/>
                  <a:pt x="3472366" y="943937"/>
                </a:cubicBezTo>
                <a:cubicBezTo>
                  <a:pt x="3476756" y="939175"/>
                  <a:pt x="3481779" y="935621"/>
                  <a:pt x="3487434" y="933277"/>
                </a:cubicBezTo>
                <a:cubicBezTo>
                  <a:pt x="3493090" y="930933"/>
                  <a:pt x="3498931" y="929761"/>
                  <a:pt x="3504959" y="929761"/>
                </a:cubicBezTo>
                <a:close/>
                <a:moveTo>
                  <a:pt x="3067330" y="929761"/>
                </a:moveTo>
                <a:cubicBezTo>
                  <a:pt x="3075218" y="929761"/>
                  <a:pt x="3081766" y="931659"/>
                  <a:pt x="3086975" y="935454"/>
                </a:cubicBezTo>
                <a:cubicBezTo>
                  <a:pt x="3092184" y="939249"/>
                  <a:pt x="3096202" y="944421"/>
                  <a:pt x="3099030" y="950969"/>
                </a:cubicBezTo>
                <a:lnTo>
                  <a:pt x="3099477" y="950969"/>
                </a:lnTo>
                <a:cubicBezTo>
                  <a:pt x="3104173" y="944346"/>
                  <a:pt x="3109539" y="939156"/>
                  <a:pt x="3115575" y="935398"/>
                </a:cubicBezTo>
                <a:cubicBezTo>
                  <a:pt x="3121612" y="931640"/>
                  <a:pt x="3128655" y="929761"/>
                  <a:pt x="3136704" y="929761"/>
                </a:cubicBezTo>
                <a:cubicBezTo>
                  <a:pt x="3140431" y="929761"/>
                  <a:pt x="3144381" y="930282"/>
                  <a:pt x="3148554" y="931324"/>
                </a:cubicBezTo>
                <a:cubicBezTo>
                  <a:pt x="3152728" y="932366"/>
                  <a:pt x="3156566" y="934282"/>
                  <a:pt x="3160069" y="937072"/>
                </a:cubicBezTo>
                <a:cubicBezTo>
                  <a:pt x="3163571" y="939863"/>
                  <a:pt x="3166478" y="943714"/>
                  <a:pt x="3168788" y="948625"/>
                </a:cubicBezTo>
                <a:cubicBezTo>
                  <a:pt x="3171098" y="953537"/>
                  <a:pt x="3172254" y="959862"/>
                  <a:pt x="3172254" y="967601"/>
                </a:cubicBezTo>
                <a:lnTo>
                  <a:pt x="3172254" y="1038592"/>
                </a:lnTo>
                <a:lnTo>
                  <a:pt x="3154952" y="1038592"/>
                </a:lnTo>
                <a:lnTo>
                  <a:pt x="3154952" y="970391"/>
                </a:lnTo>
                <a:cubicBezTo>
                  <a:pt x="3154952" y="965778"/>
                  <a:pt x="3154450" y="961852"/>
                  <a:pt x="3153445" y="958615"/>
                </a:cubicBezTo>
                <a:cubicBezTo>
                  <a:pt x="3152441" y="955378"/>
                  <a:pt x="3150990" y="952718"/>
                  <a:pt x="3149092" y="950634"/>
                </a:cubicBezTo>
                <a:cubicBezTo>
                  <a:pt x="3147195" y="948551"/>
                  <a:pt x="3144925" y="947025"/>
                  <a:pt x="3142283" y="946058"/>
                </a:cubicBezTo>
                <a:cubicBezTo>
                  <a:pt x="3139642" y="945091"/>
                  <a:pt x="3136684" y="944607"/>
                  <a:pt x="3133409" y="944607"/>
                </a:cubicBezTo>
                <a:cubicBezTo>
                  <a:pt x="3127233" y="944607"/>
                  <a:pt x="3121596" y="946263"/>
                  <a:pt x="3116499" y="949574"/>
                </a:cubicBezTo>
                <a:cubicBezTo>
                  <a:pt x="3111402" y="952885"/>
                  <a:pt x="3106844" y="957443"/>
                  <a:pt x="3102825" y="963248"/>
                </a:cubicBezTo>
                <a:lnTo>
                  <a:pt x="3102825" y="1038592"/>
                </a:lnTo>
                <a:lnTo>
                  <a:pt x="3085524" y="1038592"/>
                </a:lnTo>
                <a:lnTo>
                  <a:pt x="3085524" y="970391"/>
                </a:lnTo>
                <a:cubicBezTo>
                  <a:pt x="3085524" y="965778"/>
                  <a:pt x="3085022" y="961852"/>
                  <a:pt x="3084017" y="958615"/>
                </a:cubicBezTo>
                <a:cubicBezTo>
                  <a:pt x="3083013" y="955378"/>
                  <a:pt x="3081561" y="952718"/>
                  <a:pt x="3079664" y="950634"/>
                </a:cubicBezTo>
                <a:cubicBezTo>
                  <a:pt x="3077766" y="948551"/>
                  <a:pt x="3075497" y="947025"/>
                  <a:pt x="3072855" y="946058"/>
                </a:cubicBezTo>
                <a:cubicBezTo>
                  <a:pt x="3070213" y="945091"/>
                  <a:pt x="3067255" y="944607"/>
                  <a:pt x="3063981" y="944607"/>
                </a:cubicBezTo>
                <a:cubicBezTo>
                  <a:pt x="3057805" y="944607"/>
                  <a:pt x="3052187" y="946263"/>
                  <a:pt x="3047126" y="949574"/>
                </a:cubicBezTo>
                <a:cubicBezTo>
                  <a:pt x="3042066" y="952885"/>
                  <a:pt x="3037527" y="957443"/>
                  <a:pt x="3033509" y="963248"/>
                </a:cubicBezTo>
                <a:lnTo>
                  <a:pt x="3033509" y="1038592"/>
                </a:lnTo>
                <a:lnTo>
                  <a:pt x="3016207" y="1038592"/>
                </a:lnTo>
                <a:lnTo>
                  <a:pt x="3016207" y="932552"/>
                </a:lnTo>
                <a:lnTo>
                  <a:pt x="3029602" y="932552"/>
                </a:lnTo>
                <a:lnTo>
                  <a:pt x="3032951" y="947286"/>
                </a:lnTo>
                <a:lnTo>
                  <a:pt x="3033285" y="947286"/>
                </a:lnTo>
                <a:cubicBezTo>
                  <a:pt x="3035220" y="944830"/>
                  <a:pt x="3037322" y="942542"/>
                  <a:pt x="3039592" y="940421"/>
                </a:cubicBezTo>
                <a:cubicBezTo>
                  <a:pt x="3041862" y="938300"/>
                  <a:pt x="3044392" y="936440"/>
                  <a:pt x="3047182" y="934840"/>
                </a:cubicBezTo>
                <a:cubicBezTo>
                  <a:pt x="3049973" y="933240"/>
                  <a:pt x="3053042" y="931994"/>
                  <a:pt x="3056391" y="931101"/>
                </a:cubicBezTo>
                <a:cubicBezTo>
                  <a:pt x="3059740" y="930208"/>
                  <a:pt x="3063386" y="929761"/>
                  <a:pt x="3067330" y="929761"/>
                </a:cubicBezTo>
                <a:close/>
                <a:moveTo>
                  <a:pt x="2936584" y="929761"/>
                </a:moveTo>
                <a:cubicBezTo>
                  <a:pt x="2944398" y="929761"/>
                  <a:pt x="2951430" y="931101"/>
                  <a:pt x="2957681" y="933780"/>
                </a:cubicBezTo>
                <a:cubicBezTo>
                  <a:pt x="2963931" y="936459"/>
                  <a:pt x="2969215" y="940254"/>
                  <a:pt x="2973531" y="945165"/>
                </a:cubicBezTo>
                <a:cubicBezTo>
                  <a:pt x="2977847" y="950076"/>
                  <a:pt x="2981158" y="955955"/>
                  <a:pt x="2983465" y="962801"/>
                </a:cubicBezTo>
                <a:cubicBezTo>
                  <a:pt x="2985772" y="969647"/>
                  <a:pt x="2986925" y="977275"/>
                  <a:pt x="2986925" y="985683"/>
                </a:cubicBezTo>
                <a:cubicBezTo>
                  <a:pt x="2986925" y="994018"/>
                  <a:pt x="2985735" y="1001608"/>
                  <a:pt x="2983354" y="1008454"/>
                </a:cubicBezTo>
                <a:cubicBezTo>
                  <a:pt x="2980972" y="1015300"/>
                  <a:pt x="2977605" y="1021160"/>
                  <a:pt x="2973252" y="1026034"/>
                </a:cubicBezTo>
                <a:cubicBezTo>
                  <a:pt x="2968899" y="1030909"/>
                  <a:pt x="2963634" y="1034685"/>
                  <a:pt x="2957457" y="1037364"/>
                </a:cubicBezTo>
                <a:cubicBezTo>
                  <a:pt x="2951281" y="1040043"/>
                  <a:pt x="2944361" y="1041382"/>
                  <a:pt x="2936696" y="1041382"/>
                </a:cubicBezTo>
                <a:cubicBezTo>
                  <a:pt x="2928808" y="1041382"/>
                  <a:pt x="2921757" y="1040043"/>
                  <a:pt x="2915544" y="1037364"/>
                </a:cubicBezTo>
                <a:cubicBezTo>
                  <a:pt x="2909330" y="1034685"/>
                  <a:pt x="2904047" y="1030909"/>
                  <a:pt x="2899694" y="1026034"/>
                </a:cubicBezTo>
                <a:cubicBezTo>
                  <a:pt x="2895340" y="1021160"/>
                  <a:pt x="2892010" y="1015300"/>
                  <a:pt x="2889703" y="1008454"/>
                </a:cubicBezTo>
                <a:cubicBezTo>
                  <a:pt x="2887397" y="1001608"/>
                  <a:pt x="2886243" y="994018"/>
                  <a:pt x="2886243" y="985683"/>
                </a:cubicBezTo>
                <a:cubicBezTo>
                  <a:pt x="2886243" y="977275"/>
                  <a:pt x="2887434" y="969647"/>
                  <a:pt x="2889815" y="962801"/>
                </a:cubicBezTo>
                <a:cubicBezTo>
                  <a:pt x="2892196" y="955955"/>
                  <a:pt x="2895564" y="950076"/>
                  <a:pt x="2899917" y="945165"/>
                </a:cubicBezTo>
                <a:cubicBezTo>
                  <a:pt x="2904270" y="940254"/>
                  <a:pt x="2909553" y="936459"/>
                  <a:pt x="2915767" y="933780"/>
                </a:cubicBezTo>
                <a:cubicBezTo>
                  <a:pt x="2921981" y="931101"/>
                  <a:pt x="2928920" y="929761"/>
                  <a:pt x="2936584" y="929761"/>
                </a:cubicBezTo>
                <a:close/>
                <a:moveTo>
                  <a:pt x="2812759" y="929761"/>
                </a:moveTo>
                <a:cubicBezTo>
                  <a:pt x="2820573" y="929761"/>
                  <a:pt x="2827605" y="931101"/>
                  <a:pt x="2833856" y="933780"/>
                </a:cubicBezTo>
                <a:cubicBezTo>
                  <a:pt x="2840106" y="936459"/>
                  <a:pt x="2845390" y="940254"/>
                  <a:pt x="2849706" y="945165"/>
                </a:cubicBezTo>
                <a:cubicBezTo>
                  <a:pt x="2854022" y="950076"/>
                  <a:pt x="2857333" y="955955"/>
                  <a:pt x="2859640" y="962801"/>
                </a:cubicBezTo>
                <a:cubicBezTo>
                  <a:pt x="2861947" y="969647"/>
                  <a:pt x="2863100" y="977275"/>
                  <a:pt x="2863100" y="985683"/>
                </a:cubicBezTo>
                <a:cubicBezTo>
                  <a:pt x="2863100" y="994018"/>
                  <a:pt x="2861910" y="1001608"/>
                  <a:pt x="2859529" y="1008454"/>
                </a:cubicBezTo>
                <a:cubicBezTo>
                  <a:pt x="2857147" y="1015300"/>
                  <a:pt x="2853780" y="1021160"/>
                  <a:pt x="2849427" y="1026034"/>
                </a:cubicBezTo>
                <a:cubicBezTo>
                  <a:pt x="2845074" y="1030909"/>
                  <a:pt x="2839809" y="1034685"/>
                  <a:pt x="2833632" y="1037364"/>
                </a:cubicBezTo>
                <a:cubicBezTo>
                  <a:pt x="2827456" y="1040043"/>
                  <a:pt x="2820536" y="1041382"/>
                  <a:pt x="2812871" y="1041382"/>
                </a:cubicBezTo>
                <a:cubicBezTo>
                  <a:pt x="2804983" y="1041382"/>
                  <a:pt x="2797932" y="1040043"/>
                  <a:pt x="2791719" y="1037364"/>
                </a:cubicBezTo>
                <a:cubicBezTo>
                  <a:pt x="2785505" y="1034685"/>
                  <a:pt x="2780222" y="1030909"/>
                  <a:pt x="2775869" y="1026034"/>
                </a:cubicBezTo>
                <a:cubicBezTo>
                  <a:pt x="2771515" y="1021160"/>
                  <a:pt x="2768185" y="1015300"/>
                  <a:pt x="2765878" y="1008454"/>
                </a:cubicBezTo>
                <a:cubicBezTo>
                  <a:pt x="2763572" y="1001608"/>
                  <a:pt x="2762418" y="994018"/>
                  <a:pt x="2762418" y="985683"/>
                </a:cubicBezTo>
                <a:cubicBezTo>
                  <a:pt x="2762418" y="977275"/>
                  <a:pt x="2763609" y="969647"/>
                  <a:pt x="2765990" y="962801"/>
                </a:cubicBezTo>
                <a:cubicBezTo>
                  <a:pt x="2768371" y="955955"/>
                  <a:pt x="2771739" y="950076"/>
                  <a:pt x="2776092" y="945165"/>
                </a:cubicBezTo>
                <a:cubicBezTo>
                  <a:pt x="2780445" y="940254"/>
                  <a:pt x="2785728" y="936459"/>
                  <a:pt x="2791942" y="933780"/>
                </a:cubicBezTo>
                <a:cubicBezTo>
                  <a:pt x="2798156" y="931101"/>
                  <a:pt x="2805095" y="929761"/>
                  <a:pt x="2812759" y="929761"/>
                </a:cubicBezTo>
                <a:close/>
                <a:moveTo>
                  <a:pt x="2401057" y="929761"/>
                </a:moveTo>
                <a:cubicBezTo>
                  <a:pt x="2406995" y="929761"/>
                  <a:pt x="2412543" y="930747"/>
                  <a:pt x="2417702" y="932719"/>
                </a:cubicBezTo>
                <a:cubicBezTo>
                  <a:pt x="2422861" y="934691"/>
                  <a:pt x="2427333" y="937798"/>
                  <a:pt x="2431119" y="942040"/>
                </a:cubicBezTo>
                <a:cubicBezTo>
                  <a:pt x="2434905" y="946281"/>
                  <a:pt x="2437893" y="951751"/>
                  <a:pt x="2440083" y="958448"/>
                </a:cubicBezTo>
                <a:cubicBezTo>
                  <a:pt x="2442273" y="965145"/>
                  <a:pt x="2443368" y="973182"/>
                  <a:pt x="2443368" y="982558"/>
                </a:cubicBezTo>
                <a:cubicBezTo>
                  <a:pt x="2443368" y="983451"/>
                  <a:pt x="2443368" y="984214"/>
                  <a:pt x="2443368" y="984846"/>
                </a:cubicBezTo>
                <a:cubicBezTo>
                  <a:pt x="2443368" y="985479"/>
                  <a:pt x="2443331" y="986911"/>
                  <a:pt x="2443256" y="989144"/>
                </a:cubicBezTo>
                <a:lnTo>
                  <a:pt x="2370033" y="989144"/>
                </a:lnTo>
                <a:cubicBezTo>
                  <a:pt x="2370033" y="995915"/>
                  <a:pt x="2371056" y="1001664"/>
                  <a:pt x="2373102" y="1006389"/>
                </a:cubicBezTo>
                <a:cubicBezTo>
                  <a:pt x="2375149" y="1011114"/>
                  <a:pt x="2377939" y="1014947"/>
                  <a:pt x="2381474" y="1017886"/>
                </a:cubicBezTo>
                <a:cubicBezTo>
                  <a:pt x="2385009" y="1020826"/>
                  <a:pt x="2389157" y="1022965"/>
                  <a:pt x="2393920" y="1024304"/>
                </a:cubicBezTo>
                <a:cubicBezTo>
                  <a:pt x="2398682" y="1025644"/>
                  <a:pt x="2403817" y="1026314"/>
                  <a:pt x="2409324" y="1026314"/>
                </a:cubicBezTo>
                <a:cubicBezTo>
                  <a:pt x="2415053" y="1026314"/>
                  <a:pt x="2420281" y="1025848"/>
                  <a:pt x="2425006" y="1024918"/>
                </a:cubicBezTo>
                <a:cubicBezTo>
                  <a:pt x="2429732" y="1023988"/>
                  <a:pt x="2434438" y="1022667"/>
                  <a:pt x="2439126" y="1020956"/>
                </a:cubicBezTo>
                <a:lnTo>
                  <a:pt x="2439126" y="1035355"/>
                </a:lnTo>
                <a:cubicBezTo>
                  <a:pt x="2435331" y="1037215"/>
                  <a:pt x="2430643" y="1038685"/>
                  <a:pt x="2425062" y="1039764"/>
                </a:cubicBezTo>
                <a:cubicBezTo>
                  <a:pt x="2419481" y="1040843"/>
                  <a:pt x="2413491" y="1041382"/>
                  <a:pt x="2407091" y="1041382"/>
                </a:cubicBezTo>
                <a:cubicBezTo>
                  <a:pt x="2399501" y="1041382"/>
                  <a:pt x="2392376" y="1040415"/>
                  <a:pt x="2385716" y="1038480"/>
                </a:cubicBezTo>
                <a:cubicBezTo>
                  <a:pt x="2379056" y="1036545"/>
                  <a:pt x="2373291" y="1033420"/>
                  <a:pt x="2368420" y="1029104"/>
                </a:cubicBezTo>
                <a:cubicBezTo>
                  <a:pt x="2363550" y="1024788"/>
                  <a:pt x="2359737" y="1019151"/>
                  <a:pt x="2356979" y="1012193"/>
                </a:cubicBezTo>
                <a:cubicBezTo>
                  <a:pt x="2354222" y="1005236"/>
                  <a:pt x="2352843" y="996846"/>
                  <a:pt x="2352843" y="987023"/>
                </a:cubicBezTo>
                <a:cubicBezTo>
                  <a:pt x="2352843" y="977349"/>
                  <a:pt x="2354180" y="968959"/>
                  <a:pt x="2356852" y="961852"/>
                </a:cubicBezTo>
                <a:cubicBezTo>
                  <a:pt x="2359525" y="954746"/>
                  <a:pt x="2363088" y="948811"/>
                  <a:pt x="2367541" y="944049"/>
                </a:cubicBezTo>
                <a:cubicBezTo>
                  <a:pt x="2371995" y="939286"/>
                  <a:pt x="2377117" y="935714"/>
                  <a:pt x="2382907" y="933333"/>
                </a:cubicBezTo>
                <a:cubicBezTo>
                  <a:pt x="2388697" y="930952"/>
                  <a:pt x="2394747" y="929761"/>
                  <a:pt x="2401057" y="929761"/>
                </a:cubicBezTo>
                <a:close/>
                <a:moveTo>
                  <a:pt x="2165059" y="929761"/>
                </a:moveTo>
                <a:cubicBezTo>
                  <a:pt x="2172873" y="929761"/>
                  <a:pt x="2179905" y="931101"/>
                  <a:pt x="2186156" y="933780"/>
                </a:cubicBezTo>
                <a:cubicBezTo>
                  <a:pt x="2192407" y="936459"/>
                  <a:pt x="2197690" y="940254"/>
                  <a:pt x="2202006" y="945165"/>
                </a:cubicBezTo>
                <a:cubicBezTo>
                  <a:pt x="2206322" y="950076"/>
                  <a:pt x="2209633" y="955955"/>
                  <a:pt x="2211940" y="962801"/>
                </a:cubicBezTo>
                <a:cubicBezTo>
                  <a:pt x="2214247" y="969647"/>
                  <a:pt x="2215400" y="977275"/>
                  <a:pt x="2215400" y="985683"/>
                </a:cubicBezTo>
                <a:cubicBezTo>
                  <a:pt x="2215400" y="994018"/>
                  <a:pt x="2214210" y="1001608"/>
                  <a:pt x="2211829" y="1008454"/>
                </a:cubicBezTo>
                <a:cubicBezTo>
                  <a:pt x="2209447" y="1015300"/>
                  <a:pt x="2206080" y="1021160"/>
                  <a:pt x="2201727" y="1026034"/>
                </a:cubicBezTo>
                <a:cubicBezTo>
                  <a:pt x="2197374" y="1030909"/>
                  <a:pt x="2192109" y="1034685"/>
                  <a:pt x="2185933" y="1037364"/>
                </a:cubicBezTo>
                <a:cubicBezTo>
                  <a:pt x="2179756" y="1040043"/>
                  <a:pt x="2172836" y="1041382"/>
                  <a:pt x="2165171" y="1041382"/>
                </a:cubicBezTo>
                <a:cubicBezTo>
                  <a:pt x="2157283" y="1041382"/>
                  <a:pt x="2150232" y="1040043"/>
                  <a:pt x="2144019" y="1037364"/>
                </a:cubicBezTo>
                <a:cubicBezTo>
                  <a:pt x="2137805" y="1034685"/>
                  <a:pt x="2132522" y="1030909"/>
                  <a:pt x="2128169" y="1026034"/>
                </a:cubicBezTo>
                <a:cubicBezTo>
                  <a:pt x="2123815" y="1021160"/>
                  <a:pt x="2120485" y="1015300"/>
                  <a:pt x="2118179" y="1008454"/>
                </a:cubicBezTo>
                <a:cubicBezTo>
                  <a:pt x="2115872" y="1001608"/>
                  <a:pt x="2114718" y="994018"/>
                  <a:pt x="2114718" y="985683"/>
                </a:cubicBezTo>
                <a:cubicBezTo>
                  <a:pt x="2114718" y="977275"/>
                  <a:pt x="2115909" y="969647"/>
                  <a:pt x="2118290" y="962801"/>
                </a:cubicBezTo>
                <a:cubicBezTo>
                  <a:pt x="2120671" y="955955"/>
                  <a:pt x="2124039" y="950076"/>
                  <a:pt x="2128392" y="945165"/>
                </a:cubicBezTo>
                <a:cubicBezTo>
                  <a:pt x="2132745" y="940254"/>
                  <a:pt x="2138028" y="936459"/>
                  <a:pt x="2144242" y="933780"/>
                </a:cubicBezTo>
                <a:cubicBezTo>
                  <a:pt x="2150456" y="931101"/>
                  <a:pt x="2157395" y="929761"/>
                  <a:pt x="2165059" y="929761"/>
                </a:cubicBezTo>
                <a:close/>
                <a:moveTo>
                  <a:pt x="2041234" y="929761"/>
                </a:moveTo>
                <a:cubicBezTo>
                  <a:pt x="2049048" y="929761"/>
                  <a:pt x="2056080" y="931101"/>
                  <a:pt x="2062331" y="933780"/>
                </a:cubicBezTo>
                <a:cubicBezTo>
                  <a:pt x="2068582" y="936459"/>
                  <a:pt x="2073865" y="940254"/>
                  <a:pt x="2078181" y="945165"/>
                </a:cubicBezTo>
                <a:cubicBezTo>
                  <a:pt x="2082497" y="950076"/>
                  <a:pt x="2085808" y="955955"/>
                  <a:pt x="2088115" y="962801"/>
                </a:cubicBezTo>
                <a:cubicBezTo>
                  <a:pt x="2090422" y="969647"/>
                  <a:pt x="2091575" y="977275"/>
                  <a:pt x="2091575" y="985683"/>
                </a:cubicBezTo>
                <a:cubicBezTo>
                  <a:pt x="2091575" y="994018"/>
                  <a:pt x="2090385" y="1001608"/>
                  <a:pt x="2088004" y="1008454"/>
                </a:cubicBezTo>
                <a:cubicBezTo>
                  <a:pt x="2085622" y="1015300"/>
                  <a:pt x="2082255" y="1021160"/>
                  <a:pt x="2077902" y="1026034"/>
                </a:cubicBezTo>
                <a:cubicBezTo>
                  <a:pt x="2073549" y="1030909"/>
                  <a:pt x="2068284" y="1034685"/>
                  <a:pt x="2062108" y="1037364"/>
                </a:cubicBezTo>
                <a:cubicBezTo>
                  <a:pt x="2055931" y="1040043"/>
                  <a:pt x="2049011" y="1041382"/>
                  <a:pt x="2041346" y="1041382"/>
                </a:cubicBezTo>
                <a:cubicBezTo>
                  <a:pt x="2033458" y="1041382"/>
                  <a:pt x="2026407" y="1040043"/>
                  <a:pt x="2020194" y="1037364"/>
                </a:cubicBezTo>
                <a:cubicBezTo>
                  <a:pt x="2013980" y="1034685"/>
                  <a:pt x="2008697" y="1030909"/>
                  <a:pt x="2004344" y="1026034"/>
                </a:cubicBezTo>
                <a:cubicBezTo>
                  <a:pt x="1999990" y="1021160"/>
                  <a:pt x="1996660" y="1015300"/>
                  <a:pt x="1994354" y="1008454"/>
                </a:cubicBezTo>
                <a:cubicBezTo>
                  <a:pt x="1992047" y="1001608"/>
                  <a:pt x="1990893" y="994018"/>
                  <a:pt x="1990893" y="985683"/>
                </a:cubicBezTo>
                <a:cubicBezTo>
                  <a:pt x="1990893" y="977275"/>
                  <a:pt x="1992084" y="969647"/>
                  <a:pt x="1994465" y="962801"/>
                </a:cubicBezTo>
                <a:cubicBezTo>
                  <a:pt x="1996846" y="955955"/>
                  <a:pt x="2000214" y="950076"/>
                  <a:pt x="2004567" y="945165"/>
                </a:cubicBezTo>
                <a:cubicBezTo>
                  <a:pt x="2008920" y="940254"/>
                  <a:pt x="2014204" y="936459"/>
                  <a:pt x="2020417" y="933780"/>
                </a:cubicBezTo>
                <a:cubicBezTo>
                  <a:pt x="2026631" y="931101"/>
                  <a:pt x="2033570" y="929761"/>
                  <a:pt x="2041234" y="929761"/>
                </a:cubicBezTo>
                <a:close/>
                <a:moveTo>
                  <a:pt x="1526587" y="929761"/>
                </a:moveTo>
                <a:cubicBezTo>
                  <a:pt x="1537302" y="929761"/>
                  <a:pt x="1546065" y="931659"/>
                  <a:pt x="1552873" y="935454"/>
                </a:cubicBezTo>
                <a:cubicBezTo>
                  <a:pt x="1559682" y="939249"/>
                  <a:pt x="1564575" y="944272"/>
                  <a:pt x="1567552" y="950523"/>
                </a:cubicBezTo>
                <a:cubicBezTo>
                  <a:pt x="1568668" y="952904"/>
                  <a:pt x="1569468" y="955527"/>
                  <a:pt x="1569952" y="958392"/>
                </a:cubicBezTo>
                <a:cubicBezTo>
                  <a:pt x="1570435" y="961257"/>
                  <a:pt x="1570677" y="964401"/>
                  <a:pt x="1570677" y="967824"/>
                </a:cubicBezTo>
                <a:lnTo>
                  <a:pt x="1570677" y="1038592"/>
                </a:lnTo>
                <a:lnTo>
                  <a:pt x="1556166" y="1038592"/>
                </a:lnTo>
                <a:lnTo>
                  <a:pt x="1554269" y="1026872"/>
                </a:lnTo>
                <a:lnTo>
                  <a:pt x="1553822" y="1026872"/>
                </a:lnTo>
                <a:cubicBezTo>
                  <a:pt x="1552408" y="1028658"/>
                  <a:pt x="1550622" y="1030425"/>
                  <a:pt x="1548464" y="1032174"/>
                </a:cubicBezTo>
                <a:cubicBezTo>
                  <a:pt x="1546306" y="1033922"/>
                  <a:pt x="1543814" y="1035485"/>
                  <a:pt x="1540986" y="1036862"/>
                </a:cubicBezTo>
                <a:cubicBezTo>
                  <a:pt x="1538158" y="1038238"/>
                  <a:pt x="1535070" y="1039336"/>
                  <a:pt x="1531721" y="1040155"/>
                </a:cubicBezTo>
                <a:cubicBezTo>
                  <a:pt x="1528373" y="1040973"/>
                  <a:pt x="1524801" y="1041382"/>
                  <a:pt x="1521006" y="1041382"/>
                </a:cubicBezTo>
                <a:cubicBezTo>
                  <a:pt x="1515871" y="1041382"/>
                  <a:pt x="1511164" y="1040620"/>
                  <a:pt x="1506886" y="1039094"/>
                </a:cubicBezTo>
                <a:cubicBezTo>
                  <a:pt x="1502607" y="1037569"/>
                  <a:pt x="1498923" y="1035336"/>
                  <a:pt x="1495835" y="1032397"/>
                </a:cubicBezTo>
                <a:cubicBezTo>
                  <a:pt x="1492747" y="1029458"/>
                  <a:pt x="1490347" y="1025867"/>
                  <a:pt x="1488635" y="1021625"/>
                </a:cubicBezTo>
                <a:cubicBezTo>
                  <a:pt x="1486924" y="1017384"/>
                  <a:pt x="1486068" y="1012584"/>
                  <a:pt x="1486068" y="1007226"/>
                </a:cubicBezTo>
                <a:cubicBezTo>
                  <a:pt x="1486068" y="1001943"/>
                  <a:pt x="1487017" y="997218"/>
                  <a:pt x="1488914" y="993050"/>
                </a:cubicBezTo>
                <a:cubicBezTo>
                  <a:pt x="1490812" y="988883"/>
                  <a:pt x="1493472" y="985349"/>
                  <a:pt x="1496895" y="982446"/>
                </a:cubicBezTo>
                <a:cubicBezTo>
                  <a:pt x="1500319" y="979544"/>
                  <a:pt x="1504430" y="977312"/>
                  <a:pt x="1509230" y="975749"/>
                </a:cubicBezTo>
                <a:cubicBezTo>
                  <a:pt x="1514029" y="974187"/>
                  <a:pt x="1519331" y="973405"/>
                  <a:pt x="1525136" y="973405"/>
                </a:cubicBezTo>
                <a:cubicBezTo>
                  <a:pt x="1530642" y="973480"/>
                  <a:pt x="1535740" y="973963"/>
                  <a:pt x="1540428" y="974856"/>
                </a:cubicBezTo>
                <a:cubicBezTo>
                  <a:pt x="1545116" y="975749"/>
                  <a:pt x="1549283" y="976865"/>
                  <a:pt x="1552929" y="978205"/>
                </a:cubicBezTo>
                <a:lnTo>
                  <a:pt x="1553376" y="978205"/>
                </a:lnTo>
                <a:lnTo>
                  <a:pt x="1553376" y="970838"/>
                </a:lnTo>
                <a:cubicBezTo>
                  <a:pt x="1553376" y="967936"/>
                  <a:pt x="1553190" y="965368"/>
                  <a:pt x="1552818" y="963136"/>
                </a:cubicBezTo>
                <a:cubicBezTo>
                  <a:pt x="1552446" y="960904"/>
                  <a:pt x="1551813" y="958932"/>
                  <a:pt x="1550920" y="957220"/>
                </a:cubicBezTo>
                <a:cubicBezTo>
                  <a:pt x="1548985" y="953648"/>
                  <a:pt x="1545897" y="950690"/>
                  <a:pt x="1541656" y="948346"/>
                </a:cubicBezTo>
                <a:cubicBezTo>
                  <a:pt x="1537414" y="946002"/>
                  <a:pt x="1531684" y="944830"/>
                  <a:pt x="1524466" y="944830"/>
                </a:cubicBezTo>
                <a:cubicBezTo>
                  <a:pt x="1519108" y="944830"/>
                  <a:pt x="1514067" y="945332"/>
                  <a:pt x="1509341" y="946337"/>
                </a:cubicBezTo>
                <a:cubicBezTo>
                  <a:pt x="1504616" y="947342"/>
                  <a:pt x="1499909" y="948737"/>
                  <a:pt x="1495221" y="950523"/>
                </a:cubicBezTo>
                <a:lnTo>
                  <a:pt x="1495221" y="936012"/>
                </a:lnTo>
                <a:cubicBezTo>
                  <a:pt x="1497007" y="935119"/>
                  <a:pt x="1499109" y="934282"/>
                  <a:pt x="1501528" y="933501"/>
                </a:cubicBezTo>
                <a:cubicBezTo>
                  <a:pt x="1503946" y="932719"/>
                  <a:pt x="1506495" y="932050"/>
                  <a:pt x="1509174" y="931491"/>
                </a:cubicBezTo>
                <a:cubicBezTo>
                  <a:pt x="1511853" y="930933"/>
                  <a:pt x="1514680" y="930505"/>
                  <a:pt x="1517657" y="930208"/>
                </a:cubicBezTo>
                <a:cubicBezTo>
                  <a:pt x="1520634" y="929910"/>
                  <a:pt x="1523610" y="929761"/>
                  <a:pt x="1526587" y="929761"/>
                </a:cubicBezTo>
                <a:close/>
                <a:moveTo>
                  <a:pt x="2655634" y="905651"/>
                </a:moveTo>
                <a:lnTo>
                  <a:pt x="2655634" y="960345"/>
                </a:lnTo>
                <a:lnTo>
                  <a:pt x="2673605" y="960345"/>
                </a:lnTo>
                <a:cubicBezTo>
                  <a:pt x="2679186" y="960345"/>
                  <a:pt x="2683949" y="960159"/>
                  <a:pt x="2687893" y="959787"/>
                </a:cubicBezTo>
                <a:cubicBezTo>
                  <a:pt x="2691836" y="959415"/>
                  <a:pt x="2695371" y="958746"/>
                  <a:pt x="2698497" y="957778"/>
                </a:cubicBezTo>
                <a:cubicBezTo>
                  <a:pt x="2704822" y="955843"/>
                  <a:pt x="2709696" y="952755"/>
                  <a:pt x="2713119" y="948514"/>
                </a:cubicBezTo>
                <a:cubicBezTo>
                  <a:pt x="2716542" y="944272"/>
                  <a:pt x="2718253" y="938728"/>
                  <a:pt x="2718253" y="931882"/>
                </a:cubicBezTo>
                <a:cubicBezTo>
                  <a:pt x="2718179" y="925482"/>
                  <a:pt x="2716542" y="920329"/>
                  <a:pt x="2713342" y="916423"/>
                </a:cubicBezTo>
                <a:cubicBezTo>
                  <a:pt x="2710142" y="912516"/>
                  <a:pt x="2705715" y="909707"/>
                  <a:pt x="2700059" y="907995"/>
                </a:cubicBezTo>
                <a:cubicBezTo>
                  <a:pt x="2697380" y="907177"/>
                  <a:pt x="2694180" y="906581"/>
                  <a:pt x="2690460" y="906209"/>
                </a:cubicBezTo>
                <a:cubicBezTo>
                  <a:pt x="2686739" y="905837"/>
                  <a:pt x="2682014" y="905651"/>
                  <a:pt x="2676284" y="905651"/>
                </a:cubicBezTo>
                <a:close/>
                <a:moveTo>
                  <a:pt x="1884109" y="905651"/>
                </a:moveTo>
                <a:lnTo>
                  <a:pt x="1884109" y="953871"/>
                </a:lnTo>
                <a:lnTo>
                  <a:pt x="1911791" y="953871"/>
                </a:lnTo>
                <a:cubicBezTo>
                  <a:pt x="1915363" y="953871"/>
                  <a:pt x="1918451" y="953704"/>
                  <a:pt x="1921056" y="953369"/>
                </a:cubicBezTo>
                <a:cubicBezTo>
                  <a:pt x="1923660" y="953034"/>
                  <a:pt x="1926004" y="952532"/>
                  <a:pt x="1928088" y="951862"/>
                </a:cubicBezTo>
                <a:cubicBezTo>
                  <a:pt x="1933669" y="950002"/>
                  <a:pt x="1937743" y="947100"/>
                  <a:pt x="1940310" y="943156"/>
                </a:cubicBezTo>
                <a:cubicBezTo>
                  <a:pt x="1942878" y="939212"/>
                  <a:pt x="1944161" y="934561"/>
                  <a:pt x="1944161" y="929203"/>
                </a:cubicBezTo>
                <a:cubicBezTo>
                  <a:pt x="1944161" y="923697"/>
                  <a:pt x="1942822" y="919195"/>
                  <a:pt x="1940143" y="915697"/>
                </a:cubicBezTo>
                <a:cubicBezTo>
                  <a:pt x="1937464" y="912200"/>
                  <a:pt x="1933260" y="909595"/>
                  <a:pt x="1927530" y="907884"/>
                </a:cubicBezTo>
                <a:cubicBezTo>
                  <a:pt x="1924702" y="907065"/>
                  <a:pt x="1921428" y="906488"/>
                  <a:pt x="1917707" y="906153"/>
                </a:cubicBezTo>
                <a:cubicBezTo>
                  <a:pt x="1913986" y="905819"/>
                  <a:pt x="1909596" y="905651"/>
                  <a:pt x="1904536" y="905651"/>
                </a:cubicBezTo>
                <a:close/>
                <a:moveTo>
                  <a:pt x="1360234" y="905651"/>
                </a:moveTo>
                <a:lnTo>
                  <a:pt x="1360234" y="1022184"/>
                </a:lnTo>
                <a:lnTo>
                  <a:pt x="1374147" y="1022184"/>
                </a:lnTo>
                <a:cubicBezTo>
                  <a:pt x="1381160" y="1022184"/>
                  <a:pt x="1387457" y="1021923"/>
                  <a:pt x="1393037" y="1021402"/>
                </a:cubicBezTo>
                <a:cubicBezTo>
                  <a:pt x="1398617" y="1020881"/>
                  <a:pt x="1403669" y="1019914"/>
                  <a:pt x="1408193" y="1018500"/>
                </a:cubicBezTo>
                <a:cubicBezTo>
                  <a:pt x="1420031" y="1014779"/>
                  <a:pt x="1429118" y="1008268"/>
                  <a:pt x="1435453" y="998966"/>
                </a:cubicBezTo>
                <a:cubicBezTo>
                  <a:pt x="1441787" y="989665"/>
                  <a:pt x="1444954" y="977758"/>
                  <a:pt x="1444954" y="963248"/>
                </a:cubicBezTo>
                <a:cubicBezTo>
                  <a:pt x="1444954" y="948886"/>
                  <a:pt x="1441787" y="937240"/>
                  <a:pt x="1435453" y="928310"/>
                </a:cubicBezTo>
                <a:cubicBezTo>
                  <a:pt x="1429118" y="919381"/>
                  <a:pt x="1420031" y="913055"/>
                  <a:pt x="1408193" y="909335"/>
                </a:cubicBezTo>
                <a:cubicBezTo>
                  <a:pt x="1403669" y="907921"/>
                  <a:pt x="1398617" y="906953"/>
                  <a:pt x="1393037" y="906432"/>
                </a:cubicBezTo>
                <a:cubicBezTo>
                  <a:pt x="1387457" y="905912"/>
                  <a:pt x="1381160" y="905651"/>
                  <a:pt x="1374147" y="905651"/>
                </a:cubicBezTo>
                <a:close/>
                <a:moveTo>
                  <a:pt x="864934" y="905651"/>
                </a:moveTo>
                <a:lnTo>
                  <a:pt x="864934" y="960345"/>
                </a:lnTo>
                <a:lnTo>
                  <a:pt x="882905" y="960345"/>
                </a:lnTo>
                <a:cubicBezTo>
                  <a:pt x="888486" y="960345"/>
                  <a:pt x="893249" y="960159"/>
                  <a:pt x="897192" y="959787"/>
                </a:cubicBezTo>
                <a:cubicBezTo>
                  <a:pt x="901136" y="959415"/>
                  <a:pt x="904671" y="958746"/>
                  <a:pt x="907796" y="957778"/>
                </a:cubicBezTo>
                <a:cubicBezTo>
                  <a:pt x="914122" y="955843"/>
                  <a:pt x="918996" y="952755"/>
                  <a:pt x="922419" y="948514"/>
                </a:cubicBezTo>
                <a:cubicBezTo>
                  <a:pt x="925842" y="944272"/>
                  <a:pt x="927553" y="938728"/>
                  <a:pt x="927553" y="931882"/>
                </a:cubicBezTo>
                <a:cubicBezTo>
                  <a:pt x="927479" y="925482"/>
                  <a:pt x="925842" y="920329"/>
                  <a:pt x="922642" y="916423"/>
                </a:cubicBezTo>
                <a:cubicBezTo>
                  <a:pt x="919442" y="912516"/>
                  <a:pt x="915015" y="909707"/>
                  <a:pt x="909359" y="907995"/>
                </a:cubicBezTo>
                <a:cubicBezTo>
                  <a:pt x="906680" y="907177"/>
                  <a:pt x="903480" y="906581"/>
                  <a:pt x="899760" y="906209"/>
                </a:cubicBezTo>
                <a:cubicBezTo>
                  <a:pt x="896039" y="905837"/>
                  <a:pt x="891314" y="905651"/>
                  <a:pt x="885584" y="905651"/>
                </a:cubicBezTo>
                <a:close/>
                <a:moveTo>
                  <a:pt x="731584" y="905651"/>
                </a:moveTo>
                <a:lnTo>
                  <a:pt x="731584" y="953871"/>
                </a:lnTo>
                <a:lnTo>
                  <a:pt x="759266" y="953871"/>
                </a:lnTo>
                <a:cubicBezTo>
                  <a:pt x="762838" y="953871"/>
                  <a:pt x="765926" y="953704"/>
                  <a:pt x="768531" y="953369"/>
                </a:cubicBezTo>
                <a:cubicBezTo>
                  <a:pt x="771135" y="953034"/>
                  <a:pt x="773479" y="952532"/>
                  <a:pt x="775563" y="951862"/>
                </a:cubicBezTo>
                <a:cubicBezTo>
                  <a:pt x="781144" y="950002"/>
                  <a:pt x="785218" y="947100"/>
                  <a:pt x="787785" y="943156"/>
                </a:cubicBezTo>
                <a:cubicBezTo>
                  <a:pt x="790353" y="939212"/>
                  <a:pt x="791636" y="934561"/>
                  <a:pt x="791636" y="929203"/>
                </a:cubicBezTo>
                <a:cubicBezTo>
                  <a:pt x="791636" y="923697"/>
                  <a:pt x="790297" y="919195"/>
                  <a:pt x="787618" y="915697"/>
                </a:cubicBezTo>
                <a:cubicBezTo>
                  <a:pt x="784939" y="912200"/>
                  <a:pt x="780734" y="909595"/>
                  <a:pt x="775005" y="907884"/>
                </a:cubicBezTo>
                <a:cubicBezTo>
                  <a:pt x="772177" y="907065"/>
                  <a:pt x="768903" y="906488"/>
                  <a:pt x="765182" y="906153"/>
                </a:cubicBezTo>
                <a:cubicBezTo>
                  <a:pt x="761461" y="905819"/>
                  <a:pt x="757071" y="905651"/>
                  <a:pt x="752011" y="905651"/>
                </a:cubicBezTo>
                <a:close/>
                <a:moveTo>
                  <a:pt x="579184" y="905651"/>
                </a:moveTo>
                <a:lnTo>
                  <a:pt x="579184" y="1022184"/>
                </a:lnTo>
                <a:lnTo>
                  <a:pt x="593096" y="1022184"/>
                </a:lnTo>
                <a:cubicBezTo>
                  <a:pt x="600110" y="1022184"/>
                  <a:pt x="606407" y="1021923"/>
                  <a:pt x="611987" y="1021402"/>
                </a:cubicBezTo>
                <a:cubicBezTo>
                  <a:pt x="617567" y="1020881"/>
                  <a:pt x="622619" y="1019914"/>
                  <a:pt x="627143" y="1018500"/>
                </a:cubicBezTo>
                <a:cubicBezTo>
                  <a:pt x="638982" y="1014779"/>
                  <a:pt x="648068" y="1008268"/>
                  <a:pt x="654403" y="998966"/>
                </a:cubicBezTo>
                <a:cubicBezTo>
                  <a:pt x="660737" y="989665"/>
                  <a:pt x="663904" y="977758"/>
                  <a:pt x="663904" y="963248"/>
                </a:cubicBezTo>
                <a:cubicBezTo>
                  <a:pt x="663904" y="948886"/>
                  <a:pt x="660737" y="937240"/>
                  <a:pt x="654403" y="928310"/>
                </a:cubicBezTo>
                <a:cubicBezTo>
                  <a:pt x="648068" y="919381"/>
                  <a:pt x="638982" y="913055"/>
                  <a:pt x="627143" y="909335"/>
                </a:cubicBezTo>
                <a:cubicBezTo>
                  <a:pt x="622619" y="907921"/>
                  <a:pt x="617567" y="906953"/>
                  <a:pt x="611987" y="906432"/>
                </a:cubicBezTo>
                <a:cubicBezTo>
                  <a:pt x="606407" y="905912"/>
                  <a:pt x="600110" y="905651"/>
                  <a:pt x="593096" y="905651"/>
                </a:cubicBezTo>
                <a:close/>
                <a:moveTo>
                  <a:pt x="3716890" y="903530"/>
                </a:moveTo>
                <a:lnTo>
                  <a:pt x="3734191" y="903530"/>
                </a:lnTo>
                <a:lnTo>
                  <a:pt x="3734191" y="932552"/>
                </a:lnTo>
                <a:lnTo>
                  <a:pt x="3765892" y="932552"/>
                </a:lnTo>
                <a:lnTo>
                  <a:pt x="3765892" y="947397"/>
                </a:lnTo>
                <a:lnTo>
                  <a:pt x="3734191" y="947397"/>
                </a:lnTo>
                <a:lnTo>
                  <a:pt x="3734191" y="1009236"/>
                </a:lnTo>
                <a:cubicBezTo>
                  <a:pt x="3734191" y="1011691"/>
                  <a:pt x="3734545" y="1013961"/>
                  <a:pt x="3735252" y="1016044"/>
                </a:cubicBezTo>
                <a:cubicBezTo>
                  <a:pt x="3735959" y="1018128"/>
                  <a:pt x="3737075" y="1019933"/>
                  <a:pt x="3738600" y="1021458"/>
                </a:cubicBezTo>
                <a:cubicBezTo>
                  <a:pt x="3740126" y="1022984"/>
                  <a:pt x="3742079" y="1024174"/>
                  <a:pt x="3744461" y="1025030"/>
                </a:cubicBezTo>
                <a:cubicBezTo>
                  <a:pt x="3746842" y="1025886"/>
                  <a:pt x="3749707" y="1026314"/>
                  <a:pt x="3753055" y="1026314"/>
                </a:cubicBezTo>
                <a:cubicBezTo>
                  <a:pt x="3755362" y="1026314"/>
                  <a:pt x="3757799" y="1026128"/>
                  <a:pt x="3760367" y="1025755"/>
                </a:cubicBezTo>
                <a:cubicBezTo>
                  <a:pt x="3762934" y="1025383"/>
                  <a:pt x="3765297" y="1024900"/>
                  <a:pt x="3767455" y="1024304"/>
                </a:cubicBezTo>
                <a:lnTo>
                  <a:pt x="3767455" y="1038815"/>
                </a:lnTo>
                <a:cubicBezTo>
                  <a:pt x="3765966" y="1039410"/>
                  <a:pt x="3763697" y="1039969"/>
                  <a:pt x="3760646" y="1040489"/>
                </a:cubicBezTo>
                <a:cubicBezTo>
                  <a:pt x="3757595" y="1041010"/>
                  <a:pt x="3753948" y="1041308"/>
                  <a:pt x="3749707" y="1041382"/>
                </a:cubicBezTo>
                <a:cubicBezTo>
                  <a:pt x="3744126" y="1041382"/>
                  <a:pt x="3739289" y="1040694"/>
                  <a:pt x="3735196" y="1039317"/>
                </a:cubicBezTo>
                <a:cubicBezTo>
                  <a:pt x="3731103" y="1037941"/>
                  <a:pt x="3727699" y="1035969"/>
                  <a:pt x="3724983" y="1033401"/>
                </a:cubicBezTo>
                <a:cubicBezTo>
                  <a:pt x="3722267" y="1030834"/>
                  <a:pt x="3720239" y="1027727"/>
                  <a:pt x="3718899" y="1024081"/>
                </a:cubicBezTo>
                <a:cubicBezTo>
                  <a:pt x="3717560" y="1020435"/>
                  <a:pt x="3716890" y="1016379"/>
                  <a:pt x="3716890" y="1011914"/>
                </a:cubicBezTo>
                <a:lnTo>
                  <a:pt x="3716890" y="947397"/>
                </a:lnTo>
                <a:lnTo>
                  <a:pt x="3696463" y="947397"/>
                </a:lnTo>
                <a:lnTo>
                  <a:pt x="3696463" y="932552"/>
                </a:lnTo>
                <a:lnTo>
                  <a:pt x="3716890" y="932552"/>
                </a:lnTo>
                <a:close/>
                <a:moveTo>
                  <a:pt x="3247040" y="889243"/>
                </a:moveTo>
                <a:lnTo>
                  <a:pt x="3265122" y="889243"/>
                </a:lnTo>
                <a:lnTo>
                  <a:pt x="3323723" y="972512"/>
                </a:lnTo>
                <a:cubicBezTo>
                  <a:pt x="3332876" y="985683"/>
                  <a:pt x="3341918" y="999227"/>
                  <a:pt x="3350847" y="1013142"/>
                </a:cubicBezTo>
                <a:lnTo>
                  <a:pt x="3351517" y="1013142"/>
                </a:lnTo>
                <a:cubicBezTo>
                  <a:pt x="3350550" y="998632"/>
                  <a:pt x="3350066" y="983823"/>
                  <a:pt x="3350066" y="968717"/>
                </a:cubicBezTo>
                <a:lnTo>
                  <a:pt x="3350066" y="889243"/>
                </a:lnTo>
                <a:lnTo>
                  <a:pt x="3368372" y="889243"/>
                </a:lnTo>
                <a:lnTo>
                  <a:pt x="3368372" y="1038592"/>
                </a:lnTo>
                <a:lnTo>
                  <a:pt x="3350178" y="1038592"/>
                </a:lnTo>
                <a:lnTo>
                  <a:pt x="3291577" y="955323"/>
                </a:lnTo>
                <a:cubicBezTo>
                  <a:pt x="3281456" y="940812"/>
                  <a:pt x="3272415" y="927268"/>
                  <a:pt x="3264453" y="914692"/>
                </a:cubicBezTo>
                <a:lnTo>
                  <a:pt x="3263783" y="914692"/>
                </a:lnTo>
                <a:cubicBezTo>
                  <a:pt x="3264750" y="928310"/>
                  <a:pt x="3265234" y="944198"/>
                  <a:pt x="3265234" y="962355"/>
                </a:cubicBezTo>
                <a:lnTo>
                  <a:pt x="3265234" y="1038592"/>
                </a:lnTo>
                <a:lnTo>
                  <a:pt x="3247040" y="1038592"/>
                </a:lnTo>
                <a:close/>
                <a:moveTo>
                  <a:pt x="2637440" y="889243"/>
                </a:moveTo>
                <a:lnTo>
                  <a:pt x="2676129" y="889243"/>
                </a:lnTo>
                <a:cubicBezTo>
                  <a:pt x="2682670" y="889243"/>
                  <a:pt x="2688226" y="889485"/>
                  <a:pt x="2692798" y="889968"/>
                </a:cubicBezTo>
                <a:cubicBezTo>
                  <a:pt x="2697369" y="890452"/>
                  <a:pt x="2701550" y="891215"/>
                  <a:pt x="2705342" y="892257"/>
                </a:cubicBezTo>
                <a:cubicBezTo>
                  <a:pt x="2715748" y="895084"/>
                  <a:pt x="2723702" y="899903"/>
                  <a:pt x="2729202" y="906712"/>
                </a:cubicBezTo>
                <a:cubicBezTo>
                  <a:pt x="2734702" y="913520"/>
                  <a:pt x="2737452" y="922022"/>
                  <a:pt x="2737452" y="932217"/>
                </a:cubicBezTo>
                <a:cubicBezTo>
                  <a:pt x="2737452" y="938244"/>
                  <a:pt x="2736485" y="943640"/>
                  <a:pt x="2734550" y="948402"/>
                </a:cubicBezTo>
                <a:cubicBezTo>
                  <a:pt x="2732615" y="953165"/>
                  <a:pt x="2729899" y="957294"/>
                  <a:pt x="2726402" y="960792"/>
                </a:cubicBezTo>
                <a:cubicBezTo>
                  <a:pt x="2722904" y="964289"/>
                  <a:pt x="2718719" y="967154"/>
                  <a:pt x="2713844" y="969387"/>
                </a:cubicBezTo>
                <a:cubicBezTo>
                  <a:pt x="2708970" y="971619"/>
                  <a:pt x="2703557" y="973256"/>
                  <a:pt x="2697604" y="974298"/>
                </a:cubicBezTo>
                <a:lnTo>
                  <a:pt x="2697604" y="974745"/>
                </a:lnTo>
                <a:lnTo>
                  <a:pt x="2741805" y="1038592"/>
                </a:lnTo>
                <a:lnTo>
                  <a:pt x="2723611" y="1038592"/>
                </a:lnTo>
                <a:lnTo>
                  <a:pt x="2677623" y="976754"/>
                </a:lnTo>
                <a:lnTo>
                  <a:pt x="2655634" y="976754"/>
                </a:lnTo>
                <a:lnTo>
                  <a:pt x="2655634" y="1038592"/>
                </a:lnTo>
                <a:lnTo>
                  <a:pt x="2637440" y="1038592"/>
                </a:lnTo>
                <a:close/>
                <a:moveTo>
                  <a:pt x="1865915" y="889243"/>
                </a:moveTo>
                <a:lnTo>
                  <a:pt x="1902769" y="889243"/>
                </a:lnTo>
                <a:cubicBezTo>
                  <a:pt x="1906152" y="889243"/>
                  <a:pt x="1909224" y="889299"/>
                  <a:pt x="1911982" y="889410"/>
                </a:cubicBezTo>
                <a:cubicBezTo>
                  <a:pt x="1914741" y="889522"/>
                  <a:pt x="1917279" y="889689"/>
                  <a:pt x="1919596" y="889913"/>
                </a:cubicBezTo>
                <a:cubicBezTo>
                  <a:pt x="1921913" y="890136"/>
                  <a:pt x="1924065" y="890415"/>
                  <a:pt x="1926052" y="890750"/>
                </a:cubicBezTo>
                <a:cubicBezTo>
                  <a:pt x="1928038" y="891085"/>
                  <a:pt x="1929914" y="891475"/>
                  <a:pt x="1931679" y="891922"/>
                </a:cubicBezTo>
                <a:cubicBezTo>
                  <a:pt x="1936313" y="893187"/>
                  <a:pt x="1940525" y="894917"/>
                  <a:pt x="1944313" y="897112"/>
                </a:cubicBezTo>
                <a:cubicBezTo>
                  <a:pt x="1948101" y="899307"/>
                  <a:pt x="1951320" y="901930"/>
                  <a:pt x="1953968" y="904981"/>
                </a:cubicBezTo>
                <a:cubicBezTo>
                  <a:pt x="1956617" y="908032"/>
                  <a:pt x="1958658" y="911493"/>
                  <a:pt x="1960093" y="915362"/>
                </a:cubicBezTo>
                <a:cubicBezTo>
                  <a:pt x="1961527" y="919232"/>
                  <a:pt x="1962244" y="923436"/>
                  <a:pt x="1962244" y="927975"/>
                </a:cubicBezTo>
                <a:cubicBezTo>
                  <a:pt x="1962244" y="931622"/>
                  <a:pt x="1961816" y="935119"/>
                  <a:pt x="1960960" y="938468"/>
                </a:cubicBezTo>
                <a:cubicBezTo>
                  <a:pt x="1960104" y="941816"/>
                  <a:pt x="1958728" y="944905"/>
                  <a:pt x="1956830" y="947732"/>
                </a:cubicBezTo>
                <a:cubicBezTo>
                  <a:pt x="1954933" y="950560"/>
                  <a:pt x="1952477" y="953090"/>
                  <a:pt x="1949463" y="955323"/>
                </a:cubicBezTo>
                <a:cubicBezTo>
                  <a:pt x="1946449" y="957555"/>
                  <a:pt x="1942785" y="959415"/>
                  <a:pt x="1938469" y="960904"/>
                </a:cubicBezTo>
                <a:lnTo>
                  <a:pt x="1938469" y="961350"/>
                </a:lnTo>
                <a:cubicBezTo>
                  <a:pt x="1943082" y="962020"/>
                  <a:pt x="1947231" y="963248"/>
                  <a:pt x="1950914" y="965034"/>
                </a:cubicBezTo>
                <a:cubicBezTo>
                  <a:pt x="1954598" y="966819"/>
                  <a:pt x="1957760" y="969108"/>
                  <a:pt x="1960402" y="971898"/>
                </a:cubicBezTo>
                <a:cubicBezTo>
                  <a:pt x="1963044" y="974689"/>
                  <a:pt x="1965072" y="978000"/>
                  <a:pt x="1966485" y="981833"/>
                </a:cubicBezTo>
                <a:cubicBezTo>
                  <a:pt x="1967899" y="985665"/>
                  <a:pt x="1968606" y="990037"/>
                  <a:pt x="1968606" y="994948"/>
                </a:cubicBezTo>
                <a:cubicBezTo>
                  <a:pt x="1968606" y="998445"/>
                  <a:pt x="1968091" y="1002110"/>
                  <a:pt x="1967060" y="1005943"/>
                </a:cubicBezTo>
                <a:cubicBezTo>
                  <a:pt x="1966029" y="1009775"/>
                  <a:pt x="1964318" y="1013496"/>
                  <a:pt x="1961926" y="1017105"/>
                </a:cubicBezTo>
                <a:cubicBezTo>
                  <a:pt x="1959533" y="1020714"/>
                  <a:pt x="1956405" y="1024044"/>
                  <a:pt x="1952540" y="1027095"/>
                </a:cubicBezTo>
                <a:cubicBezTo>
                  <a:pt x="1948675" y="1030146"/>
                  <a:pt x="1943872" y="1032639"/>
                  <a:pt x="1938130" y="1034574"/>
                </a:cubicBezTo>
                <a:cubicBezTo>
                  <a:pt x="1933713" y="1036062"/>
                  <a:pt x="1928818" y="1037104"/>
                  <a:pt x="1923444" y="1037699"/>
                </a:cubicBezTo>
                <a:cubicBezTo>
                  <a:pt x="1918071" y="1038294"/>
                  <a:pt x="1911629" y="1038592"/>
                  <a:pt x="1904121" y="1038592"/>
                </a:cubicBezTo>
                <a:lnTo>
                  <a:pt x="1865915" y="1038592"/>
                </a:lnTo>
                <a:close/>
                <a:moveTo>
                  <a:pt x="1342040" y="889243"/>
                </a:moveTo>
                <a:lnTo>
                  <a:pt x="1376196" y="889243"/>
                </a:lnTo>
                <a:cubicBezTo>
                  <a:pt x="1382967" y="889243"/>
                  <a:pt x="1389255" y="889522"/>
                  <a:pt x="1395060" y="890080"/>
                </a:cubicBezTo>
                <a:cubicBezTo>
                  <a:pt x="1400864" y="890638"/>
                  <a:pt x="1406259" y="891624"/>
                  <a:pt x="1411245" y="893038"/>
                </a:cubicBezTo>
                <a:cubicBezTo>
                  <a:pt x="1419951" y="895494"/>
                  <a:pt x="1427560" y="898917"/>
                  <a:pt x="1434071" y="903307"/>
                </a:cubicBezTo>
                <a:cubicBezTo>
                  <a:pt x="1440583" y="907698"/>
                  <a:pt x="1445978" y="912888"/>
                  <a:pt x="1450256" y="918878"/>
                </a:cubicBezTo>
                <a:cubicBezTo>
                  <a:pt x="1454535" y="924869"/>
                  <a:pt x="1457735" y="931603"/>
                  <a:pt x="1459856" y="939082"/>
                </a:cubicBezTo>
                <a:cubicBezTo>
                  <a:pt x="1461977" y="946560"/>
                  <a:pt x="1463037" y="954616"/>
                  <a:pt x="1463037" y="963248"/>
                </a:cubicBezTo>
                <a:cubicBezTo>
                  <a:pt x="1463037" y="971954"/>
                  <a:pt x="1461958" y="980140"/>
                  <a:pt x="1459800" y="987804"/>
                </a:cubicBezTo>
                <a:cubicBezTo>
                  <a:pt x="1457642" y="995469"/>
                  <a:pt x="1454386" y="1002371"/>
                  <a:pt x="1450033" y="1008510"/>
                </a:cubicBezTo>
                <a:cubicBezTo>
                  <a:pt x="1445680" y="1014649"/>
                  <a:pt x="1440248" y="1019951"/>
                  <a:pt x="1433737" y="1024416"/>
                </a:cubicBezTo>
                <a:cubicBezTo>
                  <a:pt x="1427225" y="1028881"/>
                  <a:pt x="1419616" y="1032341"/>
                  <a:pt x="1410910" y="1034797"/>
                </a:cubicBezTo>
                <a:cubicBezTo>
                  <a:pt x="1405924" y="1036211"/>
                  <a:pt x="1400529" y="1037197"/>
                  <a:pt x="1394725" y="1037755"/>
                </a:cubicBezTo>
                <a:cubicBezTo>
                  <a:pt x="1388921" y="1038313"/>
                  <a:pt x="1382633" y="1038592"/>
                  <a:pt x="1375861" y="1038592"/>
                </a:cubicBezTo>
                <a:lnTo>
                  <a:pt x="1342040" y="1038592"/>
                </a:lnTo>
                <a:close/>
                <a:moveTo>
                  <a:pt x="980090" y="889243"/>
                </a:moveTo>
                <a:lnTo>
                  <a:pt x="998172" y="889243"/>
                </a:lnTo>
                <a:lnTo>
                  <a:pt x="1056773" y="972512"/>
                </a:lnTo>
                <a:cubicBezTo>
                  <a:pt x="1065926" y="985683"/>
                  <a:pt x="1074968" y="999227"/>
                  <a:pt x="1083897" y="1013142"/>
                </a:cubicBezTo>
                <a:lnTo>
                  <a:pt x="1084567" y="1013142"/>
                </a:lnTo>
                <a:cubicBezTo>
                  <a:pt x="1083600" y="998632"/>
                  <a:pt x="1083116" y="983823"/>
                  <a:pt x="1083116" y="968717"/>
                </a:cubicBezTo>
                <a:lnTo>
                  <a:pt x="1083116" y="889243"/>
                </a:lnTo>
                <a:lnTo>
                  <a:pt x="1101422" y="889243"/>
                </a:lnTo>
                <a:lnTo>
                  <a:pt x="1101422" y="1038592"/>
                </a:lnTo>
                <a:lnTo>
                  <a:pt x="1083228" y="1038592"/>
                </a:lnTo>
                <a:lnTo>
                  <a:pt x="1024627" y="955323"/>
                </a:lnTo>
                <a:cubicBezTo>
                  <a:pt x="1014506" y="940812"/>
                  <a:pt x="1005465" y="927268"/>
                  <a:pt x="997503" y="914692"/>
                </a:cubicBezTo>
                <a:lnTo>
                  <a:pt x="996833" y="914692"/>
                </a:lnTo>
                <a:cubicBezTo>
                  <a:pt x="997800" y="928310"/>
                  <a:pt x="998284" y="944198"/>
                  <a:pt x="998284" y="962355"/>
                </a:cubicBezTo>
                <a:lnTo>
                  <a:pt x="998284" y="1038592"/>
                </a:lnTo>
                <a:lnTo>
                  <a:pt x="980090" y="1038592"/>
                </a:lnTo>
                <a:close/>
                <a:moveTo>
                  <a:pt x="846740" y="889243"/>
                </a:moveTo>
                <a:lnTo>
                  <a:pt x="885429" y="889243"/>
                </a:lnTo>
                <a:cubicBezTo>
                  <a:pt x="891970" y="889243"/>
                  <a:pt x="897526" y="889485"/>
                  <a:pt x="902098" y="889968"/>
                </a:cubicBezTo>
                <a:cubicBezTo>
                  <a:pt x="906669" y="890452"/>
                  <a:pt x="910850" y="891215"/>
                  <a:pt x="914642" y="892257"/>
                </a:cubicBezTo>
                <a:cubicBezTo>
                  <a:pt x="925048" y="895084"/>
                  <a:pt x="933002" y="899903"/>
                  <a:pt x="938502" y="906712"/>
                </a:cubicBezTo>
                <a:cubicBezTo>
                  <a:pt x="944002" y="913520"/>
                  <a:pt x="946752" y="922022"/>
                  <a:pt x="946752" y="932217"/>
                </a:cubicBezTo>
                <a:cubicBezTo>
                  <a:pt x="946752" y="938244"/>
                  <a:pt x="945785" y="943640"/>
                  <a:pt x="943850" y="948402"/>
                </a:cubicBezTo>
                <a:cubicBezTo>
                  <a:pt x="941915" y="953165"/>
                  <a:pt x="939199" y="957294"/>
                  <a:pt x="935702" y="960792"/>
                </a:cubicBezTo>
                <a:cubicBezTo>
                  <a:pt x="932204" y="964289"/>
                  <a:pt x="928019" y="967154"/>
                  <a:pt x="923144" y="969387"/>
                </a:cubicBezTo>
                <a:cubicBezTo>
                  <a:pt x="918270" y="971619"/>
                  <a:pt x="912857" y="973256"/>
                  <a:pt x="906904" y="974298"/>
                </a:cubicBezTo>
                <a:lnTo>
                  <a:pt x="906904" y="974745"/>
                </a:lnTo>
                <a:lnTo>
                  <a:pt x="951106" y="1038592"/>
                </a:lnTo>
                <a:lnTo>
                  <a:pt x="932911" y="1038592"/>
                </a:lnTo>
                <a:lnTo>
                  <a:pt x="886923" y="976754"/>
                </a:lnTo>
                <a:lnTo>
                  <a:pt x="864934" y="976754"/>
                </a:lnTo>
                <a:lnTo>
                  <a:pt x="864934" y="1038592"/>
                </a:lnTo>
                <a:lnTo>
                  <a:pt x="846740" y="1038592"/>
                </a:lnTo>
                <a:close/>
                <a:moveTo>
                  <a:pt x="713390" y="889243"/>
                </a:moveTo>
                <a:lnTo>
                  <a:pt x="750244" y="889243"/>
                </a:lnTo>
                <a:cubicBezTo>
                  <a:pt x="753627" y="889243"/>
                  <a:pt x="756698" y="889299"/>
                  <a:pt x="759457" y="889410"/>
                </a:cubicBezTo>
                <a:cubicBezTo>
                  <a:pt x="762216" y="889522"/>
                  <a:pt x="764754" y="889689"/>
                  <a:pt x="767071" y="889913"/>
                </a:cubicBezTo>
                <a:cubicBezTo>
                  <a:pt x="769388" y="890136"/>
                  <a:pt x="771540" y="890415"/>
                  <a:pt x="773527" y="890750"/>
                </a:cubicBezTo>
                <a:cubicBezTo>
                  <a:pt x="775513" y="891085"/>
                  <a:pt x="777389" y="891475"/>
                  <a:pt x="779154" y="891922"/>
                </a:cubicBezTo>
                <a:cubicBezTo>
                  <a:pt x="783788" y="893187"/>
                  <a:pt x="788000" y="894917"/>
                  <a:pt x="791788" y="897112"/>
                </a:cubicBezTo>
                <a:cubicBezTo>
                  <a:pt x="795576" y="899307"/>
                  <a:pt x="798794" y="901930"/>
                  <a:pt x="801443" y="904981"/>
                </a:cubicBezTo>
                <a:cubicBezTo>
                  <a:pt x="804092" y="908032"/>
                  <a:pt x="806133" y="911493"/>
                  <a:pt x="807567" y="915362"/>
                </a:cubicBezTo>
                <a:cubicBezTo>
                  <a:pt x="809002" y="919232"/>
                  <a:pt x="809719" y="923436"/>
                  <a:pt x="809719" y="927975"/>
                </a:cubicBezTo>
                <a:cubicBezTo>
                  <a:pt x="809719" y="931622"/>
                  <a:pt x="809291" y="935119"/>
                  <a:pt x="808435" y="938468"/>
                </a:cubicBezTo>
                <a:cubicBezTo>
                  <a:pt x="807579" y="941816"/>
                  <a:pt x="806203" y="944905"/>
                  <a:pt x="804305" y="947732"/>
                </a:cubicBezTo>
                <a:cubicBezTo>
                  <a:pt x="802408" y="950560"/>
                  <a:pt x="799952" y="953090"/>
                  <a:pt x="796938" y="955323"/>
                </a:cubicBezTo>
                <a:cubicBezTo>
                  <a:pt x="793924" y="957555"/>
                  <a:pt x="790259" y="959415"/>
                  <a:pt x="785943" y="960904"/>
                </a:cubicBezTo>
                <a:lnTo>
                  <a:pt x="785943" y="961350"/>
                </a:lnTo>
                <a:cubicBezTo>
                  <a:pt x="790557" y="962020"/>
                  <a:pt x="794706" y="963248"/>
                  <a:pt x="798389" y="965034"/>
                </a:cubicBezTo>
                <a:cubicBezTo>
                  <a:pt x="802073" y="966819"/>
                  <a:pt x="805235" y="969108"/>
                  <a:pt x="807877" y="971898"/>
                </a:cubicBezTo>
                <a:cubicBezTo>
                  <a:pt x="810519" y="974689"/>
                  <a:pt x="812547" y="978000"/>
                  <a:pt x="813960" y="981833"/>
                </a:cubicBezTo>
                <a:cubicBezTo>
                  <a:pt x="815374" y="985665"/>
                  <a:pt x="816081" y="990037"/>
                  <a:pt x="816081" y="994948"/>
                </a:cubicBezTo>
                <a:cubicBezTo>
                  <a:pt x="816081" y="998445"/>
                  <a:pt x="815566" y="1002110"/>
                  <a:pt x="814535" y="1005943"/>
                </a:cubicBezTo>
                <a:cubicBezTo>
                  <a:pt x="813504" y="1009775"/>
                  <a:pt x="811793" y="1013496"/>
                  <a:pt x="809400" y="1017105"/>
                </a:cubicBezTo>
                <a:cubicBezTo>
                  <a:pt x="807008" y="1020714"/>
                  <a:pt x="803880" y="1024044"/>
                  <a:pt x="800015" y="1027095"/>
                </a:cubicBezTo>
                <a:cubicBezTo>
                  <a:pt x="796150" y="1030146"/>
                  <a:pt x="791347" y="1032639"/>
                  <a:pt x="785605" y="1034574"/>
                </a:cubicBezTo>
                <a:cubicBezTo>
                  <a:pt x="781188" y="1036062"/>
                  <a:pt x="776293" y="1037104"/>
                  <a:pt x="770919" y="1037699"/>
                </a:cubicBezTo>
                <a:cubicBezTo>
                  <a:pt x="765546" y="1038294"/>
                  <a:pt x="759104" y="1038592"/>
                  <a:pt x="751596" y="1038592"/>
                </a:cubicBezTo>
                <a:lnTo>
                  <a:pt x="713390" y="1038592"/>
                </a:lnTo>
                <a:close/>
                <a:moveTo>
                  <a:pt x="560990" y="889243"/>
                </a:moveTo>
                <a:lnTo>
                  <a:pt x="595146" y="889243"/>
                </a:lnTo>
                <a:cubicBezTo>
                  <a:pt x="601918" y="889243"/>
                  <a:pt x="608206" y="889522"/>
                  <a:pt x="614010" y="890080"/>
                </a:cubicBezTo>
                <a:cubicBezTo>
                  <a:pt x="619814" y="890638"/>
                  <a:pt x="625209" y="891624"/>
                  <a:pt x="630195" y="893038"/>
                </a:cubicBezTo>
                <a:cubicBezTo>
                  <a:pt x="638901" y="895494"/>
                  <a:pt x="646510" y="898917"/>
                  <a:pt x="653021" y="903307"/>
                </a:cubicBezTo>
                <a:cubicBezTo>
                  <a:pt x="659533" y="907698"/>
                  <a:pt x="664928" y="912888"/>
                  <a:pt x="669206" y="918878"/>
                </a:cubicBezTo>
                <a:cubicBezTo>
                  <a:pt x="673485" y="924869"/>
                  <a:pt x="676685" y="931603"/>
                  <a:pt x="678806" y="939082"/>
                </a:cubicBezTo>
                <a:cubicBezTo>
                  <a:pt x="680927" y="946560"/>
                  <a:pt x="681987" y="954616"/>
                  <a:pt x="681987" y="963248"/>
                </a:cubicBezTo>
                <a:cubicBezTo>
                  <a:pt x="681987" y="971954"/>
                  <a:pt x="680908" y="980140"/>
                  <a:pt x="678750" y="987804"/>
                </a:cubicBezTo>
                <a:cubicBezTo>
                  <a:pt x="676592" y="995469"/>
                  <a:pt x="673336" y="1002371"/>
                  <a:pt x="668983" y="1008510"/>
                </a:cubicBezTo>
                <a:cubicBezTo>
                  <a:pt x="664630" y="1014649"/>
                  <a:pt x="659198" y="1019951"/>
                  <a:pt x="652687" y="1024416"/>
                </a:cubicBezTo>
                <a:cubicBezTo>
                  <a:pt x="646175" y="1028881"/>
                  <a:pt x="638566" y="1032341"/>
                  <a:pt x="629860" y="1034797"/>
                </a:cubicBezTo>
                <a:cubicBezTo>
                  <a:pt x="624874" y="1036211"/>
                  <a:pt x="619479" y="1037197"/>
                  <a:pt x="613675" y="1037755"/>
                </a:cubicBezTo>
                <a:cubicBezTo>
                  <a:pt x="607871" y="1038313"/>
                  <a:pt x="601583" y="1038592"/>
                  <a:pt x="594811" y="1038592"/>
                </a:cubicBezTo>
                <a:lnTo>
                  <a:pt x="560990" y="1038592"/>
                </a:lnTo>
                <a:close/>
                <a:moveTo>
                  <a:pt x="3407402" y="888573"/>
                </a:moveTo>
                <a:lnTo>
                  <a:pt x="3424703" y="888573"/>
                </a:lnTo>
                <a:lnTo>
                  <a:pt x="3424703" y="907884"/>
                </a:lnTo>
                <a:lnTo>
                  <a:pt x="3407402" y="907884"/>
                </a:lnTo>
                <a:close/>
                <a:moveTo>
                  <a:pt x="1607177" y="888573"/>
                </a:moveTo>
                <a:lnTo>
                  <a:pt x="1624478" y="888573"/>
                </a:lnTo>
                <a:lnTo>
                  <a:pt x="1624478" y="907884"/>
                </a:lnTo>
                <a:lnTo>
                  <a:pt x="1607177" y="907884"/>
                </a:lnTo>
                <a:close/>
                <a:moveTo>
                  <a:pt x="3588824" y="876965"/>
                </a:moveTo>
                <a:lnTo>
                  <a:pt x="3606125" y="876965"/>
                </a:lnTo>
                <a:lnTo>
                  <a:pt x="3606125" y="947063"/>
                </a:lnTo>
                <a:lnTo>
                  <a:pt x="3606460" y="947063"/>
                </a:lnTo>
                <a:cubicBezTo>
                  <a:pt x="3608394" y="944607"/>
                  <a:pt x="3610552" y="942319"/>
                  <a:pt x="3612934" y="940198"/>
                </a:cubicBezTo>
                <a:cubicBezTo>
                  <a:pt x="3615315" y="938077"/>
                  <a:pt x="3617957" y="936254"/>
                  <a:pt x="3620859" y="934728"/>
                </a:cubicBezTo>
                <a:cubicBezTo>
                  <a:pt x="3623761" y="933203"/>
                  <a:pt x="3626886" y="931994"/>
                  <a:pt x="3630235" y="931101"/>
                </a:cubicBezTo>
                <a:cubicBezTo>
                  <a:pt x="3633584" y="930208"/>
                  <a:pt x="3637193" y="929761"/>
                  <a:pt x="3641062" y="929761"/>
                </a:cubicBezTo>
                <a:cubicBezTo>
                  <a:pt x="3645081" y="929761"/>
                  <a:pt x="3649099" y="930301"/>
                  <a:pt x="3653117" y="931380"/>
                </a:cubicBezTo>
                <a:cubicBezTo>
                  <a:pt x="3657136" y="932459"/>
                  <a:pt x="3660856" y="934375"/>
                  <a:pt x="3664279" y="937128"/>
                </a:cubicBezTo>
                <a:cubicBezTo>
                  <a:pt x="3667702" y="939882"/>
                  <a:pt x="3670493" y="943714"/>
                  <a:pt x="3672651" y="948625"/>
                </a:cubicBezTo>
                <a:cubicBezTo>
                  <a:pt x="3674809" y="953537"/>
                  <a:pt x="3675888" y="959862"/>
                  <a:pt x="3675888" y="967601"/>
                </a:cubicBezTo>
                <a:lnTo>
                  <a:pt x="3675888" y="1038592"/>
                </a:lnTo>
                <a:lnTo>
                  <a:pt x="3658587" y="1038592"/>
                </a:lnTo>
                <a:lnTo>
                  <a:pt x="3658587" y="970391"/>
                </a:lnTo>
                <a:cubicBezTo>
                  <a:pt x="3658587" y="961834"/>
                  <a:pt x="3656968" y="955397"/>
                  <a:pt x="3653731" y="951081"/>
                </a:cubicBezTo>
                <a:cubicBezTo>
                  <a:pt x="3650494" y="946765"/>
                  <a:pt x="3645192" y="944607"/>
                  <a:pt x="3637825" y="944607"/>
                </a:cubicBezTo>
                <a:cubicBezTo>
                  <a:pt x="3631723" y="944607"/>
                  <a:pt x="3625919" y="946263"/>
                  <a:pt x="3620412" y="949574"/>
                </a:cubicBezTo>
                <a:cubicBezTo>
                  <a:pt x="3614906" y="952885"/>
                  <a:pt x="3610143" y="957443"/>
                  <a:pt x="3606125" y="963248"/>
                </a:cubicBezTo>
                <a:lnTo>
                  <a:pt x="3606125" y="1038592"/>
                </a:lnTo>
                <a:lnTo>
                  <a:pt x="3588824" y="1038592"/>
                </a:lnTo>
                <a:close/>
                <a:moveTo>
                  <a:pt x="2543827" y="876965"/>
                </a:moveTo>
                <a:lnTo>
                  <a:pt x="2561128" y="876965"/>
                </a:lnTo>
                <a:lnTo>
                  <a:pt x="2561128" y="1038592"/>
                </a:lnTo>
                <a:lnTo>
                  <a:pt x="2548068" y="1038592"/>
                </a:lnTo>
                <a:lnTo>
                  <a:pt x="2544497" y="1026760"/>
                </a:lnTo>
                <a:lnTo>
                  <a:pt x="2544050" y="1026760"/>
                </a:lnTo>
                <a:cubicBezTo>
                  <a:pt x="2542711" y="1028472"/>
                  <a:pt x="2541148" y="1030202"/>
                  <a:pt x="2539362" y="1031950"/>
                </a:cubicBezTo>
                <a:cubicBezTo>
                  <a:pt x="2537576" y="1033699"/>
                  <a:pt x="2535474" y="1035280"/>
                  <a:pt x="2533056" y="1036694"/>
                </a:cubicBezTo>
                <a:cubicBezTo>
                  <a:pt x="2530637" y="1038108"/>
                  <a:pt x="2527847" y="1039243"/>
                  <a:pt x="2524684" y="1040099"/>
                </a:cubicBezTo>
                <a:cubicBezTo>
                  <a:pt x="2521521" y="1040955"/>
                  <a:pt x="2517856" y="1041382"/>
                  <a:pt x="2513689" y="1041382"/>
                </a:cubicBezTo>
                <a:cubicBezTo>
                  <a:pt x="2507885" y="1041382"/>
                  <a:pt x="2502192" y="1040396"/>
                  <a:pt x="2496611" y="1038424"/>
                </a:cubicBezTo>
                <a:cubicBezTo>
                  <a:pt x="2491030" y="1036452"/>
                  <a:pt x="2486063" y="1033290"/>
                  <a:pt x="2481710" y="1028937"/>
                </a:cubicBezTo>
                <a:cubicBezTo>
                  <a:pt x="2477357" y="1024583"/>
                  <a:pt x="2473841" y="1018965"/>
                  <a:pt x="2471162" y="1012082"/>
                </a:cubicBezTo>
                <a:cubicBezTo>
                  <a:pt x="2468483" y="1005199"/>
                  <a:pt x="2467143" y="996808"/>
                  <a:pt x="2467143" y="986911"/>
                </a:cubicBezTo>
                <a:cubicBezTo>
                  <a:pt x="2467143" y="979544"/>
                  <a:pt x="2467869" y="973014"/>
                  <a:pt x="2469320" y="967322"/>
                </a:cubicBezTo>
                <a:cubicBezTo>
                  <a:pt x="2470771" y="961629"/>
                  <a:pt x="2472687" y="956662"/>
                  <a:pt x="2475068" y="952420"/>
                </a:cubicBezTo>
                <a:cubicBezTo>
                  <a:pt x="2477450" y="948179"/>
                  <a:pt x="2480240" y="944626"/>
                  <a:pt x="2483440" y="941761"/>
                </a:cubicBezTo>
                <a:cubicBezTo>
                  <a:pt x="2486640" y="938896"/>
                  <a:pt x="2489951" y="936570"/>
                  <a:pt x="2493374" y="934784"/>
                </a:cubicBezTo>
                <a:cubicBezTo>
                  <a:pt x="2496797" y="932998"/>
                  <a:pt x="2500276" y="931715"/>
                  <a:pt x="2503811" y="930933"/>
                </a:cubicBezTo>
                <a:cubicBezTo>
                  <a:pt x="2507345" y="930152"/>
                  <a:pt x="2510675" y="929761"/>
                  <a:pt x="2513801" y="929761"/>
                </a:cubicBezTo>
                <a:cubicBezTo>
                  <a:pt x="2520275" y="929761"/>
                  <a:pt x="2525893" y="930840"/>
                  <a:pt x="2530656" y="932998"/>
                </a:cubicBezTo>
                <a:cubicBezTo>
                  <a:pt x="2535418" y="935156"/>
                  <a:pt x="2539697" y="938319"/>
                  <a:pt x="2543492" y="942486"/>
                </a:cubicBezTo>
                <a:lnTo>
                  <a:pt x="2543827" y="942486"/>
                </a:lnTo>
                <a:close/>
                <a:moveTo>
                  <a:pt x="2245799" y="876965"/>
                </a:moveTo>
                <a:lnTo>
                  <a:pt x="2263100" y="876965"/>
                </a:lnTo>
                <a:lnTo>
                  <a:pt x="2263100" y="979879"/>
                </a:lnTo>
                <a:lnTo>
                  <a:pt x="2263323" y="979879"/>
                </a:lnTo>
                <a:lnTo>
                  <a:pt x="2313329" y="932552"/>
                </a:lnTo>
                <a:lnTo>
                  <a:pt x="2335877" y="932552"/>
                </a:lnTo>
                <a:lnTo>
                  <a:pt x="2284085" y="981330"/>
                </a:lnTo>
                <a:lnTo>
                  <a:pt x="2335765" y="1038592"/>
                </a:lnTo>
                <a:lnTo>
                  <a:pt x="2314222" y="1038592"/>
                </a:lnTo>
                <a:lnTo>
                  <a:pt x="2263323" y="982112"/>
                </a:lnTo>
                <a:lnTo>
                  <a:pt x="2263100" y="982112"/>
                </a:lnTo>
                <a:lnTo>
                  <a:pt x="2263100" y="1038592"/>
                </a:lnTo>
                <a:lnTo>
                  <a:pt x="2245799" y="1038592"/>
                </a:lnTo>
                <a:close/>
                <a:moveTo>
                  <a:pt x="1664774" y="876965"/>
                </a:moveTo>
                <a:lnTo>
                  <a:pt x="1682075" y="876965"/>
                </a:lnTo>
                <a:lnTo>
                  <a:pt x="1682075" y="1038592"/>
                </a:lnTo>
                <a:lnTo>
                  <a:pt x="1664774" y="1038592"/>
                </a:lnTo>
                <a:close/>
                <a:moveTo>
                  <a:pt x="172279" y="850932"/>
                </a:moveTo>
                <a:lnTo>
                  <a:pt x="265044" y="943698"/>
                </a:lnTo>
                <a:lnTo>
                  <a:pt x="172279" y="1036463"/>
                </a:lnTo>
                <a:lnTo>
                  <a:pt x="172279" y="990080"/>
                </a:lnTo>
                <a:lnTo>
                  <a:pt x="0" y="990080"/>
                </a:lnTo>
                <a:lnTo>
                  <a:pt x="0" y="897315"/>
                </a:lnTo>
                <a:lnTo>
                  <a:pt x="172279" y="897315"/>
                </a:lnTo>
                <a:close/>
                <a:moveTo>
                  <a:pt x="1342598" y="579214"/>
                </a:moveTo>
                <a:lnTo>
                  <a:pt x="1363806" y="579214"/>
                </a:lnTo>
                <a:lnTo>
                  <a:pt x="1363806" y="600980"/>
                </a:lnTo>
                <a:lnTo>
                  <a:pt x="1342598" y="600980"/>
                </a:lnTo>
                <a:close/>
                <a:moveTo>
                  <a:pt x="3175421" y="550527"/>
                </a:moveTo>
                <a:cubicBezTo>
                  <a:pt x="3168088" y="550527"/>
                  <a:pt x="3162347" y="552090"/>
                  <a:pt x="3158199" y="555215"/>
                </a:cubicBezTo>
                <a:cubicBezTo>
                  <a:pt x="3154050" y="558341"/>
                  <a:pt x="3151976" y="563140"/>
                  <a:pt x="3151976" y="569614"/>
                </a:cubicBezTo>
                <a:cubicBezTo>
                  <a:pt x="3151976" y="572889"/>
                  <a:pt x="3152494" y="575753"/>
                  <a:pt x="3153532" y="578209"/>
                </a:cubicBezTo>
                <a:cubicBezTo>
                  <a:pt x="3154569" y="580665"/>
                  <a:pt x="3155995" y="582693"/>
                  <a:pt x="3157810" y="584293"/>
                </a:cubicBezTo>
                <a:cubicBezTo>
                  <a:pt x="3159625" y="585892"/>
                  <a:pt x="3161773" y="587083"/>
                  <a:pt x="3164254" y="587864"/>
                </a:cubicBezTo>
                <a:cubicBezTo>
                  <a:pt x="3166735" y="588646"/>
                  <a:pt x="3169383" y="589036"/>
                  <a:pt x="3172198" y="589036"/>
                </a:cubicBezTo>
                <a:cubicBezTo>
                  <a:pt x="3175903" y="589036"/>
                  <a:pt x="3179348" y="588497"/>
                  <a:pt x="3182533" y="587418"/>
                </a:cubicBezTo>
                <a:cubicBezTo>
                  <a:pt x="3185718" y="586339"/>
                  <a:pt x="3188552" y="585055"/>
                  <a:pt x="3191034" y="583567"/>
                </a:cubicBezTo>
                <a:cubicBezTo>
                  <a:pt x="3193515" y="582079"/>
                  <a:pt x="3195627" y="580590"/>
                  <a:pt x="3197367" y="579102"/>
                </a:cubicBezTo>
                <a:cubicBezTo>
                  <a:pt x="3199108" y="577614"/>
                  <a:pt x="3200386" y="576460"/>
                  <a:pt x="3201201" y="575642"/>
                </a:cubicBezTo>
                <a:lnTo>
                  <a:pt x="3201201" y="554434"/>
                </a:lnTo>
                <a:cubicBezTo>
                  <a:pt x="3198015" y="553541"/>
                  <a:pt x="3194237" y="552685"/>
                  <a:pt x="3189867" y="551867"/>
                </a:cubicBezTo>
                <a:cubicBezTo>
                  <a:pt x="3185497" y="551048"/>
                  <a:pt x="3180682" y="550602"/>
                  <a:pt x="3175421" y="550527"/>
                </a:cubicBezTo>
                <a:close/>
                <a:moveTo>
                  <a:pt x="2946821" y="550527"/>
                </a:moveTo>
                <a:cubicBezTo>
                  <a:pt x="2939488" y="550527"/>
                  <a:pt x="2933747" y="552090"/>
                  <a:pt x="2929599" y="555215"/>
                </a:cubicBezTo>
                <a:cubicBezTo>
                  <a:pt x="2925450" y="558341"/>
                  <a:pt x="2923376" y="563140"/>
                  <a:pt x="2923376" y="569614"/>
                </a:cubicBezTo>
                <a:cubicBezTo>
                  <a:pt x="2923376" y="572889"/>
                  <a:pt x="2923894" y="575753"/>
                  <a:pt x="2924932" y="578209"/>
                </a:cubicBezTo>
                <a:cubicBezTo>
                  <a:pt x="2925969" y="580665"/>
                  <a:pt x="2927395" y="582693"/>
                  <a:pt x="2929210" y="584293"/>
                </a:cubicBezTo>
                <a:cubicBezTo>
                  <a:pt x="2931025" y="585892"/>
                  <a:pt x="2933173" y="587083"/>
                  <a:pt x="2935654" y="587864"/>
                </a:cubicBezTo>
                <a:cubicBezTo>
                  <a:pt x="2938135" y="588646"/>
                  <a:pt x="2940783" y="589036"/>
                  <a:pt x="2943598" y="589036"/>
                </a:cubicBezTo>
                <a:cubicBezTo>
                  <a:pt x="2947303" y="589036"/>
                  <a:pt x="2950748" y="588497"/>
                  <a:pt x="2953933" y="587418"/>
                </a:cubicBezTo>
                <a:cubicBezTo>
                  <a:pt x="2957118" y="586339"/>
                  <a:pt x="2959952" y="585055"/>
                  <a:pt x="2962434" y="583567"/>
                </a:cubicBezTo>
                <a:cubicBezTo>
                  <a:pt x="2964915" y="582079"/>
                  <a:pt x="2967027" y="580590"/>
                  <a:pt x="2968767" y="579102"/>
                </a:cubicBezTo>
                <a:cubicBezTo>
                  <a:pt x="2970508" y="577614"/>
                  <a:pt x="2971786" y="576460"/>
                  <a:pt x="2972601" y="575642"/>
                </a:cubicBezTo>
                <a:lnTo>
                  <a:pt x="2972601" y="554434"/>
                </a:lnTo>
                <a:cubicBezTo>
                  <a:pt x="2969415" y="553541"/>
                  <a:pt x="2965637" y="552685"/>
                  <a:pt x="2961267" y="551867"/>
                </a:cubicBezTo>
                <a:cubicBezTo>
                  <a:pt x="2956897" y="551048"/>
                  <a:pt x="2952082" y="550602"/>
                  <a:pt x="2946821" y="550527"/>
                </a:cubicBezTo>
                <a:close/>
                <a:moveTo>
                  <a:pt x="1342598" y="510902"/>
                </a:moveTo>
                <a:lnTo>
                  <a:pt x="1363806" y="510902"/>
                </a:lnTo>
                <a:lnTo>
                  <a:pt x="1363806" y="532668"/>
                </a:lnTo>
                <a:lnTo>
                  <a:pt x="1342598" y="532668"/>
                </a:lnTo>
                <a:close/>
                <a:moveTo>
                  <a:pt x="723497" y="507107"/>
                </a:moveTo>
                <a:cubicBezTo>
                  <a:pt x="718930" y="507107"/>
                  <a:pt x="714924" y="507962"/>
                  <a:pt x="711480" y="509674"/>
                </a:cubicBezTo>
                <a:cubicBezTo>
                  <a:pt x="708036" y="511385"/>
                  <a:pt x="705153" y="513655"/>
                  <a:pt x="702832" y="516483"/>
                </a:cubicBezTo>
                <a:cubicBezTo>
                  <a:pt x="700511" y="519310"/>
                  <a:pt x="698714" y="522603"/>
                  <a:pt x="697441" y="526361"/>
                </a:cubicBezTo>
                <a:cubicBezTo>
                  <a:pt x="696168" y="530119"/>
                  <a:pt x="695457" y="534044"/>
                  <a:pt x="695307" y="538137"/>
                </a:cubicBezTo>
                <a:lnTo>
                  <a:pt x="750113" y="538137"/>
                </a:lnTo>
                <a:cubicBezTo>
                  <a:pt x="750336" y="528463"/>
                  <a:pt x="748184" y="520873"/>
                  <a:pt x="743655" y="515366"/>
                </a:cubicBezTo>
                <a:cubicBezTo>
                  <a:pt x="739126" y="509860"/>
                  <a:pt x="732407" y="507107"/>
                  <a:pt x="723497" y="507107"/>
                </a:cubicBezTo>
                <a:close/>
                <a:moveTo>
                  <a:pt x="3476522" y="506995"/>
                </a:moveTo>
                <a:cubicBezTo>
                  <a:pt x="3472529" y="506995"/>
                  <a:pt x="3468818" y="507776"/>
                  <a:pt x="3465390" y="509339"/>
                </a:cubicBezTo>
                <a:cubicBezTo>
                  <a:pt x="3461962" y="510902"/>
                  <a:pt x="3458967" y="513022"/>
                  <a:pt x="3456405" y="515701"/>
                </a:cubicBezTo>
                <a:cubicBezTo>
                  <a:pt x="3453844" y="518380"/>
                  <a:pt x="3451772" y="521524"/>
                  <a:pt x="3450190" y="525133"/>
                </a:cubicBezTo>
                <a:cubicBezTo>
                  <a:pt x="3448607" y="528742"/>
                  <a:pt x="3447628" y="532593"/>
                  <a:pt x="3447251" y="536686"/>
                </a:cubicBezTo>
                <a:lnTo>
                  <a:pt x="3501499" y="536686"/>
                </a:lnTo>
                <a:cubicBezTo>
                  <a:pt x="3501499" y="532519"/>
                  <a:pt x="3500952" y="528631"/>
                  <a:pt x="3499860" y="525022"/>
                </a:cubicBezTo>
                <a:cubicBezTo>
                  <a:pt x="3498768" y="521413"/>
                  <a:pt x="3497167" y="518269"/>
                  <a:pt x="3495057" y="515590"/>
                </a:cubicBezTo>
                <a:cubicBezTo>
                  <a:pt x="3492947" y="512911"/>
                  <a:pt x="3490348" y="510809"/>
                  <a:pt x="3487258" y="509283"/>
                </a:cubicBezTo>
                <a:cubicBezTo>
                  <a:pt x="3484169" y="507758"/>
                  <a:pt x="3480590" y="506995"/>
                  <a:pt x="3476522" y="506995"/>
                </a:cubicBezTo>
                <a:close/>
                <a:moveTo>
                  <a:pt x="3300432" y="506995"/>
                </a:moveTo>
                <a:cubicBezTo>
                  <a:pt x="3295074" y="506995"/>
                  <a:pt x="3290032" y="508111"/>
                  <a:pt x="3285307" y="510344"/>
                </a:cubicBezTo>
                <a:cubicBezTo>
                  <a:pt x="3280582" y="512576"/>
                  <a:pt x="3276396" y="515478"/>
                  <a:pt x="3272750" y="519050"/>
                </a:cubicBezTo>
                <a:lnTo>
                  <a:pt x="3272750" y="574526"/>
                </a:lnTo>
                <a:cubicBezTo>
                  <a:pt x="3273792" y="575940"/>
                  <a:pt x="3275150" y="577484"/>
                  <a:pt x="3276824" y="579158"/>
                </a:cubicBezTo>
                <a:cubicBezTo>
                  <a:pt x="3278498" y="580832"/>
                  <a:pt x="3280489" y="582395"/>
                  <a:pt x="3282796" y="583846"/>
                </a:cubicBezTo>
                <a:cubicBezTo>
                  <a:pt x="3285103" y="585297"/>
                  <a:pt x="3287688" y="586525"/>
                  <a:pt x="3290553" y="587530"/>
                </a:cubicBezTo>
                <a:cubicBezTo>
                  <a:pt x="3293418" y="588534"/>
                  <a:pt x="3296562" y="589036"/>
                  <a:pt x="3299985" y="589036"/>
                </a:cubicBezTo>
                <a:cubicBezTo>
                  <a:pt x="3305120" y="589036"/>
                  <a:pt x="3309641" y="588032"/>
                  <a:pt x="3313547" y="586023"/>
                </a:cubicBezTo>
                <a:cubicBezTo>
                  <a:pt x="3317454" y="584013"/>
                  <a:pt x="3320728" y="581167"/>
                  <a:pt x="3323370" y="577484"/>
                </a:cubicBezTo>
                <a:cubicBezTo>
                  <a:pt x="3326012" y="573800"/>
                  <a:pt x="3328002" y="569410"/>
                  <a:pt x="3329342" y="564312"/>
                </a:cubicBezTo>
                <a:cubicBezTo>
                  <a:pt x="3330681" y="559215"/>
                  <a:pt x="3331351" y="553615"/>
                  <a:pt x="3331351" y="547513"/>
                </a:cubicBezTo>
                <a:cubicBezTo>
                  <a:pt x="3331351" y="539105"/>
                  <a:pt x="3330365" y="532277"/>
                  <a:pt x="3328393" y="527031"/>
                </a:cubicBezTo>
                <a:cubicBezTo>
                  <a:pt x="3326421" y="521785"/>
                  <a:pt x="3323891" y="517692"/>
                  <a:pt x="3320803" y="514753"/>
                </a:cubicBezTo>
                <a:cubicBezTo>
                  <a:pt x="3317715" y="511813"/>
                  <a:pt x="3314422" y="509785"/>
                  <a:pt x="3310924" y="508669"/>
                </a:cubicBezTo>
                <a:cubicBezTo>
                  <a:pt x="3307427" y="507553"/>
                  <a:pt x="3303929" y="506995"/>
                  <a:pt x="3300432" y="506995"/>
                </a:cubicBezTo>
                <a:close/>
                <a:moveTo>
                  <a:pt x="2476397" y="506995"/>
                </a:moveTo>
                <a:cubicBezTo>
                  <a:pt x="2472404" y="506995"/>
                  <a:pt x="2468693" y="507776"/>
                  <a:pt x="2465265" y="509339"/>
                </a:cubicBezTo>
                <a:cubicBezTo>
                  <a:pt x="2461837" y="510902"/>
                  <a:pt x="2458842" y="513022"/>
                  <a:pt x="2456281" y="515701"/>
                </a:cubicBezTo>
                <a:cubicBezTo>
                  <a:pt x="2453719" y="518380"/>
                  <a:pt x="2451647" y="521524"/>
                  <a:pt x="2450065" y="525133"/>
                </a:cubicBezTo>
                <a:cubicBezTo>
                  <a:pt x="2448482" y="528742"/>
                  <a:pt x="2447503" y="532593"/>
                  <a:pt x="2447126" y="536686"/>
                </a:cubicBezTo>
                <a:lnTo>
                  <a:pt x="2501374" y="536686"/>
                </a:lnTo>
                <a:cubicBezTo>
                  <a:pt x="2501374" y="532519"/>
                  <a:pt x="2500828" y="528631"/>
                  <a:pt x="2499735" y="525022"/>
                </a:cubicBezTo>
                <a:cubicBezTo>
                  <a:pt x="2498643" y="521413"/>
                  <a:pt x="2497042" y="518269"/>
                  <a:pt x="2494932" y="515590"/>
                </a:cubicBezTo>
                <a:cubicBezTo>
                  <a:pt x="2492822" y="512911"/>
                  <a:pt x="2490223" y="510809"/>
                  <a:pt x="2487133" y="509283"/>
                </a:cubicBezTo>
                <a:cubicBezTo>
                  <a:pt x="2484044" y="507758"/>
                  <a:pt x="2480465" y="506995"/>
                  <a:pt x="2476397" y="506995"/>
                </a:cubicBezTo>
                <a:close/>
                <a:moveTo>
                  <a:pt x="2200172" y="506995"/>
                </a:moveTo>
                <a:cubicBezTo>
                  <a:pt x="2196179" y="506995"/>
                  <a:pt x="2192468" y="507776"/>
                  <a:pt x="2189040" y="509339"/>
                </a:cubicBezTo>
                <a:cubicBezTo>
                  <a:pt x="2185612" y="510902"/>
                  <a:pt x="2182617" y="513022"/>
                  <a:pt x="2180056" y="515701"/>
                </a:cubicBezTo>
                <a:cubicBezTo>
                  <a:pt x="2177494" y="518380"/>
                  <a:pt x="2175422" y="521524"/>
                  <a:pt x="2173840" y="525133"/>
                </a:cubicBezTo>
                <a:cubicBezTo>
                  <a:pt x="2172257" y="528742"/>
                  <a:pt x="2171278" y="532593"/>
                  <a:pt x="2170901" y="536686"/>
                </a:cubicBezTo>
                <a:lnTo>
                  <a:pt x="2225149" y="536686"/>
                </a:lnTo>
                <a:cubicBezTo>
                  <a:pt x="2225149" y="532519"/>
                  <a:pt x="2224603" y="528631"/>
                  <a:pt x="2223510" y="525022"/>
                </a:cubicBezTo>
                <a:cubicBezTo>
                  <a:pt x="2222418" y="521413"/>
                  <a:pt x="2220817" y="518269"/>
                  <a:pt x="2218707" y="515590"/>
                </a:cubicBezTo>
                <a:cubicBezTo>
                  <a:pt x="2216597" y="512911"/>
                  <a:pt x="2213998" y="510809"/>
                  <a:pt x="2210908" y="509283"/>
                </a:cubicBezTo>
                <a:cubicBezTo>
                  <a:pt x="2207819" y="507758"/>
                  <a:pt x="2204240" y="506995"/>
                  <a:pt x="2200172" y="506995"/>
                </a:cubicBezTo>
                <a:close/>
                <a:moveTo>
                  <a:pt x="1847747" y="506995"/>
                </a:moveTo>
                <a:cubicBezTo>
                  <a:pt x="1843754" y="506995"/>
                  <a:pt x="1840043" y="507776"/>
                  <a:pt x="1836615" y="509339"/>
                </a:cubicBezTo>
                <a:cubicBezTo>
                  <a:pt x="1833187" y="510902"/>
                  <a:pt x="1830192" y="513022"/>
                  <a:pt x="1827631" y="515701"/>
                </a:cubicBezTo>
                <a:cubicBezTo>
                  <a:pt x="1825069" y="518380"/>
                  <a:pt x="1822997" y="521524"/>
                  <a:pt x="1821415" y="525133"/>
                </a:cubicBezTo>
                <a:cubicBezTo>
                  <a:pt x="1819832" y="528742"/>
                  <a:pt x="1818853" y="532593"/>
                  <a:pt x="1818476" y="536686"/>
                </a:cubicBezTo>
                <a:lnTo>
                  <a:pt x="1872724" y="536686"/>
                </a:lnTo>
                <a:cubicBezTo>
                  <a:pt x="1872724" y="532519"/>
                  <a:pt x="1872178" y="528631"/>
                  <a:pt x="1871085" y="525022"/>
                </a:cubicBezTo>
                <a:cubicBezTo>
                  <a:pt x="1869993" y="521413"/>
                  <a:pt x="1868392" y="518269"/>
                  <a:pt x="1866282" y="515590"/>
                </a:cubicBezTo>
                <a:cubicBezTo>
                  <a:pt x="1864172" y="512911"/>
                  <a:pt x="1861573" y="510809"/>
                  <a:pt x="1858483" y="509283"/>
                </a:cubicBezTo>
                <a:cubicBezTo>
                  <a:pt x="1855394" y="507758"/>
                  <a:pt x="1851815" y="506995"/>
                  <a:pt x="1847747" y="506995"/>
                </a:cubicBezTo>
                <a:close/>
                <a:moveTo>
                  <a:pt x="1628672" y="506995"/>
                </a:moveTo>
                <a:cubicBezTo>
                  <a:pt x="1624679" y="506995"/>
                  <a:pt x="1620968" y="507776"/>
                  <a:pt x="1617540" y="509339"/>
                </a:cubicBezTo>
                <a:cubicBezTo>
                  <a:pt x="1614112" y="510902"/>
                  <a:pt x="1611117" y="513022"/>
                  <a:pt x="1608556" y="515701"/>
                </a:cubicBezTo>
                <a:cubicBezTo>
                  <a:pt x="1605994" y="518380"/>
                  <a:pt x="1603922" y="521524"/>
                  <a:pt x="1602340" y="525133"/>
                </a:cubicBezTo>
                <a:cubicBezTo>
                  <a:pt x="1600757" y="528742"/>
                  <a:pt x="1599778" y="532593"/>
                  <a:pt x="1599401" y="536686"/>
                </a:cubicBezTo>
                <a:lnTo>
                  <a:pt x="1653649" y="536686"/>
                </a:lnTo>
                <a:cubicBezTo>
                  <a:pt x="1653649" y="532519"/>
                  <a:pt x="1653103" y="528631"/>
                  <a:pt x="1652010" y="525022"/>
                </a:cubicBezTo>
                <a:cubicBezTo>
                  <a:pt x="1650918" y="521413"/>
                  <a:pt x="1649317" y="518269"/>
                  <a:pt x="1647207" y="515590"/>
                </a:cubicBezTo>
                <a:cubicBezTo>
                  <a:pt x="1645097" y="512911"/>
                  <a:pt x="1642498" y="510809"/>
                  <a:pt x="1639408" y="509283"/>
                </a:cubicBezTo>
                <a:cubicBezTo>
                  <a:pt x="1636319" y="507758"/>
                  <a:pt x="1632740" y="506995"/>
                  <a:pt x="1628672" y="506995"/>
                </a:cubicBezTo>
                <a:close/>
                <a:moveTo>
                  <a:pt x="3879559" y="506883"/>
                </a:moveTo>
                <a:cubicBezTo>
                  <a:pt x="3874871" y="506883"/>
                  <a:pt x="3870555" y="507795"/>
                  <a:pt x="3866611" y="509618"/>
                </a:cubicBezTo>
                <a:cubicBezTo>
                  <a:pt x="3862667" y="511441"/>
                  <a:pt x="3859263" y="514120"/>
                  <a:pt x="3856398" y="517655"/>
                </a:cubicBezTo>
                <a:cubicBezTo>
                  <a:pt x="3853533" y="521189"/>
                  <a:pt x="3851301" y="525505"/>
                  <a:pt x="3849701" y="530603"/>
                </a:cubicBezTo>
                <a:cubicBezTo>
                  <a:pt x="3848101" y="535700"/>
                  <a:pt x="3847301" y="541523"/>
                  <a:pt x="3847301" y="548071"/>
                </a:cubicBezTo>
                <a:cubicBezTo>
                  <a:pt x="3847301" y="554545"/>
                  <a:pt x="3848101" y="560331"/>
                  <a:pt x="3849701" y="565429"/>
                </a:cubicBezTo>
                <a:cubicBezTo>
                  <a:pt x="3851301" y="570526"/>
                  <a:pt x="3853552" y="574823"/>
                  <a:pt x="3856454" y="578321"/>
                </a:cubicBezTo>
                <a:cubicBezTo>
                  <a:pt x="3859356" y="581818"/>
                  <a:pt x="3862779" y="584479"/>
                  <a:pt x="3866723" y="586302"/>
                </a:cubicBezTo>
                <a:cubicBezTo>
                  <a:pt x="3870667" y="588125"/>
                  <a:pt x="3874983" y="589036"/>
                  <a:pt x="3879671" y="589036"/>
                </a:cubicBezTo>
                <a:cubicBezTo>
                  <a:pt x="3884359" y="589036"/>
                  <a:pt x="3888656" y="588125"/>
                  <a:pt x="3892563" y="586302"/>
                </a:cubicBezTo>
                <a:cubicBezTo>
                  <a:pt x="3896470" y="584479"/>
                  <a:pt x="3899856" y="581818"/>
                  <a:pt x="3902721" y="578321"/>
                </a:cubicBezTo>
                <a:cubicBezTo>
                  <a:pt x="3905586" y="574823"/>
                  <a:pt x="3907818" y="570526"/>
                  <a:pt x="3909418" y="565429"/>
                </a:cubicBezTo>
                <a:cubicBezTo>
                  <a:pt x="3911018" y="560331"/>
                  <a:pt x="3911818" y="554545"/>
                  <a:pt x="3911818" y="548071"/>
                </a:cubicBezTo>
                <a:cubicBezTo>
                  <a:pt x="3911818" y="541523"/>
                  <a:pt x="3911018" y="535700"/>
                  <a:pt x="3909418" y="530603"/>
                </a:cubicBezTo>
                <a:cubicBezTo>
                  <a:pt x="3907818" y="525505"/>
                  <a:pt x="3905586" y="521189"/>
                  <a:pt x="3902721" y="517655"/>
                </a:cubicBezTo>
                <a:cubicBezTo>
                  <a:pt x="3899856" y="514120"/>
                  <a:pt x="3896451" y="511441"/>
                  <a:pt x="3892507" y="509618"/>
                </a:cubicBezTo>
                <a:cubicBezTo>
                  <a:pt x="3888563" y="507795"/>
                  <a:pt x="3884247" y="506883"/>
                  <a:pt x="3879559" y="506883"/>
                </a:cubicBezTo>
                <a:close/>
                <a:moveTo>
                  <a:pt x="3755734" y="506883"/>
                </a:moveTo>
                <a:cubicBezTo>
                  <a:pt x="3751046" y="506883"/>
                  <a:pt x="3746730" y="507795"/>
                  <a:pt x="3742786" y="509618"/>
                </a:cubicBezTo>
                <a:cubicBezTo>
                  <a:pt x="3738842" y="511441"/>
                  <a:pt x="3735438" y="514120"/>
                  <a:pt x="3732573" y="517655"/>
                </a:cubicBezTo>
                <a:cubicBezTo>
                  <a:pt x="3729708" y="521189"/>
                  <a:pt x="3727476" y="525505"/>
                  <a:pt x="3725876" y="530603"/>
                </a:cubicBezTo>
                <a:cubicBezTo>
                  <a:pt x="3724276" y="535700"/>
                  <a:pt x="3723476" y="541523"/>
                  <a:pt x="3723476" y="548071"/>
                </a:cubicBezTo>
                <a:cubicBezTo>
                  <a:pt x="3723476" y="554545"/>
                  <a:pt x="3724276" y="560331"/>
                  <a:pt x="3725876" y="565429"/>
                </a:cubicBezTo>
                <a:cubicBezTo>
                  <a:pt x="3727476" y="570526"/>
                  <a:pt x="3729727" y="574823"/>
                  <a:pt x="3732629" y="578321"/>
                </a:cubicBezTo>
                <a:cubicBezTo>
                  <a:pt x="3735531" y="581818"/>
                  <a:pt x="3738954" y="584479"/>
                  <a:pt x="3742898" y="586302"/>
                </a:cubicBezTo>
                <a:cubicBezTo>
                  <a:pt x="3746842" y="588125"/>
                  <a:pt x="3751158" y="589036"/>
                  <a:pt x="3755846" y="589036"/>
                </a:cubicBezTo>
                <a:cubicBezTo>
                  <a:pt x="3760534" y="589036"/>
                  <a:pt x="3764831" y="588125"/>
                  <a:pt x="3768738" y="586302"/>
                </a:cubicBezTo>
                <a:cubicBezTo>
                  <a:pt x="3772645" y="584479"/>
                  <a:pt x="3776031" y="581818"/>
                  <a:pt x="3778896" y="578321"/>
                </a:cubicBezTo>
                <a:cubicBezTo>
                  <a:pt x="3781761" y="574823"/>
                  <a:pt x="3783993" y="570526"/>
                  <a:pt x="3785593" y="565429"/>
                </a:cubicBezTo>
                <a:cubicBezTo>
                  <a:pt x="3787193" y="560331"/>
                  <a:pt x="3787993" y="554545"/>
                  <a:pt x="3787993" y="548071"/>
                </a:cubicBezTo>
                <a:cubicBezTo>
                  <a:pt x="3787993" y="541523"/>
                  <a:pt x="3787193" y="535700"/>
                  <a:pt x="3785593" y="530603"/>
                </a:cubicBezTo>
                <a:cubicBezTo>
                  <a:pt x="3783993" y="525505"/>
                  <a:pt x="3781761" y="521189"/>
                  <a:pt x="3778896" y="517655"/>
                </a:cubicBezTo>
                <a:cubicBezTo>
                  <a:pt x="3776031" y="514120"/>
                  <a:pt x="3772626" y="511441"/>
                  <a:pt x="3768682" y="509618"/>
                </a:cubicBezTo>
                <a:cubicBezTo>
                  <a:pt x="3764738" y="507795"/>
                  <a:pt x="3760422" y="506883"/>
                  <a:pt x="3755734" y="506883"/>
                </a:cubicBezTo>
                <a:close/>
                <a:moveTo>
                  <a:pt x="3026849" y="494940"/>
                </a:moveTo>
                <a:lnTo>
                  <a:pt x="3044150" y="494940"/>
                </a:lnTo>
                <a:lnTo>
                  <a:pt x="3044150" y="600980"/>
                </a:lnTo>
                <a:lnTo>
                  <a:pt x="3026849" y="600980"/>
                </a:lnTo>
                <a:close/>
                <a:moveTo>
                  <a:pt x="2793263" y="494940"/>
                </a:moveTo>
                <a:lnTo>
                  <a:pt x="2810564" y="494940"/>
                </a:lnTo>
                <a:lnTo>
                  <a:pt x="2831659" y="553876"/>
                </a:lnTo>
                <a:cubicBezTo>
                  <a:pt x="2835848" y="565484"/>
                  <a:pt x="2839289" y="575344"/>
                  <a:pt x="2841982" y="583455"/>
                </a:cubicBezTo>
                <a:lnTo>
                  <a:pt x="2842430" y="583455"/>
                </a:lnTo>
                <a:cubicBezTo>
                  <a:pt x="2844992" y="575716"/>
                  <a:pt x="2848458" y="565856"/>
                  <a:pt x="2852828" y="553876"/>
                </a:cubicBezTo>
                <a:lnTo>
                  <a:pt x="2874076" y="494940"/>
                </a:lnTo>
                <a:lnTo>
                  <a:pt x="2891378" y="494940"/>
                </a:lnTo>
                <a:lnTo>
                  <a:pt x="2851290" y="600980"/>
                </a:lnTo>
                <a:lnTo>
                  <a:pt x="2833350" y="600980"/>
                </a:lnTo>
                <a:close/>
                <a:moveTo>
                  <a:pt x="2043541" y="494940"/>
                </a:moveTo>
                <a:lnTo>
                  <a:pt x="2060842" y="494940"/>
                </a:lnTo>
                <a:lnTo>
                  <a:pt x="2060842" y="559903"/>
                </a:lnTo>
                <a:cubicBezTo>
                  <a:pt x="2060842" y="565782"/>
                  <a:pt x="2061624" y="570693"/>
                  <a:pt x="2063187" y="574637"/>
                </a:cubicBezTo>
                <a:cubicBezTo>
                  <a:pt x="2064972" y="579102"/>
                  <a:pt x="2067856" y="582618"/>
                  <a:pt x="2071837" y="585185"/>
                </a:cubicBezTo>
                <a:cubicBezTo>
                  <a:pt x="2075818" y="587753"/>
                  <a:pt x="2080897" y="589036"/>
                  <a:pt x="2087073" y="589036"/>
                </a:cubicBezTo>
                <a:cubicBezTo>
                  <a:pt x="2093622" y="589036"/>
                  <a:pt x="2098887" y="587623"/>
                  <a:pt x="2102868" y="584795"/>
                </a:cubicBezTo>
                <a:cubicBezTo>
                  <a:pt x="2106849" y="581967"/>
                  <a:pt x="2109695" y="578172"/>
                  <a:pt x="2111407" y="573409"/>
                </a:cubicBezTo>
                <a:cubicBezTo>
                  <a:pt x="2112672" y="569763"/>
                  <a:pt x="2113304" y="565261"/>
                  <a:pt x="2113304" y="559903"/>
                </a:cubicBezTo>
                <a:lnTo>
                  <a:pt x="2113304" y="494940"/>
                </a:lnTo>
                <a:lnTo>
                  <a:pt x="2130606" y="494940"/>
                </a:lnTo>
                <a:lnTo>
                  <a:pt x="2130606" y="560127"/>
                </a:lnTo>
                <a:cubicBezTo>
                  <a:pt x="2130606" y="563698"/>
                  <a:pt x="2130401" y="567028"/>
                  <a:pt x="2129992" y="570117"/>
                </a:cubicBezTo>
                <a:cubicBezTo>
                  <a:pt x="2129582" y="573205"/>
                  <a:pt x="2128931" y="576051"/>
                  <a:pt x="2128038" y="578656"/>
                </a:cubicBezTo>
                <a:cubicBezTo>
                  <a:pt x="2126699" y="582302"/>
                  <a:pt x="2124857" y="585669"/>
                  <a:pt x="2122513" y="588757"/>
                </a:cubicBezTo>
                <a:cubicBezTo>
                  <a:pt x="2120169" y="591846"/>
                  <a:pt x="2117286" y="594506"/>
                  <a:pt x="2113862" y="596738"/>
                </a:cubicBezTo>
                <a:cubicBezTo>
                  <a:pt x="2110439" y="598971"/>
                  <a:pt x="2106477" y="600701"/>
                  <a:pt x="2101975" y="601929"/>
                </a:cubicBezTo>
                <a:cubicBezTo>
                  <a:pt x="2097473" y="603156"/>
                  <a:pt x="2092394" y="603770"/>
                  <a:pt x="2086739" y="603770"/>
                </a:cubicBezTo>
                <a:cubicBezTo>
                  <a:pt x="2081232" y="603770"/>
                  <a:pt x="2076283" y="603175"/>
                  <a:pt x="2071893" y="601984"/>
                </a:cubicBezTo>
                <a:cubicBezTo>
                  <a:pt x="2067503" y="600794"/>
                  <a:pt x="2063652" y="599120"/>
                  <a:pt x="2060340" y="596962"/>
                </a:cubicBezTo>
                <a:cubicBezTo>
                  <a:pt x="2057029" y="594803"/>
                  <a:pt x="2054220" y="592218"/>
                  <a:pt x="2051913" y="589204"/>
                </a:cubicBezTo>
                <a:cubicBezTo>
                  <a:pt x="2049606" y="586190"/>
                  <a:pt x="2047783" y="582897"/>
                  <a:pt x="2046443" y="579325"/>
                </a:cubicBezTo>
                <a:cubicBezTo>
                  <a:pt x="2045402" y="576646"/>
                  <a:pt x="2044657" y="573707"/>
                  <a:pt x="2044211" y="570507"/>
                </a:cubicBezTo>
                <a:cubicBezTo>
                  <a:pt x="2043764" y="567307"/>
                  <a:pt x="2043541" y="563810"/>
                  <a:pt x="2043541" y="560015"/>
                </a:cubicBezTo>
                <a:close/>
                <a:moveTo>
                  <a:pt x="1688363" y="494940"/>
                </a:moveTo>
                <a:lnTo>
                  <a:pt x="1705664" y="494940"/>
                </a:lnTo>
                <a:lnTo>
                  <a:pt x="1726759" y="553876"/>
                </a:lnTo>
                <a:cubicBezTo>
                  <a:pt x="1730948" y="565484"/>
                  <a:pt x="1734389" y="575344"/>
                  <a:pt x="1737082" y="583455"/>
                </a:cubicBezTo>
                <a:lnTo>
                  <a:pt x="1737530" y="583455"/>
                </a:lnTo>
                <a:cubicBezTo>
                  <a:pt x="1740092" y="575716"/>
                  <a:pt x="1743558" y="565856"/>
                  <a:pt x="1747928" y="553876"/>
                </a:cubicBezTo>
                <a:lnTo>
                  <a:pt x="1769177" y="494940"/>
                </a:lnTo>
                <a:lnTo>
                  <a:pt x="1786478" y="494940"/>
                </a:lnTo>
                <a:lnTo>
                  <a:pt x="1746390" y="600980"/>
                </a:lnTo>
                <a:lnTo>
                  <a:pt x="1728451" y="600980"/>
                </a:lnTo>
                <a:close/>
                <a:moveTo>
                  <a:pt x="792976" y="494270"/>
                </a:moveTo>
                <a:cubicBezTo>
                  <a:pt x="795134" y="494270"/>
                  <a:pt x="796864" y="494326"/>
                  <a:pt x="798166" y="494438"/>
                </a:cubicBezTo>
                <a:cubicBezTo>
                  <a:pt x="799468" y="494549"/>
                  <a:pt x="800473" y="494754"/>
                  <a:pt x="801180" y="495051"/>
                </a:cubicBezTo>
                <a:cubicBezTo>
                  <a:pt x="801887" y="495349"/>
                  <a:pt x="802408" y="495721"/>
                  <a:pt x="802742" y="496168"/>
                </a:cubicBezTo>
                <a:cubicBezTo>
                  <a:pt x="803077" y="496614"/>
                  <a:pt x="803394" y="497172"/>
                  <a:pt x="803691" y="497842"/>
                </a:cubicBezTo>
                <a:lnTo>
                  <a:pt x="832043" y="580665"/>
                </a:lnTo>
                <a:lnTo>
                  <a:pt x="832489" y="582004"/>
                </a:lnTo>
                <a:lnTo>
                  <a:pt x="832824" y="580665"/>
                </a:lnTo>
                <a:lnTo>
                  <a:pt x="860841" y="497842"/>
                </a:lnTo>
                <a:cubicBezTo>
                  <a:pt x="860990" y="497172"/>
                  <a:pt x="861250" y="496614"/>
                  <a:pt x="861623" y="496168"/>
                </a:cubicBezTo>
                <a:cubicBezTo>
                  <a:pt x="861995" y="495721"/>
                  <a:pt x="862534" y="495349"/>
                  <a:pt x="863241" y="495051"/>
                </a:cubicBezTo>
                <a:cubicBezTo>
                  <a:pt x="863948" y="494754"/>
                  <a:pt x="864915" y="494549"/>
                  <a:pt x="866143" y="494438"/>
                </a:cubicBezTo>
                <a:cubicBezTo>
                  <a:pt x="867371" y="494326"/>
                  <a:pt x="868990" y="494270"/>
                  <a:pt x="870999" y="494270"/>
                </a:cubicBezTo>
                <a:cubicBezTo>
                  <a:pt x="872710" y="494270"/>
                  <a:pt x="874124" y="494307"/>
                  <a:pt x="875240" y="494382"/>
                </a:cubicBezTo>
                <a:cubicBezTo>
                  <a:pt x="876357" y="494456"/>
                  <a:pt x="877231" y="494642"/>
                  <a:pt x="877863" y="494940"/>
                </a:cubicBezTo>
                <a:cubicBezTo>
                  <a:pt x="878496" y="495237"/>
                  <a:pt x="878942" y="495591"/>
                  <a:pt x="879203" y="496000"/>
                </a:cubicBezTo>
                <a:cubicBezTo>
                  <a:pt x="879463" y="496410"/>
                  <a:pt x="879594" y="496912"/>
                  <a:pt x="879594" y="497507"/>
                </a:cubicBezTo>
                <a:cubicBezTo>
                  <a:pt x="879594" y="497805"/>
                  <a:pt x="879575" y="498121"/>
                  <a:pt x="879538" y="498456"/>
                </a:cubicBezTo>
                <a:cubicBezTo>
                  <a:pt x="879501" y="498791"/>
                  <a:pt x="879445" y="499144"/>
                  <a:pt x="879370" y="499516"/>
                </a:cubicBezTo>
                <a:cubicBezTo>
                  <a:pt x="879296" y="499888"/>
                  <a:pt x="879203" y="500298"/>
                  <a:pt x="879091" y="500744"/>
                </a:cubicBezTo>
                <a:cubicBezTo>
                  <a:pt x="878980" y="501191"/>
                  <a:pt x="878849" y="501674"/>
                  <a:pt x="878701" y="502195"/>
                </a:cubicBezTo>
                <a:lnTo>
                  <a:pt x="844433" y="597631"/>
                </a:lnTo>
                <a:cubicBezTo>
                  <a:pt x="844135" y="598450"/>
                  <a:pt x="843745" y="599120"/>
                  <a:pt x="843261" y="599640"/>
                </a:cubicBezTo>
                <a:cubicBezTo>
                  <a:pt x="842777" y="600161"/>
                  <a:pt x="842052" y="600571"/>
                  <a:pt x="841084" y="600868"/>
                </a:cubicBezTo>
                <a:cubicBezTo>
                  <a:pt x="840117" y="601166"/>
                  <a:pt x="838889" y="601371"/>
                  <a:pt x="837401" y="601482"/>
                </a:cubicBezTo>
                <a:cubicBezTo>
                  <a:pt x="835912" y="601594"/>
                  <a:pt x="834052" y="601650"/>
                  <a:pt x="831820" y="601650"/>
                </a:cubicBezTo>
                <a:cubicBezTo>
                  <a:pt x="829587" y="601650"/>
                  <a:pt x="827727" y="601575"/>
                  <a:pt x="826239" y="601426"/>
                </a:cubicBezTo>
                <a:cubicBezTo>
                  <a:pt x="824750" y="601278"/>
                  <a:pt x="823541" y="601054"/>
                  <a:pt x="822611" y="600757"/>
                </a:cubicBezTo>
                <a:cubicBezTo>
                  <a:pt x="821681" y="600459"/>
                  <a:pt x="820955" y="600050"/>
                  <a:pt x="820434" y="599529"/>
                </a:cubicBezTo>
                <a:cubicBezTo>
                  <a:pt x="819913" y="599008"/>
                  <a:pt x="819504" y="598375"/>
                  <a:pt x="819207" y="597631"/>
                </a:cubicBezTo>
                <a:lnTo>
                  <a:pt x="785050" y="502195"/>
                </a:lnTo>
                <a:cubicBezTo>
                  <a:pt x="784753" y="501302"/>
                  <a:pt x="784511" y="500521"/>
                  <a:pt x="784325" y="499851"/>
                </a:cubicBezTo>
                <a:cubicBezTo>
                  <a:pt x="784139" y="499181"/>
                  <a:pt x="784027" y="498679"/>
                  <a:pt x="783990" y="498344"/>
                </a:cubicBezTo>
                <a:cubicBezTo>
                  <a:pt x="783953" y="498009"/>
                  <a:pt x="783934" y="497730"/>
                  <a:pt x="783934" y="497507"/>
                </a:cubicBezTo>
                <a:cubicBezTo>
                  <a:pt x="783934" y="496912"/>
                  <a:pt x="784083" y="496391"/>
                  <a:pt x="784381" y="495944"/>
                </a:cubicBezTo>
                <a:cubicBezTo>
                  <a:pt x="784678" y="495498"/>
                  <a:pt x="785181" y="495144"/>
                  <a:pt x="785888" y="494884"/>
                </a:cubicBezTo>
                <a:cubicBezTo>
                  <a:pt x="786595" y="494624"/>
                  <a:pt x="787525" y="494456"/>
                  <a:pt x="788678" y="494382"/>
                </a:cubicBezTo>
                <a:cubicBezTo>
                  <a:pt x="789832" y="494307"/>
                  <a:pt x="791264" y="494270"/>
                  <a:pt x="792976" y="494270"/>
                </a:cubicBezTo>
                <a:close/>
                <a:moveTo>
                  <a:pt x="724440" y="492707"/>
                </a:moveTo>
                <a:cubicBezTo>
                  <a:pt x="732328" y="492707"/>
                  <a:pt x="739044" y="493972"/>
                  <a:pt x="744588" y="496503"/>
                </a:cubicBezTo>
                <a:cubicBezTo>
                  <a:pt x="750132" y="499033"/>
                  <a:pt x="754690" y="502437"/>
                  <a:pt x="758261" y="506716"/>
                </a:cubicBezTo>
                <a:cubicBezTo>
                  <a:pt x="761833" y="510995"/>
                  <a:pt x="764456" y="516018"/>
                  <a:pt x="766131" y="521785"/>
                </a:cubicBezTo>
                <a:cubicBezTo>
                  <a:pt x="767805" y="527552"/>
                  <a:pt x="768642" y="533710"/>
                  <a:pt x="768642" y="540258"/>
                </a:cubicBezTo>
                <a:lnTo>
                  <a:pt x="768642" y="543607"/>
                </a:lnTo>
                <a:cubicBezTo>
                  <a:pt x="768642" y="546509"/>
                  <a:pt x="767913" y="548574"/>
                  <a:pt x="766456" y="549802"/>
                </a:cubicBezTo>
                <a:cubicBezTo>
                  <a:pt x="764999" y="551029"/>
                  <a:pt x="763335" y="551643"/>
                  <a:pt x="761465" y="551643"/>
                </a:cubicBezTo>
                <a:lnTo>
                  <a:pt x="695307" y="551643"/>
                </a:lnTo>
                <a:cubicBezTo>
                  <a:pt x="695307" y="557224"/>
                  <a:pt x="695868" y="562247"/>
                  <a:pt x="696989" y="566712"/>
                </a:cubicBezTo>
                <a:cubicBezTo>
                  <a:pt x="698111" y="571177"/>
                  <a:pt x="699980" y="575009"/>
                  <a:pt x="702597" y="578209"/>
                </a:cubicBezTo>
                <a:cubicBezTo>
                  <a:pt x="705215" y="581409"/>
                  <a:pt x="708617" y="583865"/>
                  <a:pt x="712805" y="585576"/>
                </a:cubicBezTo>
                <a:cubicBezTo>
                  <a:pt x="716992" y="587288"/>
                  <a:pt x="722114" y="588143"/>
                  <a:pt x="728171" y="588143"/>
                </a:cubicBezTo>
                <a:cubicBezTo>
                  <a:pt x="732957" y="588143"/>
                  <a:pt x="737219" y="587753"/>
                  <a:pt x="740958" y="586971"/>
                </a:cubicBezTo>
                <a:cubicBezTo>
                  <a:pt x="744696" y="586190"/>
                  <a:pt x="747930" y="585316"/>
                  <a:pt x="750660" y="584348"/>
                </a:cubicBezTo>
                <a:cubicBezTo>
                  <a:pt x="753389" y="583381"/>
                  <a:pt x="755633" y="582507"/>
                  <a:pt x="757390" y="581725"/>
                </a:cubicBezTo>
                <a:cubicBezTo>
                  <a:pt x="759148" y="580944"/>
                  <a:pt x="760475" y="580553"/>
                  <a:pt x="761373" y="580553"/>
                </a:cubicBezTo>
                <a:cubicBezTo>
                  <a:pt x="761896" y="580553"/>
                  <a:pt x="762363" y="580683"/>
                  <a:pt x="762774" y="580944"/>
                </a:cubicBezTo>
                <a:cubicBezTo>
                  <a:pt x="763185" y="581204"/>
                  <a:pt x="763503" y="581595"/>
                  <a:pt x="763727" y="582116"/>
                </a:cubicBezTo>
                <a:cubicBezTo>
                  <a:pt x="763952" y="582637"/>
                  <a:pt x="764120" y="583362"/>
                  <a:pt x="764232" y="584293"/>
                </a:cubicBezTo>
                <a:cubicBezTo>
                  <a:pt x="764344" y="585223"/>
                  <a:pt x="764401" y="586357"/>
                  <a:pt x="764401" y="587697"/>
                </a:cubicBezTo>
                <a:cubicBezTo>
                  <a:pt x="764401" y="588664"/>
                  <a:pt x="764363" y="589501"/>
                  <a:pt x="764289" y="590208"/>
                </a:cubicBezTo>
                <a:cubicBezTo>
                  <a:pt x="764215" y="590915"/>
                  <a:pt x="764122" y="591548"/>
                  <a:pt x="764010" y="592106"/>
                </a:cubicBezTo>
                <a:cubicBezTo>
                  <a:pt x="763898" y="592664"/>
                  <a:pt x="763712" y="593166"/>
                  <a:pt x="763452" y="593613"/>
                </a:cubicBezTo>
                <a:cubicBezTo>
                  <a:pt x="763191" y="594059"/>
                  <a:pt x="762856" y="594487"/>
                  <a:pt x="762447" y="594897"/>
                </a:cubicBezTo>
                <a:cubicBezTo>
                  <a:pt x="762038" y="595306"/>
                  <a:pt x="760829" y="595976"/>
                  <a:pt x="758820" y="596906"/>
                </a:cubicBezTo>
                <a:cubicBezTo>
                  <a:pt x="756810" y="597836"/>
                  <a:pt x="754206" y="598747"/>
                  <a:pt x="751006" y="599640"/>
                </a:cubicBezTo>
                <a:cubicBezTo>
                  <a:pt x="747806" y="600533"/>
                  <a:pt x="744104" y="601333"/>
                  <a:pt x="739900" y="602040"/>
                </a:cubicBezTo>
                <a:cubicBezTo>
                  <a:pt x="735695" y="602747"/>
                  <a:pt x="731212" y="603101"/>
                  <a:pt x="726449" y="603101"/>
                </a:cubicBezTo>
                <a:cubicBezTo>
                  <a:pt x="718189" y="603101"/>
                  <a:pt x="710953" y="601947"/>
                  <a:pt x="704739" y="599640"/>
                </a:cubicBezTo>
                <a:cubicBezTo>
                  <a:pt x="698526" y="597334"/>
                  <a:pt x="693298" y="593911"/>
                  <a:pt x="689056" y="589371"/>
                </a:cubicBezTo>
                <a:cubicBezTo>
                  <a:pt x="684815" y="584832"/>
                  <a:pt x="681615" y="579139"/>
                  <a:pt x="679457" y="572293"/>
                </a:cubicBezTo>
                <a:cubicBezTo>
                  <a:pt x="677299" y="565447"/>
                  <a:pt x="676220" y="557485"/>
                  <a:pt x="676220" y="548406"/>
                </a:cubicBezTo>
                <a:cubicBezTo>
                  <a:pt x="676220" y="539774"/>
                  <a:pt x="677336" y="532017"/>
                  <a:pt x="679569" y="525133"/>
                </a:cubicBezTo>
                <a:cubicBezTo>
                  <a:pt x="681801" y="518250"/>
                  <a:pt x="685019" y="512409"/>
                  <a:pt x="689224" y="507609"/>
                </a:cubicBezTo>
                <a:cubicBezTo>
                  <a:pt x="693428" y="502809"/>
                  <a:pt x="698507" y="499126"/>
                  <a:pt x="704460" y="496558"/>
                </a:cubicBezTo>
                <a:cubicBezTo>
                  <a:pt x="710413" y="493991"/>
                  <a:pt x="717073" y="492707"/>
                  <a:pt x="724440" y="492707"/>
                </a:cubicBezTo>
                <a:close/>
                <a:moveTo>
                  <a:pt x="4010305" y="492149"/>
                </a:moveTo>
                <a:cubicBezTo>
                  <a:pt x="4018193" y="492149"/>
                  <a:pt x="4024741" y="494047"/>
                  <a:pt x="4029950" y="497842"/>
                </a:cubicBezTo>
                <a:cubicBezTo>
                  <a:pt x="4035159" y="501637"/>
                  <a:pt x="4039177" y="506809"/>
                  <a:pt x="4042005" y="513357"/>
                </a:cubicBezTo>
                <a:lnTo>
                  <a:pt x="4042452" y="513357"/>
                </a:lnTo>
                <a:cubicBezTo>
                  <a:pt x="4047148" y="506734"/>
                  <a:pt x="4052514" y="501544"/>
                  <a:pt x="4058550" y="497786"/>
                </a:cubicBezTo>
                <a:cubicBezTo>
                  <a:pt x="4064587" y="494028"/>
                  <a:pt x="4071630" y="492149"/>
                  <a:pt x="4079679" y="492149"/>
                </a:cubicBezTo>
                <a:cubicBezTo>
                  <a:pt x="4083406" y="492149"/>
                  <a:pt x="4087356" y="492670"/>
                  <a:pt x="4091529" y="493712"/>
                </a:cubicBezTo>
                <a:cubicBezTo>
                  <a:pt x="4095703" y="494754"/>
                  <a:pt x="4099541" y="496670"/>
                  <a:pt x="4103044" y="499460"/>
                </a:cubicBezTo>
                <a:cubicBezTo>
                  <a:pt x="4106546" y="502251"/>
                  <a:pt x="4109453" y="506102"/>
                  <a:pt x="4111763" y="511013"/>
                </a:cubicBezTo>
                <a:cubicBezTo>
                  <a:pt x="4114073" y="515925"/>
                  <a:pt x="4115229" y="522250"/>
                  <a:pt x="4115229" y="529989"/>
                </a:cubicBezTo>
                <a:lnTo>
                  <a:pt x="4115229" y="600980"/>
                </a:lnTo>
                <a:lnTo>
                  <a:pt x="4097927" y="600980"/>
                </a:lnTo>
                <a:lnTo>
                  <a:pt x="4097927" y="532779"/>
                </a:lnTo>
                <a:cubicBezTo>
                  <a:pt x="4097927" y="528166"/>
                  <a:pt x="4097425" y="524240"/>
                  <a:pt x="4096420" y="521003"/>
                </a:cubicBezTo>
                <a:cubicBezTo>
                  <a:pt x="4095416" y="517766"/>
                  <a:pt x="4093965" y="515106"/>
                  <a:pt x="4092067" y="513022"/>
                </a:cubicBezTo>
                <a:cubicBezTo>
                  <a:pt x="4090170" y="510939"/>
                  <a:pt x="4087900" y="509413"/>
                  <a:pt x="4085258" y="508446"/>
                </a:cubicBezTo>
                <a:cubicBezTo>
                  <a:pt x="4082617" y="507479"/>
                  <a:pt x="4079659" y="506995"/>
                  <a:pt x="4076384" y="506995"/>
                </a:cubicBezTo>
                <a:cubicBezTo>
                  <a:pt x="4070208" y="506995"/>
                  <a:pt x="4064571" y="508651"/>
                  <a:pt x="4059474" y="511962"/>
                </a:cubicBezTo>
                <a:cubicBezTo>
                  <a:pt x="4054377" y="515273"/>
                  <a:pt x="4049819" y="519831"/>
                  <a:pt x="4045800" y="525636"/>
                </a:cubicBezTo>
                <a:lnTo>
                  <a:pt x="4045800" y="600980"/>
                </a:lnTo>
                <a:lnTo>
                  <a:pt x="4028499" y="600980"/>
                </a:lnTo>
                <a:lnTo>
                  <a:pt x="4028499" y="532779"/>
                </a:lnTo>
                <a:cubicBezTo>
                  <a:pt x="4028499" y="528166"/>
                  <a:pt x="4027997" y="524240"/>
                  <a:pt x="4026992" y="521003"/>
                </a:cubicBezTo>
                <a:cubicBezTo>
                  <a:pt x="4025988" y="517766"/>
                  <a:pt x="4024536" y="515106"/>
                  <a:pt x="4022639" y="513022"/>
                </a:cubicBezTo>
                <a:cubicBezTo>
                  <a:pt x="4020741" y="510939"/>
                  <a:pt x="4018472" y="509413"/>
                  <a:pt x="4015830" y="508446"/>
                </a:cubicBezTo>
                <a:cubicBezTo>
                  <a:pt x="4013188" y="507479"/>
                  <a:pt x="4010230" y="506995"/>
                  <a:pt x="4006956" y="506995"/>
                </a:cubicBezTo>
                <a:cubicBezTo>
                  <a:pt x="4000780" y="506995"/>
                  <a:pt x="3995162" y="508651"/>
                  <a:pt x="3990101" y="511962"/>
                </a:cubicBezTo>
                <a:cubicBezTo>
                  <a:pt x="3985041" y="515273"/>
                  <a:pt x="3980502" y="519831"/>
                  <a:pt x="3976484" y="525636"/>
                </a:cubicBezTo>
                <a:lnTo>
                  <a:pt x="3976484" y="600980"/>
                </a:lnTo>
                <a:lnTo>
                  <a:pt x="3959182" y="600980"/>
                </a:lnTo>
                <a:lnTo>
                  <a:pt x="3959182" y="494940"/>
                </a:lnTo>
                <a:lnTo>
                  <a:pt x="3972577" y="494940"/>
                </a:lnTo>
                <a:lnTo>
                  <a:pt x="3975926" y="509674"/>
                </a:lnTo>
                <a:lnTo>
                  <a:pt x="3976260" y="509674"/>
                </a:lnTo>
                <a:cubicBezTo>
                  <a:pt x="3978195" y="507218"/>
                  <a:pt x="3980297" y="504930"/>
                  <a:pt x="3982567" y="502809"/>
                </a:cubicBezTo>
                <a:cubicBezTo>
                  <a:pt x="3984837" y="500688"/>
                  <a:pt x="3987367" y="498828"/>
                  <a:pt x="3990157" y="497228"/>
                </a:cubicBezTo>
                <a:cubicBezTo>
                  <a:pt x="3992948" y="495628"/>
                  <a:pt x="3996017" y="494382"/>
                  <a:pt x="3999366" y="493489"/>
                </a:cubicBezTo>
                <a:cubicBezTo>
                  <a:pt x="4002715" y="492596"/>
                  <a:pt x="4006361" y="492149"/>
                  <a:pt x="4010305" y="492149"/>
                </a:cubicBezTo>
                <a:close/>
                <a:moveTo>
                  <a:pt x="3879559" y="492149"/>
                </a:moveTo>
                <a:cubicBezTo>
                  <a:pt x="3887373" y="492149"/>
                  <a:pt x="3894405" y="493489"/>
                  <a:pt x="3900656" y="496168"/>
                </a:cubicBezTo>
                <a:cubicBezTo>
                  <a:pt x="3906906" y="498847"/>
                  <a:pt x="3912190" y="502642"/>
                  <a:pt x="3916506" y="507553"/>
                </a:cubicBezTo>
                <a:cubicBezTo>
                  <a:pt x="3920822" y="512464"/>
                  <a:pt x="3924133" y="518343"/>
                  <a:pt x="3926440" y="525189"/>
                </a:cubicBezTo>
                <a:cubicBezTo>
                  <a:pt x="3928747" y="532035"/>
                  <a:pt x="3929900" y="539663"/>
                  <a:pt x="3929900" y="548071"/>
                </a:cubicBezTo>
                <a:cubicBezTo>
                  <a:pt x="3929900" y="556406"/>
                  <a:pt x="3928710" y="563996"/>
                  <a:pt x="3926329" y="570842"/>
                </a:cubicBezTo>
                <a:cubicBezTo>
                  <a:pt x="3923947" y="577688"/>
                  <a:pt x="3920580" y="583548"/>
                  <a:pt x="3916227" y="588422"/>
                </a:cubicBezTo>
                <a:cubicBezTo>
                  <a:pt x="3911874" y="593297"/>
                  <a:pt x="3906609" y="597073"/>
                  <a:pt x="3900432" y="599752"/>
                </a:cubicBezTo>
                <a:cubicBezTo>
                  <a:pt x="3894256" y="602431"/>
                  <a:pt x="3887336" y="603770"/>
                  <a:pt x="3879671" y="603770"/>
                </a:cubicBezTo>
                <a:cubicBezTo>
                  <a:pt x="3871783" y="603770"/>
                  <a:pt x="3864732" y="602431"/>
                  <a:pt x="3858519" y="599752"/>
                </a:cubicBezTo>
                <a:cubicBezTo>
                  <a:pt x="3852305" y="597073"/>
                  <a:pt x="3847022" y="593297"/>
                  <a:pt x="3842669" y="588422"/>
                </a:cubicBezTo>
                <a:cubicBezTo>
                  <a:pt x="3838315" y="583548"/>
                  <a:pt x="3834985" y="577688"/>
                  <a:pt x="3832678" y="570842"/>
                </a:cubicBezTo>
                <a:cubicBezTo>
                  <a:pt x="3830372" y="563996"/>
                  <a:pt x="3829218" y="556406"/>
                  <a:pt x="3829218" y="548071"/>
                </a:cubicBezTo>
                <a:cubicBezTo>
                  <a:pt x="3829218" y="539663"/>
                  <a:pt x="3830409" y="532035"/>
                  <a:pt x="3832790" y="525189"/>
                </a:cubicBezTo>
                <a:cubicBezTo>
                  <a:pt x="3835171" y="518343"/>
                  <a:pt x="3838539" y="512464"/>
                  <a:pt x="3842892" y="507553"/>
                </a:cubicBezTo>
                <a:cubicBezTo>
                  <a:pt x="3847245" y="502642"/>
                  <a:pt x="3852528" y="498847"/>
                  <a:pt x="3858742" y="496168"/>
                </a:cubicBezTo>
                <a:cubicBezTo>
                  <a:pt x="3864956" y="493489"/>
                  <a:pt x="3871895" y="492149"/>
                  <a:pt x="3879559" y="492149"/>
                </a:cubicBezTo>
                <a:close/>
                <a:moveTo>
                  <a:pt x="3755734" y="492149"/>
                </a:moveTo>
                <a:cubicBezTo>
                  <a:pt x="3763548" y="492149"/>
                  <a:pt x="3770580" y="493489"/>
                  <a:pt x="3776831" y="496168"/>
                </a:cubicBezTo>
                <a:cubicBezTo>
                  <a:pt x="3783081" y="498847"/>
                  <a:pt x="3788365" y="502642"/>
                  <a:pt x="3792681" y="507553"/>
                </a:cubicBezTo>
                <a:cubicBezTo>
                  <a:pt x="3796997" y="512464"/>
                  <a:pt x="3800308" y="518343"/>
                  <a:pt x="3802615" y="525189"/>
                </a:cubicBezTo>
                <a:cubicBezTo>
                  <a:pt x="3804922" y="532035"/>
                  <a:pt x="3806075" y="539663"/>
                  <a:pt x="3806075" y="548071"/>
                </a:cubicBezTo>
                <a:cubicBezTo>
                  <a:pt x="3806075" y="556406"/>
                  <a:pt x="3804885" y="563996"/>
                  <a:pt x="3802504" y="570842"/>
                </a:cubicBezTo>
                <a:cubicBezTo>
                  <a:pt x="3800122" y="577688"/>
                  <a:pt x="3796755" y="583548"/>
                  <a:pt x="3792402" y="588422"/>
                </a:cubicBezTo>
                <a:cubicBezTo>
                  <a:pt x="3788049" y="593297"/>
                  <a:pt x="3782784" y="597073"/>
                  <a:pt x="3776607" y="599752"/>
                </a:cubicBezTo>
                <a:cubicBezTo>
                  <a:pt x="3770431" y="602431"/>
                  <a:pt x="3763511" y="603770"/>
                  <a:pt x="3755846" y="603770"/>
                </a:cubicBezTo>
                <a:cubicBezTo>
                  <a:pt x="3747958" y="603770"/>
                  <a:pt x="3740907" y="602431"/>
                  <a:pt x="3734694" y="599752"/>
                </a:cubicBezTo>
                <a:cubicBezTo>
                  <a:pt x="3728480" y="597073"/>
                  <a:pt x="3723197" y="593297"/>
                  <a:pt x="3718844" y="588422"/>
                </a:cubicBezTo>
                <a:cubicBezTo>
                  <a:pt x="3714490" y="583548"/>
                  <a:pt x="3711160" y="577688"/>
                  <a:pt x="3708853" y="570842"/>
                </a:cubicBezTo>
                <a:cubicBezTo>
                  <a:pt x="3706547" y="563996"/>
                  <a:pt x="3705393" y="556406"/>
                  <a:pt x="3705393" y="548071"/>
                </a:cubicBezTo>
                <a:cubicBezTo>
                  <a:pt x="3705393" y="539663"/>
                  <a:pt x="3706584" y="532035"/>
                  <a:pt x="3708965" y="525189"/>
                </a:cubicBezTo>
                <a:cubicBezTo>
                  <a:pt x="3711346" y="518343"/>
                  <a:pt x="3714714" y="512464"/>
                  <a:pt x="3719067" y="507553"/>
                </a:cubicBezTo>
                <a:cubicBezTo>
                  <a:pt x="3723420" y="502642"/>
                  <a:pt x="3728703" y="498847"/>
                  <a:pt x="3734917" y="496168"/>
                </a:cubicBezTo>
                <a:cubicBezTo>
                  <a:pt x="3741131" y="493489"/>
                  <a:pt x="3748070" y="492149"/>
                  <a:pt x="3755734" y="492149"/>
                </a:cubicBezTo>
                <a:close/>
                <a:moveTo>
                  <a:pt x="3477382" y="492149"/>
                </a:moveTo>
                <a:cubicBezTo>
                  <a:pt x="3483320" y="492149"/>
                  <a:pt x="3488868" y="493135"/>
                  <a:pt x="3494027" y="495107"/>
                </a:cubicBezTo>
                <a:cubicBezTo>
                  <a:pt x="3499186" y="497079"/>
                  <a:pt x="3503658" y="500186"/>
                  <a:pt x="3507444" y="504428"/>
                </a:cubicBezTo>
                <a:cubicBezTo>
                  <a:pt x="3511230" y="508669"/>
                  <a:pt x="3514218" y="514139"/>
                  <a:pt x="3516408" y="520836"/>
                </a:cubicBezTo>
                <a:cubicBezTo>
                  <a:pt x="3518598" y="527533"/>
                  <a:pt x="3519693" y="535570"/>
                  <a:pt x="3519693" y="544946"/>
                </a:cubicBezTo>
                <a:cubicBezTo>
                  <a:pt x="3519693" y="545839"/>
                  <a:pt x="3519693" y="546602"/>
                  <a:pt x="3519693" y="547234"/>
                </a:cubicBezTo>
                <a:cubicBezTo>
                  <a:pt x="3519693" y="547867"/>
                  <a:pt x="3519656" y="549299"/>
                  <a:pt x="3519581" y="551532"/>
                </a:cubicBezTo>
                <a:lnTo>
                  <a:pt x="3446358" y="551532"/>
                </a:lnTo>
                <a:cubicBezTo>
                  <a:pt x="3446358" y="558303"/>
                  <a:pt x="3447381" y="564052"/>
                  <a:pt x="3449427" y="568777"/>
                </a:cubicBezTo>
                <a:cubicBezTo>
                  <a:pt x="3451474" y="573502"/>
                  <a:pt x="3454264" y="577335"/>
                  <a:pt x="3457799" y="580274"/>
                </a:cubicBezTo>
                <a:cubicBezTo>
                  <a:pt x="3461334" y="583214"/>
                  <a:pt x="3465482" y="585353"/>
                  <a:pt x="3470245" y="586692"/>
                </a:cubicBezTo>
                <a:cubicBezTo>
                  <a:pt x="3475007" y="588032"/>
                  <a:pt x="3480142" y="588702"/>
                  <a:pt x="3485648" y="588702"/>
                </a:cubicBezTo>
                <a:cubicBezTo>
                  <a:pt x="3491378" y="588702"/>
                  <a:pt x="3496606" y="588236"/>
                  <a:pt x="3501331" y="587306"/>
                </a:cubicBezTo>
                <a:cubicBezTo>
                  <a:pt x="3506057" y="586376"/>
                  <a:pt x="3510763" y="585055"/>
                  <a:pt x="3515451" y="583344"/>
                </a:cubicBezTo>
                <a:lnTo>
                  <a:pt x="3515451" y="597743"/>
                </a:lnTo>
                <a:cubicBezTo>
                  <a:pt x="3511656" y="599603"/>
                  <a:pt x="3506968" y="601073"/>
                  <a:pt x="3501387" y="602152"/>
                </a:cubicBezTo>
                <a:cubicBezTo>
                  <a:pt x="3495806" y="603231"/>
                  <a:pt x="3489816" y="603770"/>
                  <a:pt x="3483416" y="603770"/>
                </a:cubicBezTo>
                <a:cubicBezTo>
                  <a:pt x="3475826" y="603770"/>
                  <a:pt x="3468701" y="602803"/>
                  <a:pt x="3462041" y="600868"/>
                </a:cubicBezTo>
                <a:cubicBezTo>
                  <a:pt x="3455381" y="598933"/>
                  <a:pt x="3449615" y="595808"/>
                  <a:pt x="3444745" y="591492"/>
                </a:cubicBezTo>
                <a:cubicBezTo>
                  <a:pt x="3439875" y="587176"/>
                  <a:pt x="3436062" y="581539"/>
                  <a:pt x="3433304" y="574581"/>
                </a:cubicBezTo>
                <a:cubicBezTo>
                  <a:pt x="3430547" y="567624"/>
                  <a:pt x="3429168" y="559234"/>
                  <a:pt x="3429168" y="549411"/>
                </a:cubicBezTo>
                <a:cubicBezTo>
                  <a:pt x="3429168" y="539737"/>
                  <a:pt x="3430504" y="531347"/>
                  <a:pt x="3433177" y="524240"/>
                </a:cubicBezTo>
                <a:cubicBezTo>
                  <a:pt x="3435849" y="517134"/>
                  <a:pt x="3439413" y="511199"/>
                  <a:pt x="3443866" y="506437"/>
                </a:cubicBezTo>
                <a:cubicBezTo>
                  <a:pt x="3448320" y="501674"/>
                  <a:pt x="3453442" y="498102"/>
                  <a:pt x="3459232" y="495721"/>
                </a:cubicBezTo>
                <a:cubicBezTo>
                  <a:pt x="3465022" y="493340"/>
                  <a:pt x="3471071" y="492149"/>
                  <a:pt x="3477382" y="492149"/>
                </a:cubicBezTo>
                <a:close/>
                <a:moveTo>
                  <a:pt x="3174412" y="492149"/>
                </a:moveTo>
                <a:cubicBezTo>
                  <a:pt x="3185127" y="492149"/>
                  <a:pt x="3193890" y="494047"/>
                  <a:pt x="3200698" y="497842"/>
                </a:cubicBezTo>
                <a:cubicBezTo>
                  <a:pt x="3207507" y="501637"/>
                  <a:pt x="3212400" y="506660"/>
                  <a:pt x="3215377" y="512911"/>
                </a:cubicBezTo>
                <a:cubicBezTo>
                  <a:pt x="3216493" y="515292"/>
                  <a:pt x="3217293" y="517915"/>
                  <a:pt x="3217776" y="520780"/>
                </a:cubicBezTo>
                <a:cubicBezTo>
                  <a:pt x="3218260" y="523645"/>
                  <a:pt x="3218502" y="526789"/>
                  <a:pt x="3218502" y="530212"/>
                </a:cubicBezTo>
                <a:lnTo>
                  <a:pt x="3218502" y="600980"/>
                </a:lnTo>
                <a:lnTo>
                  <a:pt x="3203991" y="600980"/>
                </a:lnTo>
                <a:lnTo>
                  <a:pt x="3202094" y="589260"/>
                </a:lnTo>
                <a:lnTo>
                  <a:pt x="3201647" y="589260"/>
                </a:lnTo>
                <a:cubicBezTo>
                  <a:pt x="3200233" y="591046"/>
                  <a:pt x="3198447" y="592813"/>
                  <a:pt x="3196289" y="594562"/>
                </a:cubicBezTo>
                <a:cubicBezTo>
                  <a:pt x="3194131" y="596310"/>
                  <a:pt x="3191638" y="597873"/>
                  <a:pt x="3188811" y="599250"/>
                </a:cubicBezTo>
                <a:cubicBezTo>
                  <a:pt x="3185983" y="600626"/>
                  <a:pt x="3182895" y="601724"/>
                  <a:pt x="3179546" y="602543"/>
                </a:cubicBezTo>
                <a:cubicBezTo>
                  <a:pt x="3176198" y="603361"/>
                  <a:pt x="3172626" y="603770"/>
                  <a:pt x="3168831" y="603770"/>
                </a:cubicBezTo>
                <a:cubicBezTo>
                  <a:pt x="3163696" y="603770"/>
                  <a:pt x="3158989" y="603008"/>
                  <a:pt x="3154711" y="601482"/>
                </a:cubicBezTo>
                <a:cubicBezTo>
                  <a:pt x="3150432" y="599957"/>
                  <a:pt x="3146748" y="597724"/>
                  <a:pt x="3143660" y="594785"/>
                </a:cubicBezTo>
                <a:cubicBezTo>
                  <a:pt x="3140572" y="591846"/>
                  <a:pt x="3138172" y="588255"/>
                  <a:pt x="3136460" y="584013"/>
                </a:cubicBezTo>
                <a:cubicBezTo>
                  <a:pt x="3134749" y="579772"/>
                  <a:pt x="3133893" y="574972"/>
                  <a:pt x="3133893" y="569614"/>
                </a:cubicBezTo>
                <a:cubicBezTo>
                  <a:pt x="3133893" y="564331"/>
                  <a:pt x="3134842" y="559606"/>
                  <a:pt x="3136740" y="555438"/>
                </a:cubicBezTo>
                <a:cubicBezTo>
                  <a:pt x="3138637" y="551271"/>
                  <a:pt x="3141297" y="547737"/>
                  <a:pt x="3144720" y="544834"/>
                </a:cubicBezTo>
                <a:cubicBezTo>
                  <a:pt x="3148143" y="541932"/>
                  <a:pt x="3152255" y="539700"/>
                  <a:pt x="3157055" y="538137"/>
                </a:cubicBezTo>
                <a:cubicBezTo>
                  <a:pt x="3161854" y="536574"/>
                  <a:pt x="3167156" y="535793"/>
                  <a:pt x="3172961" y="535793"/>
                </a:cubicBezTo>
                <a:cubicBezTo>
                  <a:pt x="3178467" y="535868"/>
                  <a:pt x="3183565" y="536351"/>
                  <a:pt x="3188253" y="537244"/>
                </a:cubicBezTo>
                <a:cubicBezTo>
                  <a:pt x="3192941" y="538137"/>
                  <a:pt x="3197108" y="539253"/>
                  <a:pt x="3200754" y="540593"/>
                </a:cubicBezTo>
                <a:lnTo>
                  <a:pt x="3201201" y="540593"/>
                </a:lnTo>
                <a:lnTo>
                  <a:pt x="3201201" y="533226"/>
                </a:lnTo>
                <a:cubicBezTo>
                  <a:pt x="3201201" y="530324"/>
                  <a:pt x="3201015" y="527756"/>
                  <a:pt x="3200643" y="525524"/>
                </a:cubicBezTo>
                <a:cubicBezTo>
                  <a:pt x="3200271" y="523292"/>
                  <a:pt x="3199638" y="521320"/>
                  <a:pt x="3198745" y="519608"/>
                </a:cubicBezTo>
                <a:cubicBezTo>
                  <a:pt x="3196810" y="516036"/>
                  <a:pt x="3193722" y="513078"/>
                  <a:pt x="3189480" y="510734"/>
                </a:cubicBezTo>
                <a:cubicBezTo>
                  <a:pt x="3185239" y="508390"/>
                  <a:pt x="3179509" y="507218"/>
                  <a:pt x="3172291" y="507218"/>
                </a:cubicBezTo>
                <a:cubicBezTo>
                  <a:pt x="3166933" y="507218"/>
                  <a:pt x="3161891" y="507720"/>
                  <a:pt x="3157166" y="508725"/>
                </a:cubicBezTo>
                <a:cubicBezTo>
                  <a:pt x="3152441" y="509730"/>
                  <a:pt x="3147734" y="511125"/>
                  <a:pt x="3143046" y="512911"/>
                </a:cubicBezTo>
                <a:lnTo>
                  <a:pt x="3143046" y="498400"/>
                </a:lnTo>
                <a:cubicBezTo>
                  <a:pt x="3144832" y="497507"/>
                  <a:pt x="3146934" y="496670"/>
                  <a:pt x="3149353" y="495889"/>
                </a:cubicBezTo>
                <a:cubicBezTo>
                  <a:pt x="3151771" y="495107"/>
                  <a:pt x="3154320" y="494438"/>
                  <a:pt x="3156999" y="493879"/>
                </a:cubicBezTo>
                <a:cubicBezTo>
                  <a:pt x="3159678" y="493321"/>
                  <a:pt x="3162505" y="492893"/>
                  <a:pt x="3165482" y="492596"/>
                </a:cubicBezTo>
                <a:cubicBezTo>
                  <a:pt x="3168459" y="492298"/>
                  <a:pt x="3171435" y="492149"/>
                  <a:pt x="3174412" y="492149"/>
                </a:cubicBezTo>
                <a:close/>
                <a:moveTo>
                  <a:pt x="2945812" y="492149"/>
                </a:moveTo>
                <a:cubicBezTo>
                  <a:pt x="2956527" y="492149"/>
                  <a:pt x="2965290" y="494047"/>
                  <a:pt x="2972098" y="497842"/>
                </a:cubicBezTo>
                <a:cubicBezTo>
                  <a:pt x="2978907" y="501637"/>
                  <a:pt x="2983800" y="506660"/>
                  <a:pt x="2986777" y="512911"/>
                </a:cubicBezTo>
                <a:cubicBezTo>
                  <a:pt x="2987893" y="515292"/>
                  <a:pt x="2988693" y="517915"/>
                  <a:pt x="2989176" y="520780"/>
                </a:cubicBezTo>
                <a:cubicBezTo>
                  <a:pt x="2989660" y="523645"/>
                  <a:pt x="2989902" y="526789"/>
                  <a:pt x="2989902" y="530212"/>
                </a:cubicBezTo>
                <a:lnTo>
                  <a:pt x="2989902" y="600980"/>
                </a:lnTo>
                <a:lnTo>
                  <a:pt x="2975391" y="600980"/>
                </a:lnTo>
                <a:lnTo>
                  <a:pt x="2973494" y="589260"/>
                </a:lnTo>
                <a:lnTo>
                  <a:pt x="2973047" y="589260"/>
                </a:lnTo>
                <a:cubicBezTo>
                  <a:pt x="2971633" y="591046"/>
                  <a:pt x="2969847" y="592813"/>
                  <a:pt x="2967689" y="594562"/>
                </a:cubicBezTo>
                <a:cubicBezTo>
                  <a:pt x="2965531" y="596310"/>
                  <a:pt x="2963038" y="597873"/>
                  <a:pt x="2960211" y="599250"/>
                </a:cubicBezTo>
                <a:cubicBezTo>
                  <a:pt x="2957383" y="600626"/>
                  <a:pt x="2954295" y="601724"/>
                  <a:pt x="2950946" y="602543"/>
                </a:cubicBezTo>
                <a:cubicBezTo>
                  <a:pt x="2947598" y="603361"/>
                  <a:pt x="2944026" y="603770"/>
                  <a:pt x="2940231" y="603770"/>
                </a:cubicBezTo>
                <a:cubicBezTo>
                  <a:pt x="2935096" y="603770"/>
                  <a:pt x="2930389" y="603008"/>
                  <a:pt x="2926111" y="601482"/>
                </a:cubicBezTo>
                <a:cubicBezTo>
                  <a:pt x="2921832" y="599957"/>
                  <a:pt x="2918148" y="597724"/>
                  <a:pt x="2915060" y="594785"/>
                </a:cubicBezTo>
                <a:cubicBezTo>
                  <a:pt x="2911972" y="591846"/>
                  <a:pt x="2909572" y="588255"/>
                  <a:pt x="2907860" y="584013"/>
                </a:cubicBezTo>
                <a:cubicBezTo>
                  <a:pt x="2906149" y="579772"/>
                  <a:pt x="2905293" y="574972"/>
                  <a:pt x="2905293" y="569614"/>
                </a:cubicBezTo>
                <a:cubicBezTo>
                  <a:pt x="2905293" y="564331"/>
                  <a:pt x="2906242" y="559606"/>
                  <a:pt x="2908140" y="555438"/>
                </a:cubicBezTo>
                <a:cubicBezTo>
                  <a:pt x="2910037" y="551271"/>
                  <a:pt x="2912697" y="547737"/>
                  <a:pt x="2916120" y="544834"/>
                </a:cubicBezTo>
                <a:cubicBezTo>
                  <a:pt x="2919543" y="541932"/>
                  <a:pt x="2923655" y="539700"/>
                  <a:pt x="2928455" y="538137"/>
                </a:cubicBezTo>
                <a:cubicBezTo>
                  <a:pt x="2933254" y="536574"/>
                  <a:pt x="2938556" y="535793"/>
                  <a:pt x="2944361" y="535793"/>
                </a:cubicBezTo>
                <a:cubicBezTo>
                  <a:pt x="2949867" y="535868"/>
                  <a:pt x="2954965" y="536351"/>
                  <a:pt x="2959653" y="537244"/>
                </a:cubicBezTo>
                <a:cubicBezTo>
                  <a:pt x="2964341" y="538137"/>
                  <a:pt x="2968508" y="539253"/>
                  <a:pt x="2972154" y="540593"/>
                </a:cubicBezTo>
                <a:lnTo>
                  <a:pt x="2972601" y="540593"/>
                </a:lnTo>
                <a:lnTo>
                  <a:pt x="2972601" y="533226"/>
                </a:lnTo>
                <a:cubicBezTo>
                  <a:pt x="2972601" y="530324"/>
                  <a:pt x="2972415" y="527756"/>
                  <a:pt x="2972043" y="525524"/>
                </a:cubicBezTo>
                <a:cubicBezTo>
                  <a:pt x="2971671" y="523292"/>
                  <a:pt x="2971038" y="521320"/>
                  <a:pt x="2970145" y="519608"/>
                </a:cubicBezTo>
                <a:cubicBezTo>
                  <a:pt x="2968210" y="516036"/>
                  <a:pt x="2965122" y="513078"/>
                  <a:pt x="2960880" y="510734"/>
                </a:cubicBezTo>
                <a:cubicBezTo>
                  <a:pt x="2956639" y="508390"/>
                  <a:pt x="2950909" y="507218"/>
                  <a:pt x="2943691" y="507218"/>
                </a:cubicBezTo>
                <a:cubicBezTo>
                  <a:pt x="2938333" y="507218"/>
                  <a:pt x="2933291" y="507720"/>
                  <a:pt x="2928566" y="508725"/>
                </a:cubicBezTo>
                <a:cubicBezTo>
                  <a:pt x="2923841" y="509730"/>
                  <a:pt x="2919134" y="511125"/>
                  <a:pt x="2914446" y="512911"/>
                </a:cubicBezTo>
                <a:lnTo>
                  <a:pt x="2914446" y="498400"/>
                </a:lnTo>
                <a:cubicBezTo>
                  <a:pt x="2916232" y="497507"/>
                  <a:pt x="2918334" y="496670"/>
                  <a:pt x="2920753" y="495889"/>
                </a:cubicBezTo>
                <a:cubicBezTo>
                  <a:pt x="2923171" y="495107"/>
                  <a:pt x="2925720" y="494438"/>
                  <a:pt x="2928399" y="493879"/>
                </a:cubicBezTo>
                <a:cubicBezTo>
                  <a:pt x="2931078" y="493321"/>
                  <a:pt x="2933905" y="492893"/>
                  <a:pt x="2936882" y="492596"/>
                </a:cubicBezTo>
                <a:cubicBezTo>
                  <a:pt x="2939859" y="492298"/>
                  <a:pt x="2942835" y="492149"/>
                  <a:pt x="2945812" y="492149"/>
                </a:cubicBezTo>
                <a:close/>
                <a:moveTo>
                  <a:pt x="2603284" y="492149"/>
                </a:moveTo>
                <a:cubicBezTo>
                  <a:pt x="2604028" y="492149"/>
                  <a:pt x="2604791" y="492168"/>
                  <a:pt x="2605572" y="492205"/>
                </a:cubicBezTo>
                <a:cubicBezTo>
                  <a:pt x="2606353" y="492242"/>
                  <a:pt x="2607042" y="492298"/>
                  <a:pt x="2607637" y="492373"/>
                </a:cubicBezTo>
                <a:lnTo>
                  <a:pt x="2607637" y="509004"/>
                </a:lnTo>
                <a:lnTo>
                  <a:pt x="2606297" y="509004"/>
                </a:lnTo>
                <a:cubicBezTo>
                  <a:pt x="2602205" y="509004"/>
                  <a:pt x="2598186" y="509376"/>
                  <a:pt x="2594242" y="510120"/>
                </a:cubicBezTo>
                <a:cubicBezTo>
                  <a:pt x="2590298" y="510864"/>
                  <a:pt x="2586596" y="511999"/>
                  <a:pt x="2583136" y="513525"/>
                </a:cubicBezTo>
                <a:cubicBezTo>
                  <a:pt x="2579676" y="515050"/>
                  <a:pt x="2576550" y="516929"/>
                  <a:pt x="2573760" y="519162"/>
                </a:cubicBezTo>
                <a:cubicBezTo>
                  <a:pt x="2570969" y="521394"/>
                  <a:pt x="2568644" y="524036"/>
                  <a:pt x="2566784" y="527087"/>
                </a:cubicBezTo>
                <a:lnTo>
                  <a:pt x="2566784" y="600980"/>
                </a:lnTo>
                <a:lnTo>
                  <a:pt x="2549482" y="600980"/>
                </a:lnTo>
                <a:lnTo>
                  <a:pt x="2549482" y="494940"/>
                </a:lnTo>
                <a:lnTo>
                  <a:pt x="2562877" y="494940"/>
                </a:lnTo>
                <a:lnTo>
                  <a:pt x="2566226" y="511795"/>
                </a:lnTo>
                <a:lnTo>
                  <a:pt x="2566560" y="511795"/>
                </a:lnTo>
                <a:cubicBezTo>
                  <a:pt x="2568272" y="509041"/>
                  <a:pt x="2570374" y="506474"/>
                  <a:pt x="2572867" y="504093"/>
                </a:cubicBezTo>
                <a:cubicBezTo>
                  <a:pt x="2575360" y="501712"/>
                  <a:pt x="2578169" y="499628"/>
                  <a:pt x="2581294" y="497842"/>
                </a:cubicBezTo>
                <a:cubicBezTo>
                  <a:pt x="2584420" y="496056"/>
                  <a:pt x="2587843" y="494661"/>
                  <a:pt x="2591563" y="493656"/>
                </a:cubicBezTo>
                <a:cubicBezTo>
                  <a:pt x="2595284" y="492652"/>
                  <a:pt x="2599191" y="492149"/>
                  <a:pt x="2603284" y="492149"/>
                </a:cubicBezTo>
                <a:close/>
                <a:moveTo>
                  <a:pt x="2477257" y="492149"/>
                </a:moveTo>
                <a:cubicBezTo>
                  <a:pt x="2483195" y="492149"/>
                  <a:pt x="2488743" y="493135"/>
                  <a:pt x="2493902" y="495107"/>
                </a:cubicBezTo>
                <a:cubicBezTo>
                  <a:pt x="2499061" y="497079"/>
                  <a:pt x="2503533" y="500186"/>
                  <a:pt x="2507319" y="504428"/>
                </a:cubicBezTo>
                <a:cubicBezTo>
                  <a:pt x="2511105" y="508669"/>
                  <a:pt x="2514093" y="514139"/>
                  <a:pt x="2516283" y="520836"/>
                </a:cubicBezTo>
                <a:cubicBezTo>
                  <a:pt x="2518473" y="527533"/>
                  <a:pt x="2519568" y="535570"/>
                  <a:pt x="2519568" y="544946"/>
                </a:cubicBezTo>
                <a:cubicBezTo>
                  <a:pt x="2519568" y="545839"/>
                  <a:pt x="2519568" y="546602"/>
                  <a:pt x="2519568" y="547234"/>
                </a:cubicBezTo>
                <a:cubicBezTo>
                  <a:pt x="2519568" y="547867"/>
                  <a:pt x="2519531" y="549299"/>
                  <a:pt x="2519456" y="551532"/>
                </a:cubicBezTo>
                <a:lnTo>
                  <a:pt x="2446233" y="551532"/>
                </a:lnTo>
                <a:cubicBezTo>
                  <a:pt x="2446233" y="558303"/>
                  <a:pt x="2447256" y="564052"/>
                  <a:pt x="2449302" y="568777"/>
                </a:cubicBezTo>
                <a:cubicBezTo>
                  <a:pt x="2451349" y="573502"/>
                  <a:pt x="2454139" y="577335"/>
                  <a:pt x="2457674" y="580274"/>
                </a:cubicBezTo>
                <a:cubicBezTo>
                  <a:pt x="2461209" y="583214"/>
                  <a:pt x="2465357" y="585353"/>
                  <a:pt x="2470120" y="586692"/>
                </a:cubicBezTo>
                <a:cubicBezTo>
                  <a:pt x="2474882" y="588032"/>
                  <a:pt x="2480017" y="588702"/>
                  <a:pt x="2485524" y="588702"/>
                </a:cubicBezTo>
                <a:cubicBezTo>
                  <a:pt x="2491253" y="588702"/>
                  <a:pt x="2496481" y="588236"/>
                  <a:pt x="2501206" y="587306"/>
                </a:cubicBezTo>
                <a:cubicBezTo>
                  <a:pt x="2505932" y="586376"/>
                  <a:pt x="2510638" y="585055"/>
                  <a:pt x="2515326" y="583344"/>
                </a:cubicBezTo>
                <a:lnTo>
                  <a:pt x="2515326" y="597743"/>
                </a:lnTo>
                <a:cubicBezTo>
                  <a:pt x="2511531" y="599603"/>
                  <a:pt x="2506843" y="601073"/>
                  <a:pt x="2501262" y="602152"/>
                </a:cubicBezTo>
                <a:cubicBezTo>
                  <a:pt x="2495681" y="603231"/>
                  <a:pt x="2489691" y="603770"/>
                  <a:pt x="2483291" y="603770"/>
                </a:cubicBezTo>
                <a:cubicBezTo>
                  <a:pt x="2475701" y="603770"/>
                  <a:pt x="2468576" y="602803"/>
                  <a:pt x="2461916" y="600868"/>
                </a:cubicBezTo>
                <a:cubicBezTo>
                  <a:pt x="2455256" y="598933"/>
                  <a:pt x="2449491" y="595808"/>
                  <a:pt x="2444620" y="591492"/>
                </a:cubicBezTo>
                <a:cubicBezTo>
                  <a:pt x="2439750" y="587176"/>
                  <a:pt x="2435937" y="581539"/>
                  <a:pt x="2433179" y="574581"/>
                </a:cubicBezTo>
                <a:cubicBezTo>
                  <a:pt x="2430422" y="567624"/>
                  <a:pt x="2429043" y="559234"/>
                  <a:pt x="2429043" y="549411"/>
                </a:cubicBezTo>
                <a:cubicBezTo>
                  <a:pt x="2429043" y="539737"/>
                  <a:pt x="2430380" y="531347"/>
                  <a:pt x="2433052" y="524240"/>
                </a:cubicBezTo>
                <a:cubicBezTo>
                  <a:pt x="2435725" y="517134"/>
                  <a:pt x="2439288" y="511199"/>
                  <a:pt x="2443741" y="506437"/>
                </a:cubicBezTo>
                <a:cubicBezTo>
                  <a:pt x="2448195" y="501674"/>
                  <a:pt x="2453317" y="498102"/>
                  <a:pt x="2459107" y="495721"/>
                </a:cubicBezTo>
                <a:cubicBezTo>
                  <a:pt x="2464897" y="493340"/>
                  <a:pt x="2470947" y="492149"/>
                  <a:pt x="2477257" y="492149"/>
                </a:cubicBezTo>
                <a:close/>
                <a:moveTo>
                  <a:pt x="2201032" y="492149"/>
                </a:moveTo>
                <a:cubicBezTo>
                  <a:pt x="2206970" y="492149"/>
                  <a:pt x="2212518" y="493135"/>
                  <a:pt x="2217677" y="495107"/>
                </a:cubicBezTo>
                <a:cubicBezTo>
                  <a:pt x="2222836" y="497079"/>
                  <a:pt x="2227308" y="500186"/>
                  <a:pt x="2231094" y="504428"/>
                </a:cubicBezTo>
                <a:cubicBezTo>
                  <a:pt x="2234880" y="508669"/>
                  <a:pt x="2237868" y="514139"/>
                  <a:pt x="2240058" y="520836"/>
                </a:cubicBezTo>
                <a:cubicBezTo>
                  <a:pt x="2242248" y="527533"/>
                  <a:pt x="2243343" y="535570"/>
                  <a:pt x="2243343" y="544946"/>
                </a:cubicBezTo>
                <a:cubicBezTo>
                  <a:pt x="2243343" y="545839"/>
                  <a:pt x="2243343" y="546602"/>
                  <a:pt x="2243343" y="547234"/>
                </a:cubicBezTo>
                <a:cubicBezTo>
                  <a:pt x="2243343" y="547867"/>
                  <a:pt x="2243306" y="549299"/>
                  <a:pt x="2243231" y="551532"/>
                </a:cubicBezTo>
                <a:lnTo>
                  <a:pt x="2170008" y="551532"/>
                </a:lnTo>
                <a:cubicBezTo>
                  <a:pt x="2170008" y="558303"/>
                  <a:pt x="2171031" y="564052"/>
                  <a:pt x="2173077" y="568777"/>
                </a:cubicBezTo>
                <a:cubicBezTo>
                  <a:pt x="2175124" y="573502"/>
                  <a:pt x="2177914" y="577335"/>
                  <a:pt x="2181449" y="580274"/>
                </a:cubicBezTo>
                <a:cubicBezTo>
                  <a:pt x="2184984" y="583214"/>
                  <a:pt x="2189132" y="585353"/>
                  <a:pt x="2193895" y="586692"/>
                </a:cubicBezTo>
                <a:cubicBezTo>
                  <a:pt x="2198657" y="588032"/>
                  <a:pt x="2203792" y="588702"/>
                  <a:pt x="2209299" y="588702"/>
                </a:cubicBezTo>
                <a:cubicBezTo>
                  <a:pt x="2215028" y="588702"/>
                  <a:pt x="2220256" y="588236"/>
                  <a:pt x="2224981" y="587306"/>
                </a:cubicBezTo>
                <a:cubicBezTo>
                  <a:pt x="2229707" y="586376"/>
                  <a:pt x="2234413" y="585055"/>
                  <a:pt x="2239101" y="583344"/>
                </a:cubicBezTo>
                <a:lnTo>
                  <a:pt x="2239101" y="597743"/>
                </a:lnTo>
                <a:cubicBezTo>
                  <a:pt x="2235306" y="599603"/>
                  <a:pt x="2230618" y="601073"/>
                  <a:pt x="2225037" y="602152"/>
                </a:cubicBezTo>
                <a:cubicBezTo>
                  <a:pt x="2219456" y="603231"/>
                  <a:pt x="2213466" y="603770"/>
                  <a:pt x="2207066" y="603770"/>
                </a:cubicBezTo>
                <a:cubicBezTo>
                  <a:pt x="2199476" y="603770"/>
                  <a:pt x="2192351" y="602803"/>
                  <a:pt x="2185691" y="600868"/>
                </a:cubicBezTo>
                <a:cubicBezTo>
                  <a:pt x="2179031" y="598933"/>
                  <a:pt x="2173266" y="595808"/>
                  <a:pt x="2168395" y="591492"/>
                </a:cubicBezTo>
                <a:cubicBezTo>
                  <a:pt x="2163525" y="587176"/>
                  <a:pt x="2159712" y="581539"/>
                  <a:pt x="2156954" y="574581"/>
                </a:cubicBezTo>
                <a:cubicBezTo>
                  <a:pt x="2154197" y="567624"/>
                  <a:pt x="2152818" y="559234"/>
                  <a:pt x="2152818" y="549411"/>
                </a:cubicBezTo>
                <a:cubicBezTo>
                  <a:pt x="2152818" y="539737"/>
                  <a:pt x="2154155" y="531347"/>
                  <a:pt x="2156827" y="524240"/>
                </a:cubicBezTo>
                <a:cubicBezTo>
                  <a:pt x="2159500" y="517134"/>
                  <a:pt x="2163063" y="511199"/>
                  <a:pt x="2167516" y="506437"/>
                </a:cubicBezTo>
                <a:cubicBezTo>
                  <a:pt x="2171970" y="501674"/>
                  <a:pt x="2177092" y="498102"/>
                  <a:pt x="2182882" y="495721"/>
                </a:cubicBezTo>
                <a:cubicBezTo>
                  <a:pt x="2188672" y="493340"/>
                  <a:pt x="2194722" y="492149"/>
                  <a:pt x="2201032" y="492149"/>
                </a:cubicBezTo>
                <a:close/>
                <a:moveTo>
                  <a:pt x="1973071" y="492149"/>
                </a:moveTo>
                <a:cubicBezTo>
                  <a:pt x="1977908" y="492149"/>
                  <a:pt x="1982447" y="492819"/>
                  <a:pt x="1986689" y="494158"/>
                </a:cubicBezTo>
                <a:cubicBezTo>
                  <a:pt x="1990930" y="495498"/>
                  <a:pt x="1994614" y="497656"/>
                  <a:pt x="1997739" y="500632"/>
                </a:cubicBezTo>
                <a:cubicBezTo>
                  <a:pt x="2000865" y="503609"/>
                  <a:pt x="2003339" y="507497"/>
                  <a:pt x="2005162" y="512297"/>
                </a:cubicBezTo>
                <a:cubicBezTo>
                  <a:pt x="2006985" y="517097"/>
                  <a:pt x="2007897" y="522994"/>
                  <a:pt x="2007897" y="529989"/>
                </a:cubicBezTo>
                <a:lnTo>
                  <a:pt x="2007897" y="600980"/>
                </a:lnTo>
                <a:lnTo>
                  <a:pt x="1990596" y="600980"/>
                </a:lnTo>
                <a:lnTo>
                  <a:pt x="1990596" y="532779"/>
                </a:lnTo>
                <a:cubicBezTo>
                  <a:pt x="1990596" y="523626"/>
                  <a:pt x="1988828" y="517041"/>
                  <a:pt x="1985294" y="513022"/>
                </a:cubicBezTo>
                <a:cubicBezTo>
                  <a:pt x="1981759" y="509004"/>
                  <a:pt x="1976606" y="506995"/>
                  <a:pt x="1969834" y="506995"/>
                </a:cubicBezTo>
                <a:cubicBezTo>
                  <a:pt x="1963881" y="506995"/>
                  <a:pt x="1958114" y="508651"/>
                  <a:pt x="1952533" y="511962"/>
                </a:cubicBezTo>
                <a:cubicBezTo>
                  <a:pt x="1946952" y="515273"/>
                  <a:pt x="1942152" y="519831"/>
                  <a:pt x="1938134" y="525636"/>
                </a:cubicBezTo>
                <a:lnTo>
                  <a:pt x="1938134" y="600980"/>
                </a:lnTo>
                <a:lnTo>
                  <a:pt x="1920832" y="600980"/>
                </a:lnTo>
                <a:lnTo>
                  <a:pt x="1920832" y="494940"/>
                </a:lnTo>
                <a:lnTo>
                  <a:pt x="1934227" y="494940"/>
                </a:lnTo>
                <a:lnTo>
                  <a:pt x="1937576" y="509674"/>
                </a:lnTo>
                <a:lnTo>
                  <a:pt x="1937910" y="509674"/>
                </a:lnTo>
                <a:cubicBezTo>
                  <a:pt x="1939845" y="507218"/>
                  <a:pt x="1941985" y="504930"/>
                  <a:pt x="1944329" y="502809"/>
                </a:cubicBezTo>
                <a:cubicBezTo>
                  <a:pt x="1946673" y="500688"/>
                  <a:pt x="1949296" y="498828"/>
                  <a:pt x="1952198" y="497228"/>
                </a:cubicBezTo>
                <a:cubicBezTo>
                  <a:pt x="1955100" y="495628"/>
                  <a:pt x="1958281" y="494382"/>
                  <a:pt x="1961742" y="493489"/>
                </a:cubicBezTo>
                <a:cubicBezTo>
                  <a:pt x="1965202" y="492596"/>
                  <a:pt x="1968978" y="492149"/>
                  <a:pt x="1973071" y="492149"/>
                </a:cubicBezTo>
                <a:close/>
                <a:moveTo>
                  <a:pt x="1848607" y="492149"/>
                </a:moveTo>
                <a:cubicBezTo>
                  <a:pt x="1854545" y="492149"/>
                  <a:pt x="1860093" y="493135"/>
                  <a:pt x="1865252" y="495107"/>
                </a:cubicBezTo>
                <a:cubicBezTo>
                  <a:pt x="1870411" y="497079"/>
                  <a:pt x="1874883" y="500186"/>
                  <a:pt x="1878669" y="504428"/>
                </a:cubicBezTo>
                <a:cubicBezTo>
                  <a:pt x="1882455" y="508669"/>
                  <a:pt x="1885443" y="514139"/>
                  <a:pt x="1887633" y="520836"/>
                </a:cubicBezTo>
                <a:cubicBezTo>
                  <a:pt x="1889823" y="527533"/>
                  <a:pt x="1890918" y="535570"/>
                  <a:pt x="1890918" y="544946"/>
                </a:cubicBezTo>
                <a:cubicBezTo>
                  <a:pt x="1890918" y="545839"/>
                  <a:pt x="1890918" y="546602"/>
                  <a:pt x="1890918" y="547234"/>
                </a:cubicBezTo>
                <a:cubicBezTo>
                  <a:pt x="1890918" y="547867"/>
                  <a:pt x="1890881" y="549299"/>
                  <a:pt x="1890806" y="551532"/>
                </a:cubicBezTo>
                <a:lnTo>
                  <a:pt x="1817583" y="551532"/>
                </a:lnTo>
                <a:cubicBezTo>
                  <a:pt x="1817583" y="558303"/>
                  <a:pt x="1818606" y="564052"/>
                  <a:pt x="1820652" y="568777"/>
                </a:cubicBezTo>
                <a:cubicBezTo>
                  <a:pt x="1822699" y="573502"/>
                  <a:pt x="1825489" y="577335"/>
                  <a:pt x="1829024" y="580274"/>
                </a:cubicBezTo>
                <a:cubicBezTo>
                  <a:pt x="1832559" y="583214"/>
                  <a:pt x="1836707" y="585353"/>
                  <a:pt x="1841470" y="586692"/>
                </a:cubicBezTo>
                <a:cubicBezTo>
                  <a:pt x="1846232" y="588032"/>
                  <a:pt x="1851367" y="588702"/>
                  <a:pt x="1856874" y="588702"/>
                </a:cubicBezTo>
                <a:cubicBezTo>
                  <a:pt x="1862603" y="588702"/>
                  <a:pt x="1867831" y="588236"/>
                  <a:pt x="1872556" y="587306"/>
                </a:cubicBezTo>
                <a:cubicBezTo>
                  <a:pt x="1877282" y="586376"/>
                  <a:pt x="1881988" y="585055"/>
                  <a:pt x="1886676" y="583344"/>
                </a:cubicBezTo>
                <a:lnTo>
                  <a:pt x="1886676" y="597743"/>
                </a:lnTo>
                <a:cubicBezTo>
                  <a:pt x="1882881" y="599603"/>
                  <a:pt x="1878193" y="601073"/>
                  <a:pt x="1872612" y="602152"/>
                </a:cubicBezTo>
                <a:cubicBezTo>
                  <a:pt x="1867031" y="603231"/>
                  <a:pt x="1861041" y="603770"/>
                  <a:pt x="1854641" y="603770"/>
                </a:cubicBezTo>
                <a:cubicBezTo>
                  <a:pt x="1847051" y="603770"/>
                  <a:pt x="1839926" y="602803"/>
                  <a:pt x="1833266" y="600868"/>
                </a:cubicBezTo>
                <a:cubicBezTo>
                  <a:pt x="1826606" y="598933"/>
                  <a:pt x="1820841" y="595808"/>
                  <a:pt x="1815970" y="591492"/>
                </a:cubicBezTo>
                <a:cubicBezTo>
                  <a:pt x="1811100" y="587176"/>
                  <a:pt x="1807287" y="581539"/>
                  <a:pt x="1804529" y="574581"/>
                </a:cubicBezTo>
                <a:cubicBezTo>
                  <a:pt x="1801772" y="567624"/>
                  <a:pt x="1800393" y="559234"/>
                  <a:pt x="1800393" y="549411"/>
                </a:cubicBezTo>
                <a:cubicBezTo>
                  <a:pt x="1800393" y="539737"/>
                  <a:pt x="1801730" y="531347"/>
                  <a:pt x="1804402" y="524240"/>
                </a:cubicBezTo>
                <a:cubicBezTo>
                  <a:pt x="1807075" y="517134"/>
                  <a:pt x="1810638" y="511199"/>
                  <a:pt x="1815091" y="506437"/>
                </a:cubicBezTo>
                <a:cubicBezTo>
                  <a:pt x="1819545" y="501674"/>
                  <a:pt x="1824667" y="498102"/>
                  <a:pt x="1830457" y="495721"/>
                </a:cubicBezTo>
                <a:cubicBezTo>
                  <a:pt x="1836247" y="493340"/>
                  <a:pt x="1842297" y="492149"/>
                  <a:pt x="1848607" y="492149"/>
                </a:cubicBezTo>
                <a:close/>
                <a:moveTo>
                  <a:pt x="1629532" y="492149"/>
                </a:moveTo>
                <a:cubicBezTo>
                  <a:pt x="1635470" y="492149"/>
                  <a:pt x="1641018" y="493135"/>
                  <a:pt x="1646177" y="495107"/>
                </a:cubicBezTo>
                <a:cubicBezTo>
                  <a:pt x="1651336" y="497079"/>
                  <a:pt x="1655808" y="500186"/>
                  <a:pt x="1659594" y="504428"/>
                </a:cubicBezTo>
                <a:cubicBezTo>
                  <a:pt x="1663380" y="508669"/>
                  <a:pt x="1666368" y="514139"/>
                  <a:pt x="1668558" y="520836"/>
                </a:cubicBezTo>
                <a:cubicBezTo>
                  <a:pt x="1670748" y="527533"/>
                  <a:pt x="1671843" y="535570"/>
                  <a:pt x="1671843" y="544946"/>
                </a:cubicBezTo>
                <a:cubicBezTo>
                  <a:pt x="1671843" y="545839"/>
                  <a:pt x="1671843" y="546602"/>
                  <a:pt x="1671843" y="547234"/>
                </a:cubicBezTo>
                <a:cubicBezTo>
                  <a:pt x="1671843" y="547867"/>
                  <a:pt x="1671806" y="549299"/>
                  <a:pt x="1671731" y="551532"/>
                </a:cubicBezTo>
                <a:lnTo>
                  <a:pt x="1598508" y="551532"/>
                </a:lnTo>
                <a:cubicBezTo>
                  <a:pt x="1598508" y="558303"/>
                  <a:pt x="1599531" y="564052"/>
                  <a:pt x="1601577" y="568777"/>
                </a:cubicBezTo>
                <a:cubicBezTo>
                  <a:pt x="1603624" y="573502"/>
                  <a:pt x="1606414" y="577335"/>
                  <a:pt x="1609949" y="580274"/>
                </a:cubicBezTo>
                <a:cubicBezTo>
                  <a:pt x="1613484" y="583214"/>
                  <a:pt x="1617632" y="585353"/>
                  <a:pt x="1622395" y="586692"/>
                </a:cubicBezTo>
                <a:cubicBezTo>
                  <a:pt x="1627157" y="588032"/>
                  <a:pt x="1632292" y="588702"/>
                  <a:pt x="1637799" y="588702"/>
                </a:cubicBezTo>
                <a:cubicBezTo>
                  <a:pt x="1643528" y="588702"/>
                  <a:pt x="1648756" y="588236"/>
                  <a:pt x="1653481" y="587306"/>
                </a:cubicBezTo>
                <a:cubicBezTo>
                  <a:pt x="1658207" y="586376"/>
                  <a:pt x="1662913" y="585055"/>
                  <a:pt x="1667601" y="583344"/>
                </a:cubicBezTo>
                <a:lnTo>
                  <a:pt x="1667601" y="597743"/>
                </a:lnTo>
                <a:cubicBezTo>
                  <a:pt x="1663806" y="599603"/>
                  <a:pt x="1659118" y="601073"/>
                  <a:pt x="1653537" y="602152"/>
                </a:cubicBezTo>
                <a:cubicBezTo>
                  <a:pt x="1647956" y="603231"/>
                  <a:pt x="1641966" y="603770"/>
                  <a:pt x="1635566" y="603770"/>
                </a:cubicBezTo>
                <a:cubicBezTo>
                  <a:pt x="1627976" y="603770"/>
                  <a:pt x="1620851" y="602803"/>
                  <a:pt x="1614191" y="600868"/>
                </a:cubicBezTo>
                <a:cubicBezTo>
                  <a:pt x="1607531" y="598933"/>
                  <a:pt x="1601766" y="595808"/>
                  <a:pt x="1596895" y="591492"/>
                </a:cubicBezTo>
                <a:cubicBezTo>
                  <a:pt x="1592025" y="587176"/>
                  <a:pt x="1588212" y="581539"/>
                  <a:pt x="1585454" y="574581"/>
                </a:cubicBezTo>
                <a:cubicBezTo>
                  <a:pt x="1582697" y="567624"/>
                  <a:pt x="1581318" y="559234"/>
                  <a:pt x="1581318" y="549411"/>
                </a:cubicBezTo>
                <a:cubicBezTo>
                  <a:pt x="1581318" y="539737"/>
                  <a:pt x="1582655" y="531347"/>
                  <a:pt x="1585327" y="524240"/>
                </a:cubicBezTo>
                <a:cubicBezTo>
                  <a:pt x="1588000" y="517134"/>
                  <a:pt x="1591563" y="511199"/>
                  <a:pt x="1596016" y="506437"/>
                </a:cubicBezTo>
                <a:cubicBezTo>
                  <a:pt x="1600470" y="501674"/>
                  <a:pt x="1605592" y="498102"/>
                  <a:pt x="1611382" y="495721"/>
                </a:cubicBezTo>
                <a:cubicBezTo>
                  <a:pt x="1617172" y="493340"/>
                  <a:pt x="1623222" y="492149"/>
                  <a:pt x="1629532" y="492149"/>
                </a:cubicBezTo>
                <a:close/>
                <a:moveTo>
                  <a:pt x="1045239" y="475741"/>
                </a:moveTo>
                <a:lnTo>
                  <a:pt x="1020348" y="547737"/>
                </a:lnTo>
                <a:lnTo>
                  <a:pt x="1070577" y="547737"/>
                </a:lnTo>
                <a:lnTo>
                  <a:pt x="1045351" y="475741"/>
                </a:lnTo>
                <a:close/>
                <a:moveTo>
                  <a:pt x="2719481" y="474848"/>
                </a:moveTo>
                <a:cubicBezTo>
                  <a:pt x="2712819" y="493436"/>
                  <a:pt x="2706456" y="510328"/>
                  <a:pt x="2700392" y="525524"/>
                </a:cubicBezTo>
                <a:lnTo>
                  <a:pt x="2694810" y="539588"/>
                </a:lnTo>
                <a:lnTo>
                  <a:pt x="2744310" y="539588"/>
                </a:lnTo>
                <a:lnTo>
                  <a:pt x="2738649" y="525536"/>
                </a:lnTo>
                <a:cubicBezTo>
                  <a:pt x="2732520" y="510069"/>
                  <a:pt x="2726280" y="493172"/>
                  <a:pt x="2719928" y="474848"/>
                </a:cubicBezTo>
                <a:close/>
                <a:moveTo>
                  <a:pt x="1151912" y="472392"/>
                </a:moveTo>
                <a:lnTo>
                  <a:pt x="1151912" y="521059"/>
                </a:lnTo>
                <a:lnTo>
                  <a:pt x="1170664" y="521059"/>
                </a:lnTo>
                <a:cubicBezTo>
                  <a:pt x="1175724" y="521059"/>
                  <a:pt x="1180096" y="520445"/>
                  <a:pt x="1183780" y="519217"/>
                </a:cubicBezTo>
                <a:cubicBezTo>
                  <a:pt x="1187463" y="517990"/>
                  <a:pt x="1190533" y="516278"/>
                  <a:pt x="1192988" y="514083"/>
                </a:cubicBezTo>
                <a:cubicBezTo>
                  <a:pt x="1195444" y="511888"/>
                  <a:pt x="1197249" y="509302"/>
                  <a:pt x="1198402" y="506325"/>
                </a:cubicBezTo>
                <a:cubicBezTo>
                  <a:pt x="1199555" y="503349"/>
                  <a:pt x="1200132" y="500112"/>
                  <a:pt x="1200132" y="496614"/>
                </a:cubicBezTo>
                <a:cubicBezTo>
                  <a:pt x="1200132" y="490959"/>
                  <a:pt x="1198867" y="486178"/>
                  <a:pt x="1196337" y="482271"/>
                </a:cubicBezTo>
                <a:cubicBezTo>
                  <a:pt x="1193807" y="478364"/>
                  <a:pt x="1189565" y="475555"/>
                  <a:pt x="1183612" y="473843"/>
                </a:cubicBezTo>
                <a:cubicBezTo>
                  <a:pt x="1181752" y="473323"/>
                  <a:pt x="1179650" y="472950"/>
                  <a:pt x="1177306" y="472727"/>
                </a:cubicBezTo>
                <a:cubicBezTo>
                  <a:pt x="1174962" y="472504"/>
                  <a:pt x="1171892" y="472392"/>
                  <a:pt x="1168097" y="472392"/>
                </a:cubicBezTo>
                <a:close/>
                <a:moveTo>
                  <a:pt x="923312" y="472392"/>
                </a:moveTo>
                <a:lnTo>
                  <a:pt x="923312" y="530324"/>
                </a:lnTo>
                <a:lnTo>
                  <a:pt x="940613" y="530324"/>
                </a:lnTo>
                <a:cubicBezTo>
                  <a:pt x="946417" y="530324"/>
                  <a:pt x="951236" y="529580"/>
                  <a:pt x="955068" y="528091"/>
                </a:cubicBezTo>
                <a:cubicBezTo>
                  <a:pt x="958900" y="526603"/>
                  <a:pt x="962119" y="524538"/>
                  <a:pt x="964723" y="521896"/>
                </a:cubicBezTo>
                <a:cubicBezTo>
                  <a:pt x="967328" y="519255"/>
                  <a:pt x="969300" y="516092"/>
                  <a:pt x="970639" y="512409"/>
                </a:cubicBezTo>
                <a:cubicBezTo>
                  <a:pt x="971979" y="508725"/>
                  <a:pt x="972648" y="504725"/>
                  <a:pt x="972648" y="500409"/>
                </a:cubicBezTo>
                <a:cubicBezTo>
                  <a:pt x="972648" y="494531"/>
                  <a:pt x="971551" y="489619"/>
                  <a:pt x="969355" y="485675"/>
                </a:cubicBezTo>
                <a:cubicBezTo>
                  <a:pt x="967160" y="481731"/>
                  <a:pt x="964444" y="478792"/>
                  <a:pt x="961207" y="476857"/>
                </a:cubicBezTo>
                <a:cubicBezTo>
                  <a:pt x="957970" y="474922"/>
                  <a:pt x="954621" y="473695"/>
                  <a:pt x="951161" y="473174"/>
                </a:cubicBezTo>
                <a:cubicBezTo>
                  <a:pt x="947701" y="472653"/>
                  <a:pt x="944334" y="472392"/>
                  <a:pt x="941060" y="472392"/>
                </a:cubicBezTo>
                <a:close/>
                <a:moveTo>
                  <a:pt x="580412" y="472392"/>
                </a:moveTo>
                <a:lnTo>
                  <a:pt x="580412" y="521059"/>
                </a:lnTo>
                <a:lnTo>
                  <a:pt x="599165" y="521059"/>
                </a:lnTo>
                <a:cubicBezTo>
                  <a:pt x="604224" y="521059"/>
                  <a:pt x="608596" y="520445"/>
                  <a:pt x="612280" y="519217"/>
                </a:cubicBezTo>
                <a:cubicBezTo>
                  <a:pt x="615963" y="517990"/>
                  <a:pt x="619033" y="516278"/>
                  <a:pt x="621488" y="514083"/>
                </a:cubicBezTo>
                <a:cubicBezTo>
                  <a:pt x="623944" y="511888"/>
                  <a:pt x="625749" y="509302"/>
                  <a:pt x="626902" y="506325"/>
                </a:cubicBezTo>
                <a:cubicBezTo>
                  <a:pt x="628055" y="503349"/>
                  <a:pt x="628632" y="500112"/>
                  <a:pt x="628632" y="496614"/>
                </a:cubicBezTo>
                <a:cubicBezTo>
                  <a:pt x="628632" y="490959"/>
                  <a:pt x="627367" y="486178"/>
                  <a:pt x="624838" y="482271"/>
                </a:cubicBezTo>
                <a:cubicBezTo>
                  <a:pt x="622307" y="478364"/>
                  <a:pt x="618066" y="475555"/>
                  <a:pt x="612112" y="473843"/>
                </a:cubicBezTo>
                <a:cubicBezTo>
                  <a:pt x="610253" y="473323"/>
                  <a:pt x="608150" y="472950"/>
                  <a:pt x="605806" y="472727"/>
                </a:cubicBezTo>
                <a:cubicBezTo>
                  <a:pt x="603462" y="472504"/>
                  <a:pt x="600392" y="472392"/>
                  <a:pt x="596597" y="472392"/>
                </a:cubicBezTo>
                <a:close/>
                <a:moveTo>
                  <a:pt x="3598609" y="468039"/>
                </a:moveTo>
                <a:lnTo>
                  <a:pt x="3598609" y="522733"/>
                </a:lnTo>
                <a:lnTo>
                  <a:pt x="3616580" y="522733"/>
                </a:lnTo>
                <a:cubicBezTo>
                  <a:pt x="3622161" y="522733"/>
                  <a:pt x="3626924" y="522547"/>
                  <a:pt x="3630868" y="522175"/>
                </a:cubicBezTo>
                <a:cubicBezTo>
                  <a:pt x="3634811" y="521803"/>
                  <a:pt x="3638346" y="521134"/>
                  <a:pt x="3641472" y="520166"/>
                </a:cubicBezTo>
                <a:cubicBezTo>
                  <a:pt x="3647797" y="518231"/>
                  <a:pt x="3652671" y="515143"/>
                  <a:pt x="3656094" y="510902"/>
                </a:cubicBezTo>
                <a:cubicBezTo>
                  <a:pt x="3659517" y="506660"/>
                  <a:pt x="3661228" y="501116"/>
                  <a:pt x="3661228" y="494270"/>
                </a:cubicBezTo>
                <a:cubicBezTo>
                  <a:pt x="3661154" y="487870"/>
                  <a:pt x="3659517" y="482717"/>
                  <a:pt x="3656317" y="478811"/>
                </a:cubicBezTo>
                <a:cubicBezTo>
                  <a:pt x="3653117" y="474904"/>
                  <a:pt x="3648690" y="472095"/>
                  <a:pt x="3643034" y="470383"/>
                </a:cubicBezTo>
                <a:cubicBezTo>
                  <a:pt x="3640355" y="469565"/>
                  <a:pt x="3637155" y="468969"/>
                  <a:pt x="3633435" y="468597"/>
                </a:cubicBezTo>
                <a:cubicBezTo>
                  <a:pt x="3629714" y="468225"/>
                  <a:pt x="3624989" y="468039"/>
                  <a:pt x="3619259" y="468039"/>
                </a:cubicBezTo>
                <a:close/>
                <a:moveTo>
                  <a:pt x="2331784" y="468039"/>
                </a:moveTo>
                <a:lnTo>
                  <a:pt x="2331784" y="522957"/>
                </a:lnTo>
                <a:cubicBezTo>
                  <a:pt x="2334240" y="523254"/>
                  <a:pt x="2336807" y="523478"/>
                  <a:pt x="2339486" y="523626"/>
                </a:cubicBezTo>
                <a:cubicBezTo>
                  <a:pt x="2342165" y="523775"/>
                  <a:pt x="2344695" y="523850"/>
                  <a:pt x="2347076" y="523850"/>
                </a:cubicBezTo>
                <a:cubicBezTo>
                  <a:pt x="2355634" y="523850"/>
                  <a:pt x="2362926" y="523180"/>
                  <a:pt x="2368954" y="521841"/>
                </a:cubicBezTo>
                <a:cubicBezTo>
                  <a:pt x="2374981" y="520501"/>
                  <a:pt x="2379893" y="518548"/>
                  <a:pt x="2383688" y="515980"/>
                </a:cubicBezTo>
                <a:cubicBezTo>
                  <a:pt x="2387483" y="513413"/>
                  <a:pt x="2390236" y="510288"/>
                  <a:pt x="2391948" y="506604"/>
                </a:cubicBezTo>
                <a:cubicBezTo>
                  <a:pt x="2393659" y="502921"/>
                  <a:pt x="2394515" y="498735"/>
                  <a:pt x="2394515" y="494047"/>
                </a:cubicBezTo>
                <a:cubicBezTo>
                  <a:pt x="2394515" y="488243"/>
                  <a:pt x="2393120" y="483480"/>
                  <a:pt x="2390329" y="479759"/>
                </a:cubicBezTo>
                <a:cubicBezTo>
                  <a:pt x="2387539" y="476039"/>
                  <a:pt x="2383576" y="473211"/>
                  <a:pt x="2378442" y="471276"/>
                </a:cubicBezTo>
                <a:cubicBezTo>
                  <a:pt x="2375242" y="470086"/>
                  <a:pt x="2371558" y="469248"/>
                  <a:pt x="2367391" y="468765"/>
                </a:cubicBezTo>
                <a:cubicBezTo>
                  <a:pt x="2363224" y="468281"/>
                  <a:pt x="2358387" y="468039"/>
                  <a:pt x="2352880" y="468039"/>
                </a:cubicBezTo>
                <a:close/>
                <a:moveTo>
                  <a:pt x="1474534" y="468039"/>
                </a:moveTo>
                <a:lnTo>
                  <a:pt x="1474534" y="522733"/>
                </a:lnTo>
                <a:lnTo>
                  <a:pt x="1492505" y="522733"/>
                </a:lnTo>
                <a:cubicBezTo>
                  <a:pt x="1498086" y="522733"/>
                  <a:pt x="1502849" y="522547"/>
                  <a:pt x="1506792" y="522175"/>
                </a:cubicBezTo>
                <a:cubicBezTo>
                  <a:pt x="1510737" y="521803"/>
                  <a:pt x="1514271" y="521134"/>
                  <a:pt x="1517397" y="520166"/>
                </a:cubicBezTo>
                <a:cubicBezTo>
                  <a:pt x="1523722" y="518231"/>
                  <a:pt x="1528596" y="515143"/>
                  <a:pt x="1532019" y="510902"/>
                </a:cubicBezTo>
                <a:cubicBezTo>
                  <a:pt x="1535442" y="506660"/>
                  <a:pt x="1537154" y="501116"/>
                  <a:pt x="1537154" y="494270"/>
                </a:cubicBezTo>
                <a:cubicBezTo>
                  <a:pt x="1537079" y="487870"/>
                  <a:pt x="1535442" y="482717"/>
                  <a:pt x="1532242" y="478811"/>
                </a:cubicBezTo>
                <a:cubicBezTo>
                  <a:pt x="1529042" y="474904"/>
                  <a:pt x="1524615" y="472095"/>
                  <a:pt x="1518959" y="470383"/>
                </a:cubicBezTo>
                <a:cubicBezTo>
                  <a:pt x="1516280" y="469565"/>
                  <a:pt x="1513081" y="468969"/>
                  <a:pt x="1509360" y="468597"/>
                </a:cubicBezTo>
                <a:cubicBezTo>
                  <a:pt x="1505639" y="468225"/>
                  <a:pt x="1500914" y="468039"/>
                  <a:pt x="1495184" y="468039"/>
                </a:cubicBezTo>
                <a:close/>
                <a:moveTo>
                  <a:pt x="1139857" y="456542"/>
                </a:moveTo>
                <a:lnTo>
                  <a:pt x="1170553" y="456542"/>
                </a:lnTo>
                <a:cubicBezTo>
                  <a:pt x="1174199" y="456542"/>
                  <a:pt x="1177231" y="456635"/>
                  <a:pt x="1179650" y="456821"/>
                </a:cubicBezTo>
                <a:cubicBezTo>
                  <a:pt x="1182068" y="457007"/>
                  <a:pt x="1184245" y="457212"/>
                  <a:pt x="1186179" y="457435"/>
                </a:cubicBezTo>
                <a:cubicBezTo>
                  <a:pt x="1191761" y="458403"/>
                  <a:pt x="1196690" y="459928"/>
                  <a:pt x="1200969" y="462012"/>
                </a:cubicBezTo>
                <a:cubicBezTo>
                  <a:pt x="1205248" y="464095"/>
                  <a:pt x="1208839" y="466737"/>
                  <a:pt x="1211741" y="469937"/>
                </a:cubicBezTo>
                <a:cubicBezTo>
                  <a:pt x="1214643" y="473137"/>
                  <a:pt x="1216819" y="476801"/>
                  <a:pt x="1218271" y="480931"/>
                </a:cubicBezTo>
                <a:cubicBezTo>
                  <a:pt x="1219722" y="485061"/>
                  <a:pt x="1220447" y="489619"/>
                  <a:pt x="1220447" y="494605"/>
                </a:cubicBezTo>
                <a:cubicBezTo>
                  <a:pt x="1220447" y="499442"/>
                  <a:pt x="1219796" y="503776"/>
                  <a:pt x="1218494" y="507609"/>
                </a:cubicBezTo>
                <a:cubicBezTo>
                  <a:pt x="1217192" y="511441"/>
                  <a:pt x="1215313" y="514827"/>
                  <a:pt x="1212857" y="517766"/>
                </a:cubicBezTo>
                <a:cubicBezTo>
                  <a:pt x="1210401" y="520706"/>
                  <a:pt x="1207462" y="523254"/>
                  <a:pt x="1204039" y="525412"/>
                </a:cubicBezTo>
                <a:cubicBezTo>
                  <a:pt x="1200616" y="527570"/>
                  <a:pt x="1196783" y="529394"/>
                  <a:pt x="1192542" y="530882"/>
                </a:cubicBezTo>
                <a:cubicBezTo>
                  <a:pt x="1194923" y="531924"/>
                  <a:pt x="1197081" y="533244"/>
                  <a:pt x="1199016" y="534844"/>
                </a:cubicBezTo>
                <a:cubicBezTo>
                  <a:pt x="1200951" y="536444"/>
                  <a:pt x="1202755" y="538360"/>
                  <a:pt x="1204430" y="540593"/>
                </a:cubicBezTo>
                <a:cubicBezTo>
                  <a:pt x="1206104" y="542825"/>
                  <a:pt x="1207685" y="545393"/>
                  <a:pt x="1209173" y="548295"/>
                </a:cubicBezTo>
                <a:cubicBezTo>
                  <a:pt x="1210662" y="551197"/>
                  <a:pt x="1212150" y="554471"/>
                  <a:pt x="1213638" y="558117"/>
                </a:cubicBezTo>
                <a:lnTo>
                  <a:pt x="1226586" y="589929"/>
                </a:lnTo>
                <a:cubicBezTo>
                  <a:pt x="1227628" y="592608"/>
                  <a:pt x="1228298" y="594487"/>
                  <a:pt x="1228595" y="595566"/>
                </a:cubicBezTo>
                <a:cubicBezTo>
                  <a:pt x="1228893" y="596645"/>
                  <a:pt x="1229042" y="597482"/>
                  <a:pt x="1229042" y="598078"/>
                </a:cubicBezTo>
                <a:cubicBezTo>
                  <a:pt x="1229042" y="598673"/>
                  <a:pt x="1228930" y="599194"/>
                  <a:pt x="1228707" y="599640"/>
                </a:cubicBezTo>
                <a:cubicBezTo>
                  <a:pt x="1228484" y="600087"/>
                  <a:pt x="1228000" y="600459"/>
                  <a:pt x="1227256" y="600757"/>
                </a:cubicBezTo>
                <a:cubicBezTo>
                  <a:pt x="1226512" y="601054"/>
                  <a:pt x="1225470" y="601278"/>
                  <a:pt x="1224131" y="601426"/>
                </a:cubicBezTo>
                <a:cubicBezTo>
                  <a:pt x="1222791" y="601575"/>
                  <a:pt x="1221005" y="601650"/>
                  <a:pt x="1218773" y="601650"/>
                </a:cubicBezTo>
                <a:cubicBezTo>
                  <a:pt x="1216838" y="601650"/>
                  <a:pt x="1215257" y="601575"/>
                  <a:pt x="1214029" y="601426"/>
                </a:cubicBezTo>
                <a:cubicBezTo>
                  <a:pt x="1212801" y="601278"/>
                  <a:pt x="1211815" y="601036"/>
                  <a:pt x="1211071" y="600701"/>
                </a:cubicBezTo>
                <a:cubicBezTo>
                  <a:pt x="1210327" y="600366"/>
                  <a:pt x="1209750" y="599901"/>
                  <a:pt x="1209341" y="599306"/>
                </a:cubicBezTo>
                <a:cubicBezTo>
                  <a:pt x="1208932" y="598710"/>
                  <a:pt x="1208578" y="597966"/>
                  <a:pt x="1208280" y="597073"/>
                </a:cubicBezTo>
                <a:lnTo>
                  <a:pt x="1194998" y="563029"/>
                </a:lnTo>
                <a:cubicBezTo>
                  <a:pt x="1193435" y="559159"/>
                  <a:pt x="1191816" y="555606"/>
                  <a:pt x="1190142" y="552369"/>
                </a:cubicBezTo>
                <a:cubicBezTo>
                  <a:pt x="1188468" y="549132"/>
                  <a:pt x="1186477" y="546341"/>
                  <a:pt x="1184170" y="543997"/>
                </a:cubicBezTo>
                <a:cubicBezTo>
                  <a:pt x="1181863" y="541653"/>
                  <a:pt x="1179147" y="539830"/>
                  <a:pt x="1176022" y="538528"/>
                </a:cubicBezTo>
                <a:cubicBezTo>
                  <a:pt x="1172897" y="537226"/>
                  <a:pt x="1169139" y="536574"/>
                  <a:pt x="1164748" y="536574"/>
                </a:cubicBezTo>
                <a:lnTo>
                  <a:pt x="1151912" y="536574"/>
                </a:lnTo>
                <a:lnTo>
                  <a:pt x="1151912" y="598078"/>
                </a:lnTo>
                <a:cubicBezTo>
                  <a:pt x="1151912" y="598673"/>
                  <a:pt x="1151744" y="599194"/>
                  <a:pt x="1151410" y="599640"/>
                </a:cubicBezTo>
                <a:cubicBezTo>
                  <a:pt x="1151075" y="600087"/>
                  <a:pt x="1150554" y="600440"/>
                  <a:pt x="1149847" y="600701"/>
                </a:cubicBezTo>
                <a:cubicBezTo>
                  <a:pt x="1149140" y="600961"/>
                  <a:pt x="1148172" y="601184"/>
                  <a:pt x="1146945" y="601371"/>
                </a:cubicBezTo>
                <a:cubicBezTo>
                  <a:pt x="1145717" y="601557"/>
                  <a:pt x="1144173" y="601650"/>
                  <a:pt x="1142312" y="601650"/>
                </a:cubicBezTo>
                <a:cubicBezTo>
                  <a:pt x="1140452" y="601650"/>
                  <a:pt x="1138908" y="601557"/>
                  <a:pt x="1137680" y="601371"/>
                </a:cubicBezTo>
                <a:cubicBezTo>
                  <a:pt x="1136452" y="601184"/>
                  <a:pt x="1135466" y="600961"/>
                  <a:pt x="1134722" y="600701"/>
                </a:cubicBezTo>
                <a:cubicBezTo>
                  <a:pt x="1133978" y="600440"/>
                  <a:pt x="1133457" y="600087"/>
                  <a:pt x="1133159" y="599640"/>
                </a:cubicBezTo>
                <a:cubicBezTo>
                  <a:pt x="1132862" y="599194"/>
                  <a:pt x="1132713" y="598673"/>
                  <a:pt x="1132713" y="598078"/>
                </a:cubicBezTo>
                <a:lnTo>
                  <a:pt x="1132713" y="464356"/>
                </a:lnTo>
                <a:cubicBezTo>
                  <a:pt x="1132713" y="461454"/>
                  <a:pt x="1133476" y="459426"/>
                  <a:pt x="1135001" y="458272"/>
                </a:cubicBezTo>
                <a:cubicBezTo>
                  <a:pt x="1136527" y="457119"/>
                  <a:pt x="1138145" y="456542"/>
                  <a:pt x="1139857" y="456542"/>
                </a:cubicBezTo>
                <a:close/>
                <a:moveTo>
                  <a:pt x="911703" y="456542"/>
                </a:moveTo>
                <a:lnTo>
                  <a:pt x="942622" y="456542"/>
                </a:lnTo>
                <a:cubicBezTo>
                  <a:pt x="945748" y="456542"/>
                  <a:pt x="948743" y="456672"/>
                  <a:pt x="951608" y="456933"/>
                </a:cubicBezTo>
                <a:cubicBezTo>
                  <a:pt x="954473" y="457193"/>
                  <a:pt x="957859" y="457751"/>
                  <a:pt x="961765" y="458607"/>
                </a:cubicBezTo>
                <a:cubicBezTo>
                  <a:pt x="965672" y="459463"/>
                  <a:pt x="969653" y="461063"/>
                  <a:pt x="973709" y="463407"/>
                </a:cubicBezTo>
                <a:cubicBezTo>
                  <a:pt x="977764" y="465751"/>
                  <a:pt x="981206" y="468634"/>
                  <a:pt x="984034" y="472058"/>
                </a:cubicBezTo>
                <a:cubicBezTo>
                  <a:pt x="986861" y="475481"/>
                  <a:pt x="989038" y="479443"/>
                  <a:pt x="990564" y="483945"/>
                </a:cubicBezTo>
                <a:cubicBezTo>
                  <a:pt x="992089" y="488447"/>
                  <a:pt x="992852" y="493414"/>
                  <a:pt x="992852" y="498847"/>
                </a:cubicBezTo>
                <a:cubicBezTo>
                  <a:pt x="992852" y="506065"/>
                  <a:pt x="991661" y="512576"/>
                  <a:pt x="989280" y="518380"/>
                </a:cubicBezTo>
                <a:cubicBezTo>
                  <a:pt x="986899" y="524185"/>
                  <a:pt x="983494" y="529133"/>
                  <a:pt x="979067" y="533226"/>
                </a:cubicBezTo>
                <a:cubicBezTo>
                  <a:pt x="974639" y="537319"/>
                  <a:pt x="969207" y="540481"/>
                  <a:pt x="962770" y="542714"/>
                </a:cubicBezTo>
                <a:cubicBezTo>
                  <a:pt x="956333" y="544946"/>
                  <a:pt x="948650" y="546062"/>
                  <a:pt x="939720" y="546062"/>
                </a:cubicBezTo>
                <a:lnTo>
                  <a:pt x="923312" y="546062"/>
                </a:lnTo>
                <a:lnTo>
                  <a:pt x="923312" y="598078"/>
                </a:lnTo>
                <a:cubicBezTo>
                  <a:pt x="923312" y="598673"/>
                  <a:pt x="923144" y="599194"/>
                  <a:pt x="922809" y="599640"/>
                </a:cubicBezTo>
                <a:cubicBezTo>
                  <a:pt x="922475" y="600087"/>
                  <a:pt x="921954" y="600440"/>
                  <a:pt x="921247" y="600701"/>
                </a:cubicBezTo>
                <a:cubicBezTo>
                  <a:pt x="920540" y="600961"/>
                  <a:pt x="919572" y="601184"/>
                  <a:pt x="918345" y="601371"/>
                </a:cubicBezTo>
                <a:cubicBezTo>
                  <a:pt x="917117" y="601557"/>
                  <a:pt x="915573" y="601650"/>
                  <a:pt x="913712" y="601650"/>
                </a:cubicBezTo>
                <a:cubicBezTo>
                  <a:pt x="911852" y="601650"/>
                  <a:pt x="910308" y="601557"/>
                  <a:pt x="909080" y="601371"/>
                </a:cubicBezTo>
                <a:cubicBezTo>
                  <a:pt x="907852" y="601184"/>
                  <a:pt x="906866" y="600961"/>
                  <a:pt x="906122" y="600701"/>
                </a:cubicBezTo>
                <a:cubicBezTo>
                  <a:pt x="905378" y="600440"/>
                  <a:pt x="904857" y="600087"/>
                  <a:pt x="904559" y="599640"/>
                </a:cubicBezTo>
                <a:cubicBezTo>
                  <a:pt x="904262" y="599194"/>
                  <a:pt x="904113" y="598673"/>
                  <a:pt x="904113" y="598078"/>
                </a:cubicBezTo>
                <a:lnTo>
                  <a:pt x="904113" y="464802"/>
                </a:lnTo>
                <a:cubicBezTo>
                  <a:pt x="904113" y="461826"/>
                  <a:pt x="904894" y="459705"/>
                  <a:pt x="906457" y="458440"/>
                </a:cubicBezTo>
                <a:cubicBezTo>
                  <a:pt x="908020" y="457175"/>
                  <a:pt x="909768" y="456542"/>
                  <a:pt x="911703" y="456542"/>
                </a:cubicBezTo>
                <a:close/>
                <a:moveTo>
                  <a:pt x="568357" y="456542"/>
                </a:moveTo>
                <a:lnTo>
                  <a:pt x="599053" y="456542"/>
                </a:lnTo>
                <a:cubicBezTo>
                  <a:pt x="602699" y="456542"/>
                  <a:pt x="605732" y="456635"/>
                  <a:pt x="608150" y="456821"/>
                </a:cubicBezTo>
                <a:cubicBezTo>
                  <a:pt x="610569" y="457007"/>
                  <a:pt x="612745" y="457212"/>
                  <a:pt x="614680" y="457435"/>
                </a:cubicBezTo>
                <a:cubicBezTo>
                  <a:pt x="620261" y="458403"/>
                  <a:pt x="625191" y="459928"/>
                  <a:pt x="629469" y="462012"/>
                </a:cubicBezTo>
                <a:cubicBezTo>
                  <a:pt x="633748" y="464095"/>
                  <a:pt x="637339" y="466737"/>
                  <a:pt x="640241" y="469937"/>
                </a:cubicBezTo>
                <a:cubicBezTo>
                  <a:pt x="643143" y="473137"/>
                  <a:pt x="645319" y="476801"/>
                  <a:pt x="646771" y="480931"/>
                </a:cubicBezTo>
                <a:cubicBezTo>
                  <a:pt x="648222" y="485061"/>
                  <a:pt x="648947" y="489619"/>
                  <a:pt x="648947" y="494605"/>
                </a:cubicBezTo>
                <a:cubicBezTo>
                  <a:pt x="648947" y="499442"/>
                  <a:pt x="648296" y="503776"/>
                  <a:pt x="646994" y="507609"/>
                </a:cubicBezTo>
                <a:cubicBezTo>
                  <a:pt x="645692" y="511441"/>
                  <a:pt x="643813" y="514827"/>
                  <a:pt x="641357" y="517766"/>
                </a:cubicBezTo>
                <a:cubicBezTo>
                  <a:pt x="638901" y="520706"/>
                  <a:pt x="635962" y="523254"/>
                  <a:pt x="632539" y="525412"/>
                </a:cubicBezTo>
                <a:cubicBezTo>
                  <a:pt x="629116" y="527570"/>
                  <a:pt x="625284" y="529394"/>
                  <a:pt x="621042" y="530882"/>
                </a:cubicBezTo>
                <a:cubicBezTo>
                  <a:pt x="623423" y="531924"/>
                  <a:pt x="625581" y="533244"/>
                  <a:pt x="627516" y="534844"/>
                </a:cubicBezTo>
                <a:cubicBezTo>
                  <a:pt x="629451" y="536444"/>
                  <a:pt x="631255" y="538360"/>
                  <a:pt x="632930" y="540593"/>
                </a:cubicBezTo>
                <a:cubicBezTo>
                  <a:pt x="634604" y="542825"/>
                  <a:pt x="636185" y="545393"/>
                  <a:pt x="637673" y="548295"/>
                </a:cubicBezTo>
                <a:cubicBezTo>
                  <a:pt x="639162" y="551197"/>
                  <a:pt x="640650" y="554471"/>
                  <a:pt x="642138" y="558117"/>
                </a:cubicBezTo>
                <a:lnTo>
                  <a:pt x="655086" y="589929"/>
                </a:lnTo>
                <a:cubicBezTo>
                  <a:pt x="656128" y="592608"/>
                  <a:pt x="656798" y="594487"/>
                  <a:pt x="657095" y="595566"/>
                </a:cubicBezTo>
                <a:cubicBezTo>
                  <a:pt x="657393" y="596645"/>
                  <a:pt x="657542" y="597482"/>
                  <a:pt x="657542" y="598078"/>
                </a:cubicBezTo>
                <a:cubicBezTo>
                  <a:pt x="657542" y="598673"/>
                  <a:pt x="657430" y="599194"/>
                  <a:pt x="657207" y="599640"/>
                </a:cubicBezTo>
                <a:cubicBezTo>
                  <a:pt x="656984" y="600087"/>
                  <a:pt x="656500" y="600459"/>
                  <a:pt x="655756" y="600757"/>
                </a:cubicBezTo>
                <a:cubicBezTo>
                  <a:pt x="655012" y="601054"/>
                  <a:pt x="653970" y="601278"/>
                  <a:pt x="652631" y="601426"/>
                </a:cubicBezTo>
                <a:cubicBezTo>
                  <a:pt x="651291" y="601575"/>
                  <a:pt x="649505" y="601650"/>
                  <a:pt x="647273" y="601650"/>
                </a:cubicBezTo>
                <a:cubicBezTo>
                  <a:pt x="645338" y="601650"/>
                  <a:pt x="643757" y="601575"/>
                  <a:pt x="642529" y="601426"/>
                </a:cubicBezTo>
                <a:cubicBezTo>
                  <a:pt x="641301" y="601278"/>
                  <a:pt x="640315" y="601036"/>
                  <a:pt x="639571" y="600701"/>
                </a:cubicBezTo>
                <a:cubicBezTo>
                  <a:pt x="638827" y="600366"/>
                  <a:pt x="638250" y="599901"/>
                  <a:pt x="637841" y="599306"/>
                </a:cubicBezTo>
                <a:cubicBezTo>
                  <a:pt x="637432" y="598710"/>
                  <a:pt x="637078" y="597966"/>
                  <a:pt x="636780" y="597073"/>
                </a:cubicBezTo>
                <a:lnTo>
                  <a:pt x="623498" y="563029"/>
                </a:lnTo>
                <a:cubicBezTo>
                  <a:pt x="621935" y="559159"/>
                  <a:pt x="620317" y="555606"/>
                  <a:pt x="618642" y="552369"/>
                </a:cubicBezTo>
                <a:cubicBezTo>
                  <a:pt x="616968" y="549132"/>
                  <a:pt x="614977" y="546341"/>
                  <a:pt x="612670" y="543997"/>
                </a:cubicBezTo>
                <a:cubicBezTo>
                  <a:pt x="610364" y="541653"/>
                  <a:pt x="607648" y="539830"/>
                  <a:pt x="604522" y="538528"/>
                </a:cubicBezTo>
                <a:cubicBezTo>
                  <a:pt x="601397" y="537226"/>
                  <a:pt x="597639" y="536574"/>
                  <a:pt x="593249" y="536574"/>
                </a:cubicBezTo>
                <a:lnTo>
                  <a:pt x="580412" y="536574"/>
                </a:lnTo>
                <a:lnTo>
                  <a:pt x="580412" y="598078"/>
                </a:lnTo>
                <a:cubicBezTo>
                  <a:pt x="580412" y="598673"/>
                  <a:pt x="580245" y="599194"/>
                  <a:pt x="579910" y="599640"/>
                </a:cubicBezTo>
                <a:cubicBezTo>
                  <a:pt x="579575" y="600087"/>
                  <a:pt x="579054" y="600440"/>
                  <a:pt x="578347" y="600701"/>
                </a:cubicBezTo>
                <a:cubicBezTo>
                  <a:pt x="577640" y="600961"/>
                  <a:pt x="576673" y="601184"/>
                  <a:pt x="575445" y="601371"/>
                </a:cubicBezTo>
                <a:cubicBezTo>
                  <a:pt x="574217" y="601557"/>
                  <a:pt x="572673" y="601650"/>
                  <a:pt x="570812" y="601650"/>
                </a:cubicBezTo>
                <a:cubicBezTo>
                  <a:pt x="568952" y="601650"/>
                  <a:pt x="567408" y="601557"/>
                  <a:pt x="566181" y="601371"/>
                </a:cubicBezTo>
                <a:cubicBezTo>
                  <a:pt x="564952" y="601184"/>
                  <a:pt x="563966" y="600961"/>
                  <a:pt x="563222" y="600701"/>
                </a:cubicBezTo>
                <a:cubicBezTo>
                  <a:pt x="562479" y="600440"/>
                  <a:pt x="561957" y="600087"/>
                  <a:pt x="561660" y="599640"/>
                </a:cubicBezTo>
                <a:cubicBezTo>
                  <a:pt x="561362" y="599194"/>
                  <a:pt x="561214" y="598673"/>
                  <a:pt x="561214" y="598078"/>
                </a:cubicBezTo>
                <a:lnTo>
                  <a:pt x="561214" y="464356"/>
                </a:lnTo>
                <a:cubicBezTo>
                  <a:pt x="561214" y="461454"/>
                  <a:pt x="561976" y="459426"/>
                  <a:pt x="563501" y="458272"/>
                </a:cubicBezTo>
                <a:cubicBezTo>
                  <a:pt x="565027" y="457119"/>
                  <a:pt x="566646" y="456542"/>
                  <a:pt x="568357" y="456542"/>
                </a:cubicBezTo>
                <a:close/>
                <a:moveTo>
                  <a:pt x="1045909" y="455872"/>
                </a:moveTo>
                <a:cubicBezTo>
                  <a:pt x="1048290" y="455872"/>
                  <a:pt x="1050262" y="455928"/>
                  <a:pt x="1051825" y="456040"/>
                </a:cubicBezTo>
                <a:cubicBezTo>
                  <a:pt x="1053388" y="456152"/>
                  <a:pt x="1054653" y="456356"/>
                  <a:pt x="1055620" y="456654"/>
                </a:cubicBezTo>
                <a:cubicBezTo>
                  <a:pt x="1056587" y="456951"/>
                  <a:pt x="1057332" y="457379"/>
                  <a:pt x="1057852" y="457937"/>
                </a:cubicBezTo>
                <a:cubicBezTo>
                  <a:pt x="1058373" y="458496"/>
                  <a:pt x="1058783" y="459184"/>
                  <a:pt x="1059080" y="460002"/>
                </a:cubicBezTo>
                <a:lnTo>
                  <a:pt x="1107524" y="594171"/>
                </a:lnTo>
                <a:cubicBezTo>
                  <a:pt x="1108119" y="595808"/>
                  <a:pt x="1108435" y="597129"/>
                  <a:pt x="1108473" y="598134"/>
                </a:cubicBezTo>
                <a:cubicBezTo>
                  <a:pt x="1108510" y="599138"/>
                  <a:pt x="1108231" y="599901"/>
                  <a:pt x="1107635" y="600422"/>
                </a:cubicBezTo>
                <a:cubicBezTo>
                  <a:pt x="1107040" y="600943"/>
                  <a:pt x="1106054" y="601278"/>
                  <a:pt x="1104677" y="601426"/>
                </a:cubicBezTo>
                <a:cubicBezTo>
                  <a:pt x="1103301" y="601575"/>
                  <a:pt x="1101459" y="601650"/>
                  <a:pt x="1099152" y="601650"/>
                </a:cubicBezTo>
                <a:cubicBezTo>
                  <a:pt x="1096845" y="601650"/>
                  <a:pt x="1095004" y="601594"/>
                  <a:pt x="1093627" y="601482"/>
                </a:cubicBezTo>
                <a:cubicBezTo>
                  <a:pt x="1092250" y="601371"/>
                  <a:pt x="1091209" y="601184"/>
                  <a:pt x="1090502" y="600924"/>
                </a:cubicBezTo>
                <a:cubicBezTo>
                  <a:pt x="1089795" y="600664"/>
                  <a:pt x="1089274" y="600310"/>
                  <a:pt x="1088939" y="599864"/>
                </a:cubicBezTo>
                <a:cubicBezTo>
                  <a:pt x="1088604" y="599417"/>
                  <a:pt x="1088288" y="598859"/>
                  <a:pt x="1087990" y="598189"/>
                </a:cubicBezTo>
                <a:lnTo>
                  <a:pt x="1075600" y="563029"/>
                </a:lnTo>
                <a:lnTo>
                  <a:pt x="1015548" y="563029"/>
                </a:lnTo>
                <a:lnTo>
                  <a:pt x="1003716" y="597743"/>
                </a:lnTo>
                <a:cubicBezTo>
                  <a:pt x="1003493" y="598413"/>
                  <a:pt x="1003195" y="598989"/>
                  <a:pt x="1002823" y="599473"/>
                </a:cubicBezTo>
                <a:cubicBezTo>
                  <a:pt x="1002451" y="599957"/>
                  <a:pt x="1001912" y="600366"/>
                  <a:pt x="1001205" y="600701"/>
                </a:cubicBezTo>
                <a:cubicBezTo>
                  <a:pt x="1000498" y="601036"/>
                  <a:pt x="999493" y="601278"/>
                  <a:pt x="998191" y="601426"/>
                </a:cubicBezTo>
                <a:cubicBezTo>
                  <a:pt x="996889" y="601575"/>
                  <a:pt x="995196" y="601650"/>
                  <a:pt x="993112" y="601650"/>
                </a:cubicBezTo>
                <a:cubicBezTo>
                  <a:pt x="990954" y="601650"/>
                  <a:pt x="989187" y="601557"/>
                  <a:pt x="987810" y="601371"/>
                </a:cubicBezTo>
                <a:cubicBezTo>
                  <a:pt x="986434" y="601184"/>
                  <a:pt x="985466" y="600831"/>
                  <a:pt x="984908" y="600310"/>
                </a:cubicBezTo>
                <a:cubicBezTo>
                  <a:pt x="984350" y="599789"/>
                  <a:pt x="984089" y="599026"/>
                  <a:pt x="984127" y="598022"/>
                </a:cubicBezTo>
                <a:cubicBezTo>
                  <a:pt x="984164" y="597017"/>
                  <a:pt x="984480" y="595696"/>
                  <a:pt x="985075" y="594059"/>
                </a:cubicBezTo>
                <a:lnTo>
                  <a:pt x="1033519" y="459891"/>
                </a:lnTo>
                <a:cubicBezTo>
                  <a:pt x="1033817" y="459072"/>
                  <a:pt x="1034207" y="458403"/>
                  <a:pt x="1034691" y="457882"/>
                </a:cubicBezTo>
                <a:cubicBezTo>
                  <a:pt x="1035175" y="457361"/>
                  <a:pt x="1035882" y="456951"/>
                  <a:pt x="1036812" y="456654"/>
                </a:cubicBezTo>
                <a:cubicBezTo>
                  <a:pt x="1037742" y="456356"/>
                  <a:pt x="1038933" y="456152"/>
                  <a:pt x="1040384" y="456040"/>
                </a:cubicBezTo>
                <a:cubicBezTo>
                  <a:pt x="1041835" y="455928"/>
                  <a:pt x="1043677" y="455872"/>
                  <a:pt x="1045909" y="455872"/>
                </a:cubicBezTo>
                <a:close/>
                <a:moveTo>
                  <a:pt x="3580415" y="451631"/>
                </a:moveTo>
                <a:lnTo>
                  <a:pt x="3619104" y="451631"/>
                </a:lnTo>
                <a:cubicBezTo>
                  <a:pt x="3625645" y="451631"/>
                  <a:pt x="3631201" y="451873"/>
                  <a:pt x="3635773" y="452356"/>
                </a:cubicBezTo>
                <a:cubicBezTo>
                  <a:pt x="3640344" y="452840"/>
                  <a:pt x="3644525" y="453603"/>
                  <a:pt x="3648317" y="454645"/>
                </a:cubicBezTo>
                <a:cubicBezTo>
                  <a:pt x="3658723" y="457472"/>
                  <a:pt x="3666677" y="462291"/>
                  <a:pt x="3672177" y="469100"/>
                </a:cubicBezTo>
                <a:cubicBezTo>
                  <a:pt x="3677677" y="475908"/>
                  <a:pt x="3680427" y="484410"/>
                  <a:pt x="3680427" y="494605"/>
                </a:cubicBezTo>
                <a:cubicBezTo>
                  <a:pt x="3680427" y="500632"/>
                  <a:pt x="3679460" y="506028"/>
                  <a:pt x="3677525" y="510790"/>
                </a:cubicBezTo>
                <a:cubicBezTo>
                  <a:pt x="3675590" y="515553"/>
                  <a:pt x="3672874" y="519682"/>
                  <a:pt x="3669377" y="523180"/>
                </a:cubicBezTo>
                <a:cubicBezTo>
                  <a:pt x="3665879" y="526677"/>
                  <a:pt x="3661694" y="529542"/>
                  <a:pt x="3656819" y="531775"/>
                </a:cubicBezTo>
                <a:cubicBezTo>
                  <a:pt x="3651945" y="534007"/>
                  <a:pt x="3646532" y="535644"/>
                  <a:pt x="3640579" y="536686"/>
                </a:cubicBezTo>
                <a:lnTo>
                  <a:pt x="3640579" y="537133"/>
                </a:lnTo>
                <a:lnTo>
                  <a:pt x="3684780" y="600980"/>
                </a:lnTo>
                <a:lnTo>
                  <a:pt x="3666586" y="600980"/>
                </a:lnTo>
                <a:lnTo>
                  <a:pt x="3620598" y="539142"/>
                </a:lnTo>
                <a:lnTo>
                  <a:pt x="3598609" y="539142"/>
                </a:lnTo>
                <a:lnTo>
                  <a:pt x="3598609" y="600980"/>
                </a:lnTo>
                <a:lnTo>
                  <a:pt x="3580415" y="600980"/>
                </a:lnTo>
                <a:close/>
                <a:moveTo>
                  <a:pt x="2711779" y="451631"/>
                </a:moveTo>
                <a:lnTo>
                  <a:pt x="2727518" y="451631"/>
                </a:lnTo>
                <a:lnTo>
                  <a:pt x="2788351" y="600980"/>
                </a:lnTo>
                <a:lnTo>
                  <a:pt x="2768595" y="600980"/>
                </a:lnTo>
                <a:lnTo>
                  <a:pt x="2750760" y="555997"/>
                </a:lnTo>
                <a:lnTo>
                  <a:pt x="2688315" y="555997"/>
                </a:lnTo>
                <a:lnTo>
                  <a:pt x="2670480" y="600980"/>
                </a:lnTo>
                <a:lnTo>
                  <a:pt x="2650946" y="600980"/>
                </a:lnTo>
                <a:close/>
                <a:moveTo>
                  <a:pt x="2313590" y="451631"/>
                </a:moveTo>
                <a:lnTo>
                  <a:pt x="2354956" y="451631"/>
                </a:lnTo>
                <a:cubicBezTo>
                  <a:pt x="2361125" y="451631"/>
                  <a:pt x="2366830" y="452003"/>
                  <a:pt x="2372071" y="452747"/>
                </a:cubicBezTo>
                <a:cubicBezTo>
                  <a:pt x="2377311" y="453491"/>
                  <a:pt x="2382123" y="454645"/>
                  <a:pt x="2386508" y="456207"/>
                </a:cubicBezTo>
                <a:cubicBezTo>
                  <a:pt x="2395428" y="459407"/>
                  <a:pt x="2402193" y="464188"/>
                  <a:pt x="2406801" y="470551"/>
                </a:cubicBezTo>
                <a:cubicBezTo>
                  <a:pt x="2411410" y="476913"/>
                  <a:pt x="2413714" y="484745"/>
                  <a:pt x="2413714" y="494047"/>
                </a:cubicBezTo>
                <a:cubicBezTo>
                  <a:pt x="2413714" y="501637"/>
                  <a:pt x="2412209" y="508316"/>
                  <a:pt x="2409199" y="514083"/>
                </a:cubicBezTo>
                <a:cubicBezTo>
                  <a:pt x="2406190" y="519850"/>
                  <a:pt x="2401824" y="524668"/>
                  <a:pt x="2396101" y="528538"/>
                </a:cubicBezTo>
                <a:cubicBezTo>
                  <a:pt x="2390379" y="532407"/>
                  <a:pt x="2383412" y="535328"/>
                  <a:pt x="2375201" y="537300"/>
                </a:cubicBezTo>
                <a:cubicBezTo>
                  <a:pt x="2366990" y="539272"/>
                  <a:pt x="2357682" y="540258"/>
                  <a:pt x="2347278" y="540258"/>
                </a:cubicBezTo>
                <a:cubicBezTo>
                  <a:pt x="2342300" y="540258"/>
                  <a:pt x="2337135" y="540035"/>
                  <a:pt x="2331784" y="539588"/>
                </a:cubicBezTo>
                <a:lnTo>
                  <a:pt x="2331784" y="600980"/>
                </a:lnTo>
                <a:lnTo>
                  <a:pt x="2313590" y="600980"/>
                </a:lnTo>
                <a:close/>
                <a:moveTo>
                  <a:pt x="1456340" y="451631"/>
                </a:moveTo>
                <a:lnTo>
                  <a:pt x="1495029" y="451631"/>
                </a:lnTo>
                <a:cubicBezTo>
                  <a:pt x="1501570" y="451631"/>
                  <a:pt x="1507126" y="451873"/>
                  <a:pt x="1511698" y="452356"/>
                </a:cubicBezTo>
                <a:cubicBezTo>
                  <a:pt x="1516269" y="452840"/>
                  <a:pt x="1520450" y="453603"/>
                  <a:pt x="1524242" y="454645"/>
                </a:cubicBezTo>
                <a:cubicBezTo>
                  <a:pt x="1534648" y="457472"/>
                  <a:pt x="1542602" y="462291"/>
                  <a:pt x="1548102" y="469100"/>
                </a:cubicBezTo>
                <a:cubicBezTo>
                  <a:pt x="1553602" y="475908"/>
                  <a:pt x="1556352" y="484410"/>
                  <a:pt x="1556352" y="494605"/>
                </a:cubicBezTo>
                <a:cubicBezTo>
                  <a:pt x="1556352" y="500632"/>
                  <a:pt x="1555385" y="506028"/>
                  <a:pt x="1553450" y="510790"/>
                </a:cubicBezTo>
                <a:cubicBezTo>
                  <a:pt x="1551515" y="515553"/>
                  <a:pt x="1548799" y="519682"/>
                  <a:pt x="1545302" y="523180"/>
                </a:cubicBezTo>
                <a:cubicBezTo>
                  <a:pt x="1541804" y="526677"/>
                  <a:pt x="1537619" y="529542"/>
                  <a:pt x="1532744" y="531775"/>
                </a:cubicBezTo>
                <a:cubicBezTo>
                  <a:pt x="1527870" y="534007"/>
                  <a:pt x="1522457" y="535644"/>
                  <a:pt x="1516504" y="536686"/>
                </a:cubicBezTo>
                <a:lnTo>
                  <a:pt x="1516504" y="537133"/>
                </a:lnTo>
                <a:lnTo>
                  <a:pt x="1560706" y="600980"/>
                </a:lnTo>
                <a:lnTo>
                  <a:pt x="1542511" y="600980"/>
                </a:lnTo>
                <a:lnTo>
                  <a:pt x="1496523" y="539142"/>
                </a:lnTo>
                <a:lnTo>
                  <a:pt x="1474534" y="539142"/>
                </a:lnTo>
                <a:lnTo>
                  <a:pt x="1474534" y="600980"/>
                </a:lnTo>
                <a:lnTo>
                  <a:pt x="1456340" y="600980"/>
                </a:lnTo>
                <a:close/>
                <a:moveTo>
                  <a:pt x="3026402" y="450961"/>
                </a:moveTo>
                <a:lnTo>
                  <a:pt x="3043703" y="450961"/>
                </a:lnTo>
                <a:lnTo>
                  <a:pt x="3043703" y="470272"/>
                </a:lnTo>
                <a:lnTo>
                  <a:pt x="3026402" y="470272"/>
                </a:lnTo>
                <a:close/>
                <a:moveTo>
                  <a:pt x="3379274" y="439353"/>
                </a:moveTo>
                <a:lnTo>
                  <a:pt x="3396575" y="439353"/>
                </a:lnTo>
                <a:lnTo>
                  <a:pt x="3396575" y="600980"/>
                </a:lnTo>
                <a:lnTo>
                  <a:pt x="3379274" y="600980"/>
                </a:lnTo>
                <a:close/>
                <a:moveTo>
                  <a:pt x="3255449" y="439353"/>
                </a:moveTo>
                <a:lnTo>
                  <a:pt x="3272750" y="439353"/>
                </a:lnTo>
                <a:lnTo>
                  <a:pt x="3272750" y="504874"/>
                </a:lnTo>
                <a:lnTo>
                  <a:pt x="3273085" y="504874"/>
                </a:lnTo>
                <a:cubicBezTo>
                  <a:pt x="3276880" y="500856"/>
                  <a:pt x="3281307" y="497730"/>
                  <a:pt x="3286368" y="495498"/>
                </a:cubicBezTo>
                <a:cubicBezTo>
                  <a:pt x="3291428" y="493266"/>
                  <a:pt x="3297195" y="492149"/>
                  <a:pt x="3303669" y="492149"/>
                </a:cubicBezTo>
                <a:cubicBezTo>
                  <a:pt x="3306645" y="492149"/>
                  <a:pt x="3309864" y="492484"/>
                  <a:pt x="3313324" y="493154"/>
                </a:cubicBezTo>
                <a:cubicBezTo>
                  <a:pt x="3316784" y="493824"/>
                  <a:pt x="3320207" y="494977"/>
                  <a:pt x="3323593" y="496614"/>
                </a:cubicBezTo>
                <a:cubicBezTo>
                  <a:pt x="3326979" y="498251"/>
                  <a:pt x="3330235" y="500409"/>
                  <a:pt x="3333360" y="503088"/>
                </a:cubicBezTo>
                <a:cubicBezTo>
                  <a:pt x="3336485" y="505767"/>
                  <a:pt x="3339239" y="509097"/>
                  <a:pt x="3341620" y="513078"/>
                </a:cubicBezTo>
                <a:cubicBezTo>
                  <a:pt x="3344001" y="517059"/>
                  <a:pt x="3345899" y="521785"/>
                  <a:pt x="3347313" y="527254"/>
                </a:cubicBezTo>
                <a:cubicBezTo>
                  <a:pt x="3348727" y="532724"/>
                  <a:pt x="3349434" y="539030"/>
                  <a:pt x="3349434" y="546174"/>
                </a:cubicBezTo>
                <a:cubicBezTo>
                  <a:pt x="3349434" y="556071"/>
                  <a:pt x="3348094" y="564629"/>
                  <a:pt x="3345415" y="571847"/>
                </a:cubicBezTo>
                <a:cubicBezTo>
                  <a:pt x="3342736" y="579065"/>
                  <a:pt x="3339202" y="585037"/>
                  <a:pt x="3334811" y="589762"/>
                </a:cubicBezTo>
                <a:cubicBezTo>
                  <a:pt x="3330421" y="594487"/>
                  <a:pt x="3325398" y="598003"/>
                  <a:pt x="3319742" y="600310"/>
                </a:cubicBezTo>
                <a:cubicBezTo>
                  <a:pt x="3314087" y="602617"/>
                  <a:pt x="3308245" y="603770"/>
                  <a:pt x="3302218" y="603770"/>
                </a:cubicBezTo>
                <a:cubicBezTo>
                  <a:pt x="3297679" y="603770"/>
                  <a:pt x="3293679" y="603194"/>
                  <a:pt x="3290219" y="602040"/>
                </a:cubicBezTo>
                <a:cubicBezTo>
                  <a:pt x="3286758" y="600887"/>
                  <a:pt x="3283819" y="599510"/>
                  <a:pt x="3281400" y="597910"/>
                </a:cubicBezTo>
                <a:cubicBezTo>
                  <a:pt x="3278982" y="596310"/>
                  <a:pt x="3277047" y="594692"/>
                  <a:pt x="3275596" y="593055"/>
                </a:cubicBezTo>
                <a:cubicBezTo>
                  <a:pt x="3274145" y="591418"/>
                  <a:pt x="3273122" y="590115"/>
                  <a:pt x="3272527" y="589148"/>
                </a:cubicBezTo>
                <a:lnTo>
                  <a:pt x="3272192" y="589148"/>
                </a:lnTo>
                <a:lnTo>
                  <a:pt x="3268508" y="600980"/>
                </a:lnTo>
                <a:lnTo>
                  <a:pt x="3255449" y="600980"/>
                </a:lnTo>
                <a:close/>
                <a:moveTo>
                  <a:pt x="3083999" y="439353"/>
                </a:moveTo>
                <a:lnTo>
                  <a:pt x="3101300" y="439353"/>
                </a:lnTo>
                <a:lnTo>
                  <a:pt x="3101300" y="600980"/>
                </a:lnTo>
                <a:lnTo>
                  <a:pt x="3083999" y="600980"/>
                </a:lnTo>
                <a:close/>
                <a:moveTo>
                  <a:pt x="172279" y="425466"/>
                </a:moveTo>
                <a:lnTo>
                  <a:pt x="265044" y="518232"/>
                </a:lnTo>
                <a:lnTo>
                  <a:pt x="172279" y="610997"/>
                </a:lnTo>
                <a:lnTo>
                  <a:pt x="172279" y="564614"/>
                </a:lnTo>
                <a:lnTo>
                  <a:pt x="0" y="564614"/>
                </a:lnTo>
                <a:lnTo>
                  <a:pt x="0" y="471849"/>
                </a:lnTo>
                <a:lnTo>
                  <a:pt x="172279" y="471849"/>
                </a:lnTo>
                <a:close/>
                <a:moveTo>
                  <a:pt x="1037798" y="141603"/>
                </a:moveTo>
                <a:lnTo>
                  <a:pt x="1059006" y="141603"/>
                </a:lnTo>
                <a:lnTo>
                  <a:pt x="1059006" y="163369"/>
                </a:lnTo>
                <a:lnTo>
                  <a:pt x="1037798" y="163369"/>
                </a:lnTo>
                <a:close/>
                <a:moveTo>
                  <a:pt x="2603921" y="112916"/>
                </a:moveTo>
                <a:cubicBezTo>
                  <a:pt x="2596588" y="112916"/>
                  <a:pt x="2590847" y="114479"/>
                  <a:pt x="2586699" y="117604"/>
                </a:cubicBezTo>
                <a:cubicBezTo>
                  <a:pt x="2582550" y="120730"/>
                  <a:pt x="2580476" y="125529"/>
                  <a:pt x="2580476" y="132003"/>
                </a:cubicBezTo>
                <a:cubicBezTo>
                  <a:pt x="2580476" y="135278"/>
                  <a:pt x="2580994" y="138142"/>
                  <a:pt x="2582032" y="140598"/>
                </a:cubicBezTo>
                <a:cubicBezTo>
                  <a:pt x="2583069" y="143054"/>
                  <a:pt x="2584495" y="145082"/>
                  <a:pt x="2586310" y="146682"/>
                </a:cubicBezTo>
                <a:cubicBezTo>
                  <a:pt x="2588125" y="148281"/>
                  <a:pt x="2590273" y="149472"/>
                  <a:pt x="2592754" y="150253"/>
                </a:cubicBezTo>
                <a:cubicBezTo>
                  <a:pt x="2595235" y="151035"/>
                  <a:pt x="2597883" y="151425"/>
                  <a:pt x="2600698" y="151425"/>
                </a:cubicBezTo>
                <a:cubicBezTo>
                  <a:pt x="2604403" y="151425"/>
                  <a:pt x="2607848" y="150886"/>
                  <a:pt x="2611033" y="149807"/>
                </a:cubicBezTo>
                <a:cubicBezTo>
                  <a:pt x="2614218" y="148728"/>
                  <a:pt x="2617052" y="147444"/>
                  <a:pt x="2619534" y="145956"/>
                </a:cubicBezTo>
                <a:cubicBezTo>
                  <a:pt x="2622015" y="144468"/>
                  <a:pt x="2624127" y="142979"/>
                  <a:pt x="2625867" y="141491"/>
                </a:cubicBezTo>
                <a:cubicBezTo>
                  <a:pt x="2627608" y="140003"/>
                  <a:pt x="2628886" y="138849"/>
                  <a:pt x="2629701" y="138031"/>
                </a:cubicBezTo>
                <a:lnTo>
                  <a:pt x="2629701" y="116823"/>
                </a:lnTo>
                <a:cubicBezTo>
                  <a:pt x="2626515" y="115930"/>
                  <a:pt x="2622737" y="115074"/>
                  <a:pt x="2618367" y="114256"/>
                </a:cubicBezTo>
                <a:cubicBezTo>
                  <a:pt x="2613997" y="113437"/>
                  <a:pt x="2609182" y="112991"/>
                  <a:pt x="2603921" y="112916"/>
                </a:cubicBezTo>
                <a:close/>
                <a:moveTo>
                  <a:pt x="2156247" y="112916"/>
                </a:moveTo>
                <a:cubicBezTo>
                  <a:pt x="2148913" y="112916"/>
                  <a:pt x="2143172" y="114479"/>
                  <a:pt x="2139024" y="117604"/>
                </a:cubicBezTo>
                <a:cubicBezTo>
                  <a:pt x="2134875" y="120730"/>
                  <a:pt x="2132801" y="125529"/>
                  <a:pt x="2132801" y="132003"/>
                </a:cubicBezTo>
                <a:cubicBezTo>
                  <a:pt x="2132801" y="135278"/>
                  <a:pt x="2133319" y="138142"/>
                  <a:pt x="2134357" y="140598"/>
                </a:cubicBezTo>
                <a:cubicBezTo>
                  <a:pt x="2135394" y="143054"/>
                  <a:pt x="2136820" y="145082"/>
                  <a:pt x="2138635" y="146682"/>
                </a:cubicBezTo>
                <a:cubicBezTo>
                  <a:pt x="2140450" y="148281"/>
                  <a:pt x="2142598" y="149472"/>
                  <a:pt x="2145079" y="150253"/>
                </a:cubicBezTo>
                <a:cubicBezTo>
                  <a:pt x="2147560" y="151035"/>
                  <a:pt x="2150209" y="151425"/>
                  <a:pt x="2153023" y="151425"/>
                </a:cubicBezTo>
                <a:cubicBezTo>
                  <a:pt x="2156728" y="151425"/>
                  <a:pt x="2160173" y="150886"/>
                  <a:pt x="2163358" y="149807"/>
                </a:cubicBezTo>
                <a:cubicBezTo>
                  <a:pt x="2166543" y="148728"/>
                  <a:pt x="2169377" y="147444"/>
                  <a:pt x="2171859" y="145956"/>
                </a:cubicBezTo>
                <a:cubicBezTo>
                  <a:pt x="2174340" y="144468"/>
                  <a:pt x="2176452" y="142979"/>
                  <a:pt x="2178192" y="141491"/>
                </a:cubicBezTo>
                <a:cubicBezTo>
                  <a:pt x="2179933" y="140003"/>
                  <a:pt x="2181211" y="138849"/>
                  <a:pt x="2182026" y="138031"/>
                </a:cubicBezTo>
                <a:lnTo>
                  <a:pt x="2182026" y="116823"/>
                </a:lnTo>
                <a:cubicBezTo>
                  <a:pt x="2178840" y="115930"/>
                  <a:pt x="2175062" y="115074"/>
                  <a:pt x="2170692" y="114256"/>
                </a:cubicBezTo>
                <a:cubicBezTo>
                  <a:pt x="2166322" y="113437"/>
                  <a:pt x="2161507" y="112991"/>
                  <a:pt x="2156247" y="112916"/>
                </a:cubicBezTo>
                <a:close/>
                <a:moveTo>
                  <a:pt x="1603797" y="112916"/>
                </a:moveTo>
                <a:cubicBezTo>
                  <a:pt x="1596463" y="112916"/>
                  <a:pt x="1590722" y="114479"/>
                  <a:pt x="1586574" y="117604"/>
                </a:cubicBezTo>
                <a:cubicBezTo>
                  <a:pt x="1582425" y="120730"/>
                  <a:pt x="1580351" y="125529"/>
                  <a:pt x="1580351" y="132003"/>
                </a:cubicBezTo>
                <a:cubicBezTo>
                  <a:pt x="1580351" y="135278"/>
                  <a:pt x="1580869" y="138142"/>
                  <a:pt x="1581907" y="140598"/>
                </a:cubicBezTo>
                <a:cubicBezTo>
                  <a:pt x="1582944" y="143054"/>
                  <a:pt x="1584370" y="145082"/>
                  <a:pt x="1586185" y="146682"/>
                </a:cubicBezTo>
                <a:cubicBezTo>
                  <a:pt x="1588000" y="148281"/>
                  <a:pt x="1590148" y="149472"/>
                  <a:pt x="1592629" y="150253"/>
                </a:cubicBezTo>
                <a:cubicBezTo>
                  <a:pt x="1595110" y="151035"/>
                  <a:pt x="1597759" y="151425"/>
                  <a:pt x="1600573" y="151425"/>
                </a:cubicBezTo>
                <a:cubicBezTo>
                  <a:pt x="1604278" y="151425"/>
                  <a:pt x="1607723" y="150886"/>
                  <a:pt x="1610908" y="149807"/>
                </a:cubicBezTo>
                <a:cubicBezTo>
                  <a:pt x="1614093" y="148728"/>
                  <a:pt x="1616927" y="147444"/>
                  <a:pt x="1619409" y="145956"/>
                </a:cubicBezTo>
                <a:cubicBezTo>
                  <a:pt x="1621890" y="144468"/>
                  <a:pt x="1624002" y="142979"/>
                  <a:pt x="1625742" y="141491"/>
                </a:cubicBezTo>
                <a:cubicBezTo>
                  <a:pt x="1627483" y="140003"/>
                  <a:pt x="1628761" y="138849"/>
                  <a:pt x="1629576" y="138031"/>
                </a:cubicBezTo>
                <a:lnTo>
                  <a:pt x="1629576" y="116823"/>
                </a:lnTo>
                <a:cubicBezTo>
                  <a:pt x="1626390" y="115930"/>
                  <a:pt x="1622612" y="115074"/>
                  <a:pt x="1618242" y="114256"/>
                </a:cubicBezTo>
                <a:cubicBezTo>
                  <a:pt x="1613872" y="113437"/>
                  <a:pt x="1609057" y="112991"/>
                  <a:pt x="1603797" y="112916"/>
                </a:cubicBezTo>
                <a:close/>
                <a:moveTo>
                  <a:pt x="1037798" y="73291"/>
                </a:moveTo>
                <a:lnTo>
                  <a:pt x="1059006" y="73291"/>
                </a:lnTo>
                <a:lnTo>
                  <a:pt x="1059006" y="95057"/>
                </a:lnTo>
                <a:lnTo>
                  <a:pt x="1037798" y="95057"/>
                </a:lnTo>
                <a:close/>
                <a:moveTo>
                  <a:pt x="2800247" y="69384"/>
                </a:moveTo>
                <a:cubicBezTo>
                  <a:pt x="2796254" y="69384"/>
                  <a:pt x="2792543" y="70165"/>
                  <a:pt x="2789115" y="71728"/>
                </a:cubicBezTo>
                <a:cubicBezTo>
                  <a:pt x="2785687" y="73291"/>
                  <a:pt x="2782692" y="75411"/>
                  <a:pt x="2780130" y="78090"/>
                </a:cubicBezTo>
                <a:cubicBezTo>
                  <a:pt x="2777569" y="80769"/>
                  <a:pt x="2775497" y="83913"/>
                  <a:pt x="2773915" y="87522"/>
                </a:cubicBezTo>
                <a:cubicBezTo>
                  <a:pt x="2772332" y="91131"/>
                  <a:pt x="2771353" y="94982"/>
                  <a:pt x="2770976" y="99075"/>
                </a:cubicBezTo>
                <a:lnTo>
                  <a:pt x="2825224" y="99075"/>
                </a:lnTo>
                <a:cubicBezTo>
                  <a:pt x="2825224" y="94908"/>
                  <a:pt x="2824677" y="91020"/>
                  <a:pt x="2823585" y="87411"/>
                </a:cubicBezTo>
                <a:cubicBezTo>
                  <a:pt x="2822493" y="83802"/>
                  <a:pt x="2820892" y="80658"/>
                  <a:pt x="2818782" y="77979"/>
                </a:cubicBezTo>
                <a:cubicBezTo>
                  <a:pt x="2816672" y="75300"/>
                  <a:pt x="2814073" y="73198"/>
                  <a:pt x="2810983" y="71672"/>
                </a:cubicBezTo>
                <a:cubicBezTo>
                  <a:pt x="2807894" y="70147"/>
                  <a:pt x="2804315" y="69384"/>
                  <a:pt x="2800247" y="69384"/>
                </a:cubicBezTo>
                <a:close/>
                <a:moveTo>
                  <a:pt x="1847747" y="69384"/>
                </a:moveTo>
                <a:cubicBezTo>
                  <a:pt x="1843754" y="69384"/>
                  <a:pt x="1840043" y="70165"/>
                  <a:pt x="1836615" y="71728"/>
                </a:cubicBezTo>
                <a:cubicBezTo>
                  <a:pt x="1833187" y="73291"/>
                  <a:pt x="1830192" y="75411"/>
                  <a:pt x="1827631" y="78090"/>
                </a:cubicBezTo>
                <a:cubicBezTo>
                  <a:pt x="1825069" y="80769"/>
                  <a:pt x="1822997" y="83913"/>
                  <a:pt x="1821415" y="87522"/>
                </a:cubicBezTo>
                <a:cubicBezTo>
                  <a:pt x="1819832" y="91131"/>
                  <a:pt x="1818853" y="94982"/>
                  <a:pt x="1818476" y="99075"/>
                </a:cubicBezTo>
                <a:lnTo>
                  <a:pt x="1872724" y="99075"/>
                </a:lnTo>
                <a:cubicBezTo>
                  <a:pt x="1872724" y="94908"/>
                  <a:pt x="1872178" y="91020"/>
                  <a:pt x="1871085" y="87411"/>
                </a:cubicBezTo>
                <a:cubicBezTo>
                  <a:pt x="1869993" y="83802"/>
                  <a:pt x="1868392" y="80658"/>
                  <a:pt x="1866282" y="77979"/>
                </a:cubicBezTo>
                <a:cubicBezTo>
                  <a:pt x="1864172" y="75300"/>
                  <a:pt x="1861573" y="73198"/>
                  <a:pt x="1858483" y="71672"/>
                </a:cubicBezTo>
                <a:cubicBezTo>
                  <a:pt x="1855394" y="70147"/>
                  <a:pt x="1851815" y="69384"/>
                  <a:pt x="1847747" y="69384"/>
                </a:cubicBezTo>
                <a:close/>
                <a:moveTo>
                  <a:pt x="1726016" y="69384"/>
                </a:moveTo>
                <a:cubicBezTo>
                  <a:pt x="1720882" y="69384"/>
                  <a:pt x="1716361" y="70407"/>
                  <a:pt x="1712454" y="72453"/>
                </a:cubicBezTo>
                <a:cubicBezTo>
                  <a:pt x="1708548" y="74500"/>
                  <a:pt x="1705273" y="77346"/>
                  <a:pt x="1702632" y="80992"/>
                </a:cubicBezTo>
                <a:cubicBezTo>
                  <a:pt x="1699990" y="84639"/>
                  <a:pt x="1697999" y="89011"/>
                  <a:pt x="1696660" y="94108"/>
                </a:cubicBezTo>
                <a:cubicBezTo>
                  <a:pt x="1695321" y="99205"/>
                  <a:pt x="1694651" y="104842"/>
                  <a:pt x="1694651" y="111019"/>
                </a:cubicBezTo>
                <a:cubicBezTo>
                  <a:pt x="1694651" y="119353"/>
                  <a:pt x="1695655" y="126162"/>
                  <a:pt x="1697665" y="131445"/>
                </a:cubicBezTo>
                <a:cubicBezTo>
                  <a:pt x="1699674" y="136729"/>
                  <a:pt x="1702222" y="140840"/>
                  <a:pt x="1705311" y="143779"/>
                </a:cubicBezTo>
                <a:cubicBezTo>
                  <a:pt x="1708399" y="146719"/>
                  <a:pt x="1711766" y="148728"/>
                  <a:pt x="1715412" y="149807"/>
                </a:cubicBezTo>
                <a:cubicBezTo>
                  <a:pt x="1719059" y="150886"/>
                  <a:pt x="1722519" y="151425"/>
                  <a:pt x="1725793" y="151425"/>
                </a:cubicBezTo>
                <a:cubicBezTo>
                  <a:pt x="1731151" y="151425"/>
                  <a:pt x="1736174" y="150346"/>
                  <a:pt x="1740862" y="148188"/>
                </a:cubicBezTo>
                <a:cubicBezTo>
                  <a:pt x="1745550" y="146030"/>
                  <a:pt x="1749680" y="143091"/>
                  <a:pt x="1753252" y="139370"/>
                </a:cubicBezTo>
                <a:lnTo>
                  <a:pt x="1753252" y="83895"/>
                </a:lnTo>
                <a:cubicBezTo>
                  <a:pt x="1752285" y="82555"/>
                  <a:pt x="1750945" y="81030"/>
                  <a:pt x="1749234" y="79318"/>
                </a:cubicBezTo>
                <a:cubicBezTo>
                  <a:pt x="1747522" y="77607"/>
                  <a:pt x="1745531" y="76025"/>
                  <a:pt x="1743262" y="74574"/>
                </a:cubicBezTo>
                <a:cubicBezTo>
                  <a:pt x="1740992" y="73123"/>
                  <a:pt x="1738406" y="71895"/>
                  <a:pt x="1735504" y="70891"/>
                </a:cubicBezTo>
                <a:cubicBezTo>
                  <a:pt x="1732602" y="69886"/>
                  <a:pt x="1729439" y="69384"/>
                  <a:pt x="1726016" y="69384"/>
                </a:cubicBezTo>
                <a:close/>
                <a:moveTo>
                  <a:pt x="1419122" y="69384"/>
                </a:moveTo>
                <a:cubicBezTo>
                  <a:pt x="1415129" y="69384"/>
                  <a:pt x="1411418" y="70165"/>
                  <a:pt x="1407990" y="71728"/>
                </a:cubicBezTo>
                <a:cubicBezTo>
                  <a:pt x="1404562" y="73291"/>
                  <a:pt x="1401567" y="75411"/>
                  <a:pt x="1399005" y="78090"/>
                </a:cubicBezTo>
                <a:cubicBezTo>
                  <a:pt x="1396444" y="80769"/>
                  <a:pt x="1394372" y="83913"/>
                  <a:pt x="1392790" y="87522"/>
                </a:cubicBezTo>
                <a:cubicBezTo>
                  <a:pt x="1391207" y="91131"/>
                  <a:pt x="1390227" y="94982"/>
                  <a:pt x="1389851" y="99075"/>
                </a:cubicBezTo>
                <a:lnTo>
                  <a:pt x="1444099" y="99075"/>
                </a:lnTo>
                <a:cubicBezTo>
                  <a:pt x="1444099" y="94908"/>
                  <a:pt x="1443552" y="91020"/>
                  <a:pt x="1442460" y="87411"/>
                </a:cubicBezTo>
                <a:cubicBezTo>
                  <a:pt x="1441368" y="83802"/>
                  <a:pt x="1439767" y="80658"/>
                  <a:pt x="1437657" y="77979"/>
                </a:cubicBezTo>
                <a:cubicBezTo>
                  <a:pt x="1435547" y="75300"/>
                  <a:pt x="1432948" y="73198"/>
                  <a:pt x="1429858" y="71672"/>
                </a:cubicBezTo>
                <a:cubicBezTo>
                  <a:pt x="1426769" y="70147"/>
                  <a:pt x="1423190" y="69384"/>
                  <a:pt x="1419122" y="69384"/>
                </a:cubicBezTo>
                <a:close/>
                <a:moveTo>
                  <a:pt x="2336063" y="57329"/>
                </a:moveTo>
                <a:lnTo>
                  <a:pt x="2353364" y="57329"/>
                </a:lnTo>
                <a:lnTo>
                  <a:pt x="2386299" y="140487"/>
                </a:lnTo>
                <a:lnTo>
                  <a:pt x="2386978" y="140487"/>
                </a:lnTo>
                <a:lnTo>
                  <a:pt x="2420783" y="57329"/>
                </a:lnTo>
                <a:lnTo>
                  <a:pt x="2438085" y="57329"/>
                </a:lnTo>
                <a:lnTo>
                  <a:pt x="2372420" y="215273"/>
                </a:lnTo>
                <a:lnTo>
                  <a:pt x="2355230" y="215273"/>
                </a:lnTo>
                <a:lnTo>
                  <a:pt x="2377889" y="161248"/>
                </a:lnTo>
                <a:close/>
                <a:moveTo>
                  <a:pt x="2236274" y="57329"/>
                </a:moveTo>
                <a:lnTo>
                  <a:pt x="2253575" y="57329"/>
                </a:lnTo>
                <a:lnTo>
                  <a:pt x="2253575" y="163369"/>
                </a:lnTo>
                <a:lnTo>
                  <a:pt x="2236274" y="163369"/>
                </a:lnTo>
                <a:close/>
                <a:moveTo>
                  <a:pt x="1259738" y="57329"/>
                </a:moveTo>
                <a:lnTo>
                  <a:pt x="1277039" y="57329"/>
                </a:lnTo>
                <a:lnTo>
                  <a:pt x="1298134" y="116265"/>
                </a:lnTo>
                <a:cubicBezTo>
                  <a:pt x="1302323" y="127873"/>
                  <a:pt x="1305764" y="137733"/>
                  <a:pt x="1308457" y="145844"/>
                </a:cubicBezTo>
                <a:lnTo>
                  <a:pt x="1308905" y="145844"/>
                </a:lnTo>
                <a:cubicBezTo>
                  <a:pt x="1311467" y="138105"/>
                  <a:pt x="1314933" y="128245"/>
                  <a:pt x="1319303" y="116265"/>
                </a:cubicBezTo>
                <a:lnTo>
                  <a:pt x="1340551" y="57329"/>
                </a:lnTo>
                <a:lnTo>
                  <a:pt x="1357853" y="57329"/>
                </a:lnTo>
                <a:lnTo>
                  <a:pt x="1317765" y="163369"/>
                </a:lnTo>
                <a:lnTo>
                  <a:pt x="1299826" y="163369"/>
                </a:lnTo>
                <a:close/>
                <a:moveTo>
                  <a:pt x="2801107" y="54538"/>
                </a:moveTo>
                <a:cubicBezTo>
                  <a:pt x="2807045" y="54538"/>
                  <a:pt x="2812593" y="55524"/>
                  <a:pt x="2817752" y="57496"/>
                </a:cubicBezTo>
                <a:cubicBezTo>
                  <a:pt x="2822911" y="59468"/>
                  <a:pt x="2827383" y="62575"/>
                  <a:pt x="2831169" y="66817"/>
                </a:cubicBezTo>
                <a:cubicBezTo>
                  <a:pt x="2834955" y="71058"/>
                  <a:pt x="2837943" y="76528"/>
                  <a:pt x="2840133" y="83225"/>
                </a:cubicBezTo>
                <a:cubicBezTo>
                  <a:pt x="2842323" y="89922"/>
                  <a:pt x="2843418" y="97959"/>
                  <a:pt x="2843418" y="107335"/>
                </a:cubicBezTo>
                <a:cubicBezTo>
                  <a:pt x="2843418" y="108228"/>
                  <a:pt x="2843418" y="108991"/>
                  <a:pt x="2843418" y="109623"/>
                </a:cubicBezTo>
                <a:cubicBezTo>
                  <a:pt x="2843418" y="110256"/>
                  <a:pt x="2843381" y="111688"/>
                  <a:pt x="2843306" y="113921"/>
                </a:cubicBezTo>
                <a:lnTo>
                  <a:pt x="2770083" y="113921"/>
                </a:lnTo>
                <a:cubicBezTo>
                  <a:pt x="2770083" y="120692"/>
                  <a:pt x="2771106" y="126441"/>
                  <a:pt x="2773152" y="131166"/>
                </a:cubicBezTo>
                <a:cubicBezTo>
                  <a:pt x="2775199" y="135891"/>
                  <a:pt x="2777989" y="139724"/>
                  <a:pt x="2781524" y="142663"/>
                </a:cubicBezTo>
                <a:cubicBezTo>
                  <a:pt x="2785059" y="145603"/>
                  <a:pt x="2789207" y="147742"/>
                  <a:pt x="2793970" y="149081"/>
                </a:cubicBezTo>
                <a:cubicBezTo>
                  <a:pt x="2798732" y="150421"/>
                  <a:pt x="2803867" y="151091"/>
                  <a:pt x="2809373" y="151091"/>
                </a:cubicBezTo>
                <a:cubicBezTo>
                  <a:pt x="2815103" y="151091"/>
                  <a:pt x="2820331" y="150625"/>
                  <a:pt x="2825056" y="149695"/>
                </a:cubicBezTo>
                <a:cubicBezTo>
                  <a:pt x="2829782" y="148765"/>
                  <a:pt x="2834488" y="147444"/>
                  <a:pt x="2839176" y="145733"/>
                </a:cubicBezTo>
                <a:lnTo>
                  <a:pt x="2839176" y="160132"/>
                </a:lnTo>
                <a:cubicBezTo>
                  <a:pt x="2835381" y="161992"/>
                  <a:pt x="2830693" y="163462"/>
                  <a:pt x="2825112" y="164541"/>
                </a:cubicBezTo>
                <a:cubicBezTo>
                  <a:pt x="2819531" y="165620"/>
                  <a:pt x="2813541" y="166159"/>
                  <a:pt x="2807141" y="166159"/>
                </a:cubicBezTo>
                <a:cubicBezTo>
                  <a:pt x="2799551" y="166159"/>
                  <a:pt x="2792426" y="165192"/>
                  <a:pt x="2785766" y="163257"/>
                </a:cubicBezTo>
                <a:cubicBezTo>
                  <a:pt x="2779106" y="161322"/>
                  <a:pt x="2773340" y="158197"/>
                  <a:pt x="2768470" y="153881"/>
                </a:cubicBezTo>
                <a:cubicBezTo>
                  <a:pt x="2763600" y="149565"/>
                  <a:pt x="2759787" y="143928"/>
                  <a:pt x="2757029" y="136970"/>
                </a:cubicBezTo>
                <a:cubicBezTo>
                  <a:pt x="2754272" y="130013"/>
                  <a:pt x="2752893" y="121623"/>
                  <a:pt x="2752893" y="111800"/>
                </a:cubicBezTo>
                <a:cubicBezTo>
                  <a:pt x="2752893" y="102126"/>
                  <a:pt x="2754229" y="93736"/>
                  <a:pt x="2756902" y="86629"/>
                </a:cubicBezTo>
                <a:cubicBezTo>
                  <a:pt x="2759574" y="79523"/>
                  <a:pt x="2763138" y="73588"/>
                  <a:pt x="2767591" y="68826"/>
                </a:cubicBezTo>
                <a:cubicBezTo>
                  <a:pt x="2772045" y="64063"/>
                  <a:pt x="2777167" y="60491"/>
                  <a:pt x="2782957" y="58110"/>
                </a:cubicBezTo>
                <a:cubicBezTo>
                  <a:pt x="2788747" y="55729"/>
                  <a:pt x="2794796" y="54538"/>
                  <a:pt x="2801107" y="54538"/>
                </a:cubicBezTo>
                <a:close/>
                <a:moveTo>
                  <a:pt x="2602912" y="54538"/>
                </a:moveTo>
                <a:cubicBezTo>
                  <a:pt x="2613627" y="54538"/>
                  <a:pt x="2622390" y="56436"/>
                  <a:pt x="2629198" y="60231"/>
                </a:cubicBezTo>
                <a:cubicBezTo>
                  <a:pt x="2636007" y="64026"/>
                  <a:pt x="2640900" y="69049"/>
                  <a:pt x="2643877" y="75300"/>
                </a:cubicBezTo>
                <a:cubicBezTo>
                  <a:pt x="2644993" y="77681"/>
                  <a:pt x="2645793" y="80304"/>
                  <a:pt x="2646276" y="83169"/>
                </a:cubicBezTo>
                <a:cubicBezTo>
                  <a:pt x="2646760" y="86034"/>
                  <a:pt x="2647002" y="89178"/>
                  <a:pt x="2647002" y="92601"/>
                </a:cubicBezTo>
                <a:lnTo>
                  <a:pt x="2647002" y="163369"/>
                </a:lnTo>
                <a:lnTo>
                  <a:pt x="2632491" y="163369"/>
                </a:lnTo>
                <a:lnTo>
                  <a:pt x="2630594" y="151649"/>
                </a:lnTo>
                <a:lnTo>
                  <a:pt x="2630147" y="151649"/>
                </a:lnTo>
                <a:cubicBezTo>
                  <a:pt x="2628733" y="153435"/>
                  <a:pt x="2626947" y="155202"/>
                  <a:pt x="2624789" y="156951"/>
                </a:cubicBezTo>
                <a:cubicBezTo>
                  <a:pt x="2622631" y="158699"/>
                  <a:pt x="2620138" y="160262"/>
                  <a:pt x="2617311" y="161639"/>
                </a:cubicBezTo>
                <a:cubicBezTo>
                  <a:pt x="2614483" y="163015"/>
                  <a:pt x="2611395" y="164113"/>
                  <a:pt x="2608046" y="164932"/>
                </a:cubicBezTo>
                <a:cubicBezTo>
                  <a:pt x="2604698" y="165750"/>
                  <a:pt x="2601126" y="166159"/>
                  <a:pt x="2597331" y="166159"/>
                </a:cubicBezTo>
                <a:cubicBezTo>
                  <a:pt x="2592196" y="166159"/>
                  <a:pt x="2587489" y="165397"/>
                  <a:pt x="2583211" y="163871"/>
                </a:cubicBezTo>
                <a:cubicBezTo>
                  <a:pt x="2578932" y="162346"/>
                  <a:pt x="2575248" y="160113"/>
                  <a:pt x="2572160" y="157174"/>
                </a:cubicBezTo>
                <a:cubicBezTo>
                  <a:pt x="2569072" y="154235"/>
                  <a:pt x="2566672" y="150644"/>
                  <a:pt x="2564960" y="146402"/>
                </a:cubicBezTo>
                <a:cubicBezTo>
                  <a:pt x="2563249" y="142161"/>
                  <a:pt x="2562393" y="137361"/>
                  <a:pt x="2562393" y="132003"/>
                </a:cubicBezTo>
                <a:cubicBezTo>
                  <a:pt x="2562393" y="126720"/>
                  <a:pt x="2563342" y="121995"/>
                  <a:pt x="2565240" y="117827"/>
                </a:cubicBezTo>
                <a:cubicBezTo>
                  <a:pt x="2567137" y="113660"/>
                  <a:pt x="2569797" y="110126"/>
                  <a:pt x="2573220" y="107223"/>
                </a:cubicBezTo>
                <a:cubicBezTo>
                  <a:pt x="2576643" y="104321"/>
                  <a:pt x="2580755" y="102089"/>
                  <a:pt x="2585555" y="100526"/>
                </a:cubicBezTo>
                <a:cubicBezTo>
                  <a:pt x="2590354" y="98964"/>
                  <a:pt x="2595656" y="98182"/>
                  <a:pt x="2601461" y="98182"/>
                </a:cubicBezTo>
                <a:cubicBezTo>
                  <a:pt x="2606967" y="98257"/>
                  <a:pt x="2612065" y="98740"/>
                  <a:pt x="2616753" y="99633"/>
                </a:cubicBezTo>
                <a:cubicBezTo>
                  <a:pt x="2621441" y="100526"/>
                  <a:pt x="2625608" y="101642"/>
                  <a:pt x="2629254" y="102982"/>
                </a:cubicBezTo>
                <a:lnTo>
                  <a:pt x="2629701" y="102982"/>
                </a:lnTo>
                <a:lnTo>
                  <a:pt x="2629701" y="95615"/>
                </a:lnTo>
                <a:cubicBezTo>
                  <a:pt x="2629701" y="92713"/>
                  <a:pt x="2629515" y="90145"/>
                  <a:pt x="2629143" y="87913"/>
                </a:cubicBezTo>
                <a:cubicBezTo>
                  <a:pt x="2628771" y="85681"/>
                  <a:pt x="2628138" y="83709"/>
                  <a:pt x="2627245" y="81997"/>
                </a:cubicBezTo>
                <a:cubicBezTo>
                  <a:pt x="2625310" y="78425"/>
                  <a:pt x="2622222" y="75467"/>
                  <a:pt x="2617980" y="73123"/>
                </a:cubicBezTo>
                <a:cubicBezTo>
                  <a:pt x="2613739" y="70779"/>
                  <a:pt x="2608009" y="69607"/>
                  <a:pt x="2600791" y="69607"/>
                </a:cubicBezTo>
                <a:cubicBezTo>
                  <a:pt x="2595433" y="69607"/>
                  <a:pt x="2590391" y="70109"/>
                  <a:pt x="2585666" y="71114"/>
                </a:cubicBezTo>
                <a:cubicBezTo>
                  <a:pt x="2580941" y="72119"/>
                  <a:pt x="2576234" y="73514"/>
                  <a:pt x="2571546" y="75300"/>
                </a:cubicBezTo>
                <a:lnTo>
                  <a:pt x="2571546" y="60789"/>
                </a:lnTo>
                <a:cubicBezTo>
                  <a:pt x="2573332" y="59896"/>
                  <a:pt x="2575434" y="59059"/>
                  <a:pt x="2577853" y="58278"/>
                </a:cubicBezTo>
                <a:cubicBezTo>
                  <a:pt x="2580271" y="57496"/>
                  <a:pt x="2582820" y="56827"/>
                  <a:pt x="2585499" y="56268"/>
                </a:cubicBezTo>
                <a:cubicBezTo>
                  <a:pt x="2588178" y="55710"/>
                  <a:pt x="2591005" y="55282"/>
                  <a:pt x="2593982" y="54985"/>
                </a:cubicBezTo>
                <a:cubicBezTo>
                  <a:pt x="2596959" y="54687"/>
                  <a:pt x="2599935" y="54538"/>
                  <a:pt x="2602912" y="54538"/>
                </a:cubicBezTo>
                <a:close/>
                <a:moveTo>
                  <a:pt x="2546134" y="54538"/>
                </a:moveTo>
                <a:cubicBezTo>
                  <a:pt x="2546878" y="54538"/>
                  <a:pt x="2547641" y="54557"/>
                  <a:pt x="2548422" y="54594"/>
                </a:cubicBezTo>
                <a:cubicBezTo>
                  <a:pt x="2549203" y="54631"/>
                  <a:pt x="2549892" y="54687"/>
                  <a:pt x="2550487" y="54762"/>
                </a:cubicBezTo>
                <a:lnTo>
                  <a:pt x="2550487" y="71393"/>
                </a:lnTo>
                <a:lnTo>
                  <a:pt x="2549147" y="71393"/>
                </a:lnTo>
                <a:cubicBezTo>
                  <a:pt x="2545055" y="71393"/>
                  <a:pt x="2541036" y="71765"/>
                  <a:pt x="2537092" y="72509"/>
                </a:cubicBezTo>
                <a:cubicBezTo>
                  <a:pt x="2533149" y="73253"/>
                  <a:pt x="2529446" y="74388"/>
                  <a:pt x="2525986" y="75914"/>
                </a:cubicBezTo>
                <a:cubicBezTo>
                  <a:pt x="2522526" y="77439"/>
                  <a:pt x="2519401" y="79318"/>
                  <a:pt x="2516610" y="81551"/>
                </a:cubicBezTo>
                <a:cubicBezTo>
                  <a:pt x="2513819" y="83783"/>
                  <a:pt x="2511494" y="86425"/>
                  <a:pt x="2509634" y="89476"/>
                </a:cubicBezTo>
                <a:lnTo>
                  <a:pt x="2509634" y="163369"/>
                </a:lnTo>
                <a:lnTo>
                  <a:pt x="2492332" y="163369"/>
                </a:lnTo>
                <a:lnTo>
                  <a:pt x="2492332" y="57329"/>
                </a:lnTo>
                <a:lnTo>
                  <a:pt x="2505727" y="57329"/>
                </a:lnTo>
                <a:lnTo>
                  <a:pt x="2509076" y="74184"/>
                </a:lnTo>
                <a:lnTo>
                  <a:pt x="2509410" y="74184"/>
                </a:lnTo>
                <a:cubicBezTo>
                  <a:pt x="2511122" y="71430"/>
                  <a:pt x="2513224" y="68863"/>
                  <a:pt x="2515717" y="66482"/>
                </a:cubicBezTo>
                <a:cubicBezTo>
                  <a:pt x="2518210" y="64101"/>
                  <a:pt x="2521019" y="62017"/>
                  <a:pt x="2524144" y="60231"/>
                </a:cubicBezTo>
                <a:cubicBezTo>
                  <a:pt x="2527270" y="58445"/>
                  <a:pt x="2530693" y="57050"/>
                  <a:pt x="2534414" y="56045"/>
                </a:cubicBezTo>
                <a:cubicBezTo>
                  <a:pt x="2538134" y="55041"/>
                  <a:pt x="2542041" y="54538"/>
                  <a:pt x="2546134" y="54538"/>
                </a:cubicBezTo>
                <a:close/>
                <a:moveTo>
                  <a:pt x="2155237" y="54538"/>
                </a:moveTo>
                <a:cubicBezTo>
                  <a:pt x="2165952" y="54538"/>
                  <a:pt x="2174715" y="56436"/>
                  <a:pt x="2181523" y="60231"/>
                </a:cubicBezTo>
                <a:cubicBezTo>
                  <a:pt x="2188332" y="64026"/>
                  <a:pt x="2193225" y="69049"/>
                  <a:pt x="2196202" y="75300"/>
                </a:cubicBezTo>
                <a:cubicBezTo>
                  <a:pt x="2197318" y="77681"/>
                  <a:pt x="2198118" y="80304"/>
                  <a:pt x="2198602" y="83169"/>
                </a:cubicBezTo>
                <a:cubicBezTo>
                  <a:pt x="2199085" y="86034"/>
                  <a:pt x="2199327" y="89178"/>
                  <a:pt x="2199327" y="92601"/>
                </a:cubicBezTo>
                <a:lnTo>
                  <a:pt x="2199327" y="163369"/>
                </a:lnTo>
                <a:lnTo>
                  <a:pt x="2184816" y="163369"/>
                </a:lnTo>
                <a:lnTo>
                  <a:pt x="2182919" y="151649"/>
                </a:lnTo>
                <a:lnTo>
                  <a:pt x="2182472" y="151649"/>
                </a:lnTo>
                <a:cubicBezTo>
                  <a:pt x="2181058" y="153435"/>
                  <a:pt x="2179272" y="155202"/>
                  <a:pt x="2177114" y="156951"/>
                </a:cubicBezTo>
                <a:cubicBezTo>
                  <a:pt x="2174956" y="158699"/>
                  <a:pt x="2172464" y="160262"/>
                  <a:pt x="2169636" y="161639"/>
                </a:cubicBezTo>
                <a:cubicBezTo>
                  <a:pt x="2166808" y="163015"/>
                  <a:pt x="2163720" y="164113"/>
                  <a:pt x="2160371" y="164932"/>
                </a:cubicBezTo>
                <a:cubicBezTo>
                  <a:pt x="2157023" y="165750"/>
                  <a:pt x="2153451" y="166159"/>
                  <a:pt x="2149656" y="166159"/>
                </a:cubicBezTo>
                <a:cubicBezTo>
                  <a:pt x="2144521" y="166159"/>
                  <a:pt x="2139814" y="165397"/>
                  <a:pt x="2135536" y="163871"/>
                </a:cubicBezTo>
                <a:cubicBezTo>
                  <a:pt x="2131257" y="162346"/>
                  <a:pt x="2127573" y="160113"/>
                  <a:pt x="2124485" y="157174"/>
                </a:cubicBezTo>
                <a:cubicBezTo>
                  <a:pt x="2121397" y="154235"/>
                  <a:pt x="2118997" y="150644"/>
                  <a:pt x="2117286" y="146402"/>
                </a:cubicBezTo>
                <a:cubicBezTo>
                  <a:pt x="2115574" y="142161"/>
                  <a:pt x="2114718" y="137361"/>
                  <a:pt x="2114718" y="132003"/>
                </a:cubicBezTo>
                <a:cubicBezTo>
                  <a:pt x="2114718" y="126720"/>
                  <a:pt x="2115667" y="121995"/>
                  <a:pt x="2117565" y="117827"/>
                </a:cubicBezTo>
                <a:cubicBezTo>
                  <a:pt x="2119462" y="113660"/>
                  <a:pt x="2122122" y="110126"/>
                  <a:pt x="2125545" y="107223"/>
                </a:cubicBezTo>
                <a:cubicBezTo>
                  <a:pt x="2128969" y="104321"/>
                  <a:pt x="2133080" y="102089"/>
                  <a:pt x="2137880" y="100526"/>
                </a:cubicBezTo>
                <a:cubicBezTo>
                  <a:pt x="2142679" y="98964"/>
                  <a:pt x="2147981" y="98182"/>
                  <a:pt x="2153786" y="98182"/>
                </a:cubicBezTo>
                <a:cubicBezTo>
                  <a:pt x="2159292" y="98257"/>
                  <a:pt x="2164390" y="98740"/>
                  <a:pt x="2169078" y="99633"/>
                </a:cubicBezTo>
                <a:cubicBezTo>
                  <a:pt x="2173766" y="100526"/>
                  <a:pt x="2177933" y="101642"/>
                  <a:pt x="2181579" y="102982"/>
                </a:cubicBezTo>
                <a:lnTo>
                  <a:pt x="2182026" y="102982"/>
                </a:lnTo>
                <a:lnTo>
                  <a:pt x="2182026" y="95615"/>
                </a:lnTo>
                <a:cubicBezTo>
                  <a:pt x="2182026" y="92713"/>
                  <a:pt x="2181840" y="90145"/>
                  <a:pt x="2181468" y="87913"/>
                </a:cubicBezTo>
                <a:cubicBezTo>
                  <a:pt x="2181096" y="85681"/>
                  <a:pt x="2180463" y="83709"/>
                  <a:pt x="2179570" y="81997"/>
                </a:cubicBezTo>
                <a:cubicBezTo>
                  <a:pt x="2177635" y="78425"/>
                  <a:pt x="2174547" y="75467"/>
                  <a:pt x="2170306" y="73123"/>
                </a:cubicBezTo>
                <a:cubicBezTo>
                  <a:pt x="2166064" y="70779"/>
                  <a:pt x="2160334" y="69607"/>
                  <a:pt x="2153116" y="69607"/>
                </a:cubicBezTo>
                <a:cubicBezTo>
                  <a:pt x="2147758" y="69607"/>
                  <a:pt x="2142717" y="70109"/>
                  <a:pt x="2137991" y="71114"/>
                </a:cubicBezTo>
                <a:cubicBezTo>
                  <a:pt x="2133266" y="72119"/>
                  <a:pt x="2128559" y="73514"/>
                  <a:pt x="2123871" y="75300"/>
                </a:cubicBezTo>
                <a:lnTo>
                  <a:pt x="2123871" y="60789"/>
                </a:lnTo>
                <a:cubicBezTo>
                  <a:pt x="2125657" y="59896"/>
                  <a:pt x="2127759" y="59059"/>
                  <a:pt x="2130178" y="58278"/>
                </a:cubicBezTo>
                <a:cubicBezTo>
                  <a:pt x="2132596" y="57496"/>
                  <a:pt x="2135145" y="56827"/>
                  <a:pt x="2137824" y="56268"/>
                </a:cubicBezTo>
                <a:cubicBezTo>
                  <a:pt x="2140503" y="55710"/>
                  <a:pt x="2143330" y="55282"/>
                  <a:pt x="2146307" y="54985"/>
                </a:cubicBezTo>
                <a:cubicBezTo>
                  <a:pt x="2149284" y="54687"/>
                  <a:pt x="2152260" y="54538"/>
                  <a:pt x="2155237" y="54538"/>
                </a:cubicBezTo>
                <a:close/>
                <a:moveTo>
                  <a:pt x="1848607" y="54538"/>
                </a:moveTo>
                <a:cubicBezTo>
                  <a:pt x="1854545" y="54538"/>
                  <a:pt x="1860093" y="55524"/>
                  <a:pt x="1865252" y="57496"/>
                </a:cubicBezTo>
                <a:cubicBezTo>
                  <a:pt x="1870411" y="59468"/>
                  <a:pt x="1874883" y="62575"/>
                  <a:pt x="1878669" y="66817"/>
                </a:cubicBezTo>
                <a:cubicBezTo>
                  <a:pt x="1882455" y="71058"/>
                  <a:pt x="1885443" y="76528"/>
                  <a:pt x="1887633" y="83225"/>
                </a:cubicBezTo>
                <a:cubicBezTo>
                  <a:pt x="1889823" y="89922"/>
                  <a:pt x="1890918" y="97959"/>
                  <a:pt x="1890918" y="107335"/>
                </a:cubicBezTo>
                <a:cubicBezTo>
                  <a:pt x="1890918" y="108228"/>
                  <a:pt x="1890918" y="108991"/>
                  <a:pt x="1890918" y="109623"/>
                </a:cubicBezTo>
                <a:cubicBezTo>
                  <a:pt x="1890918" y="110256"/>
                  <a:pt x="1890881" y="111688"/>
                  <a:pt x="1890806" y="113921"/>
                </a:cubicBezTo>
                <a:lnTo>
                  <a:pt x="1817583" y="113921"/>
                </a:lnTo>
                <a:cubicBezTo>
                  <a:pt x="1817583" y="120692"/>
                  <a:pt x="1818606" y="126441"/>
                  <a:pt x="1820652" y="131166"/>
                </a:cubicBezTo>
                <a:cubicBezTo>
                  <a:pt x="1822699" y="135891"/>
                  <a:pt x="1825489" y="139724"/>
                  <a:pt x="1829024" y="142663"/>
                </a:cubicBezTo>
                <a:cubicBezTo>
                  <a:pt x="1832559" y="145603"/>
                  <a:pt x="1836707" y="147742"/>
                  <a:pt x="1841470" y="149081"/>
                </a:cubicBezTo>
                <a:cubicBezTo>
                  <a:pt x="1846232" y="150421"/>
                  <a:pt x="1851367" y="151091"/>
                  <a:pt x="1856874" y="151091"/>
                </a:cubicBezTo>
                <a:cubicBezTo>
                  <a:pt x="1862603" y="151091"/>
                  <a:pt x="1867831" y="150625"/>
                  <a:pt x="1872556" y="149695"/>
                </a:cubicBezTo>
                <a:cubicBezTo>
                  <a:pt x="1877282" y="148765"/>
                  <a:pt x="1881988" y="147444"/>
                  <a:pt x="1886676" y="145733"/>
                </a:cubicBezTo>
                <a:lnTo>
                  <a:pt x="1886676" y="160132"/>
                </a:lnTo>
                <a:cubicBezTo>
                  <a:pt x="1882881" y="161992"/>
                  <a:pt x="1878193" y="163462"/>
                  <a:pt x="1872612" y="164541"/>
                </a:cubicBezTo>
                <a:cubicBezTo>
                  <a:pt x="1867031" y="165620"/>
                  <a:pt x="1861041" y="166159"/>
                  <a:pt x="1854641" y="166159"/>
                </a:cubicBezTo>
                <a:cubicBezTo>
                  <a:pt x="1847051" y="166159"/>
                  <a:pt x="1839926" y="165192"/>
                  <a:pt x="1833266" y="163257"/>
                </a:cubicBezTo>
                <a:cubicBezTo>
                  <a:pt x="1826606" y="161322"/>
                  <a:pt x="1820841" y="158197"/>
                  <a:pt x="1815970" y="153881"/>
                </a:cubicBezTo>
                <a:cubicBezTo>
                  <a:pt x="1811100" y="149565"/>
                  <a:pt x="1807287" y="143928"/>
                  <a:pt x="1804529" y="136970"/>
                </a:cubicBezTo>
                <a:cubicBezTo>
                  <a:pt x="1801772" y="130013"/>
                  <a:pt x="1800393" y="121623"/>
                  <a:pt x="1800393" y="111800"/>
                </a:cubicBezTo>
                <a:cubicBezTo>
                  <a:pt x="1800393" y="102126"/>
                  <a:pt x="1801730" y="93736"/>
                  <a:pt x="1804402" y="86629"/>
                </a:cubicBezTo>
                <a:cubicBezTo>
                  <a:pt x="1807075" y="79523"/>
                  <a:pt x="1810638" y="73588"/>
                  <a:pt x="1815091" y="68826"/>
                </a:cubicBezTo>
                <a:cubicBezTo>
                  <a:pt x="1819545" y="64063"/>
                  <a:pt x="1824667" y="60491"/>
                  <a:pt x="1830457" y="58110"/>
                </a:cubicBezTo>
                <a:cubicBezTo>
                  <a:pt x="1836247" y="55729"/>
                  <a:pt x="1842297" y="54538"/>
                  <a:pt x="1848607" y="54538"/>
                </a:cubicBezTo>
                <a:close/>
                <a:moveTo>
                  <a:pt x="1723784" y="54538"/>
                </a:moveTo>
                <a:cubicBezTo>
                  <a:pt x="1728398" y="54613"/>
                  <a:pt x="1732416" y="55208"/>
                  <a:pt x="1735839" y="56324"/>
                </a:cubicBezTo>
                <a:cubicBezTo>
                  <a:pt x="1739262" y="57440"/>
                  <a:pt x="1742201" y="58836"/>
                  <a:pt x="1744657" y="60510"/>
                </a:cubicBezTo>
                <a:cubicBezTo>
                  <a:pt x="1747113" y="62184"/>
                  <a:pt x="1749066" y="63840"/>
                  <a:pt x="1750517" y="65477"/>
                </a:cubicBezTo>
                <a:cubicBezTo>
                  <a:pt x="1751968" y="67114"/>
                  <a:pt x="1752954" y="68417"/>
                  <a:pt x="1753475" y="69384"/>
                </a:cubicBezTo>
                <a:lnTo>
                  <a:pt x="1753922" y="69384"/>
                </a:lnTo>
                <a:lnTo>
                  <a:pt x="1757494" y="57329"/>
                </a:lnTo>
                <a:lnTo>
                  <a:pt x="1770553" y="57329"/>
                </a:lnTo>
                <a:lnTo>
                  <a:pt x="1770553" y="169620"/>
                </a:lnTo>
                <a:cubicBezTo>
                  <a:pt x="1770553" y="177805"/>
                  <a:pt x="1769214" y="184930"/>
                  <a:pt x="1766535" y="190995"/>
                </a:cubicBezTo>
                <a:cubicBezTo>
                  <a:pt x="1763856" y="197060"/>
                  <a:pt x="1760098" y="202101"/>
                  <a:pt x="1755261" y="206120"/>
                </a:cubicBezTo>
                <a:cubicBezTo>
                  <a:pt x="1750424" y="210138"/>
                  <a:pt x="1744601" y="213133"/>
                  <a:pt x="1737792" y="215105"/>
                </a:cubicBezTo>
                <a:cubicBezTo>
                  <a:pt x="1730984" y="217077"/>
                  <a:pt x="1723449" y="218063"/>
                  <a:pt x="1715189" y="218063"/>
                </a:cubicBezTo>
                <a:cubicBezTo>
                  <a:pt x="1708194" y="218063"/>
                  <a:pt x="1701943" y="217449"/>
                  <a:pt x="1696437" y="216221"/>
                </a:cubicBezTo>
                <a:cubicBezTo>
                  <a:pt x="1690930" y="214994"/>
                  <a:pt x="1686614" y="213524"/>
                  <a:pt x="1683489" y="211812"/>
                </a:cubicBezTo>
                <a:lnTo>
                  <a:pt x="1683489" y="197190"/>
                </a:lnTo>
                <a:cubicBezTo>
                  <a:pt x="1686019" y="198232"/>
                  <a:pt x="1688474" y="199106"/>
                  <a:pt x="1690856" y="199813"/>
                </a:cubicBezTo>
                <a:cubicBezTo>
                  <a:pt x="1693237" y="200520"/>
                  <a:pt x="1695693" y="201115"/>
                  <a:pt x="1698223" y="201599"/>
                </a:cubicBezTo>
                <a:cubicBezTo>
                  <a:pt x="1700753" y="202083"/>
                  <a:pt x="1703339" y="202436"/>
                  <a:pt x="1705980" y="202659"/>
                </a:cubicBezTo>
                <a:cubicBezTo>
                  <a:pt x="1708622" y="202883"/>
                  <a:pt x="1711543" y="202994"/>
                  <a:pt x="1714743" y="202994"/>
                </a:cubicBezTo>
                <a:cubicBezTo>
                  <a:pt x="1727170" y="202994"/>
                  <a:pt x="1736695" y="200092"/>
                  <a:pt x="1743318" y="194288"/>
                </a:cubicBezTo>
                <a:cubicBezTo>
                  <a:pt x="1749941" y="188484"/>
                  <a:pt x="1753252" y="179628"/>
                  <a:pt x="1753252" y="167722"/>
                </a:cubicBezTo>
                <a:lnTo>
                  <a:pt x="1753252" y="153546"/>
                </a:lnTo>
                <a:lnTo>
                  <a:pt x="1752917" y="153546"/>
                </a:lnTo>
                <a:cubicBezTo>
                  <a:pt x="1749122" y="157713"/>
                  <a:pt x="1744713" y="160857"/>
                  <a:pt x="1739690" y="162978"/>
                </a:cubicBezTo>
                <a:cubicBezTo>
                  <a:pt x="1734667" y="165099"/>
                  <a:pt x="1728919" y="166159"/>
                  <a:pt x="1722445" y="166159"/>
                </a:cubicBezTo>
                <a:cubicBezTo>
                  <a:pt x="1719468" y="166159"/>
                  <a:pt x="1716268" y="165825"/>
                  <a:pt x="1712845" y="165155"/>
                </a:cubicBezTo>
                <a:cubicBezTo>
                  <a:pt x="1709422" y="164485"/>
                  <a:pt x="1705999" y="163350"/>
                  <a:pt x="1702576" y="161750"/>
                </a:cubicBezTo>
                <a:cubicBezTo>
                  <a:pt x="1699153" y="160150"/>
                  <a:pt x="1695879" y="158030"/>
                  <a:pt x="1692753" y="155388"/>
                </a:cubicBezTo>
                <a:cubicBezTo>
                  <a:pt x="1689628" y="152746"/>
                  <a:pt x="1686875" y="149435"/>
                  <a:pt x="1684493" y="145454"/>
                </a:cubicBezTo>
                <a:cubicBezTo>
                  <a:pt x="1682112" y="141473"/>
                  <a:pt x="1680196" y="136766"/>
                  <a:pt x="1678745" y="131334"/>
                </a:cubicBezTo>
                <a:cubicBezTo>
                  <a:pt x="1677294" y="125901"/>
                  <a:pt x="1676568" y="119613"/>
                  <a:pt x="1676568" y="112470"/>
                </a:cubicBezTo>
                <a:cubicBezTo>
                  <a:pt x="1676568" y="102573"/>
                  <a:pt x="1677908" y="93996"/>
                  <a:pt x="1680587" y="86741"/>
                </a:cubicBezTo>
                <a:cubicBezTo>
                  <a:pt x="1683266" y="79486"/>
                  <a:pt x="1686800" y="73477"/>
                  <a:pt x="1691191" y="68714"/>
                </a:cubicBezTo>
                <a:cubicBezTo>
                  <a:pt x="1695581" y="63952"/>
                  <a:pt x="1700604" y="60398"/>
                  <a:pt x="1706259" y="58054"/>
                </a:cubicBezTo>
                <a:cubicBezTo>
                  <a:pt x="1711915" y="55710"/>
                  <a:pt x="1717756" y="54538"/>
                  <a:pt x="1723784" y="54538"/>
                </a:cubicBezTo>
                <a:close/>
                <a:moveTo>
                  <a:pt x="1602787" y="54538"/>
                </a:moveTo>
                <a:cubicBezTo>
                  <a:pt x="1613502" y="54538"/>
                  <a:pt x="1622265" y="56436"/>
                  <a:pt x="1629073" y="60231"/>
                </a:cubicBezTo>
                <a:cubicBezTo>
                  <a:pt x="1635882" y="64026"/>
                  <a:pt x="1640775" y="69049"/>
                  <a:pt x="1643752" y="75300"/>
                </a:cubicBezTo>
                <a:cubicBezTo>
                  <a:pt x="1644868" y="77681"/>
                  <a:pt x="1645668" y="80304"/>
                  <a:pt x="1646152" y="83169"/>
                </a:cubicBezTo>
                <a:cubicBezTo>
                  <a:pt x="1646635" y="86034"/>
                  <a:pt x="1646877" y="89178"/>
                  <a:pt x="1646877" y="92601"/>
                </a:cubicBezTo>
                <a:lnTo>
                  <a:pt x="1646877" y="163369"/>
                </a:lnTo>
                <a:lnTo>
                  <a:pt x="1632366" y="163369"/>
                </a:lnTo>
                <a:lnTo>
                  <a:pt x="1630469" y="151649"/>
                </a:lnTo>
                <a:lnTo>
                  <a:pt x="1630022" y="151649"/>
                </a:lnTo>
                <a:cubicBezTo>
                  <a:pt x="1628608" y="153435"/>
                  <a:pt x="1626822" y="155202"/>
                  <a:pt x="1624664" y="156951"/>
                </a:cubicBezTo>
                <a:cubicBezTo>
                  <a:pt x="1622506" y="158699"/>
                  <a:pt x="1620013" y="160262"/>
                  <a:pt x="1617186" y="161639"/>
                </a:cubicBezTo>
                <a:cubicBezTo>
                  <a:pt x="1614358" y="163015"/>
                  <a:pt x="1611270" y="164113"/>
                  <a:pt x="1607921" y="164932"/>
                </a:cubicBezTo>
                <a:cubicBezTo>
                  <a:pt x="1604573" y="165750"/>
                  <a:pt x="1601001" y="166159"/>
                  <a:pt x="1597206" y="166159"/>
                </a:cubicBezTo>
                <a:cubicBezTo>
                  <a:pt x="1592071" y="166159"/>
                  <a:pt x="1587364" y="165397"/>
                  <a:pt x="1583086" y="163871"/>
                </a:cubicBezTo>
                <a:cubicBezTo>
                  <a:pt x="1578807" y="162346"/>
                  <a:pt x="1575123" y="160113"/>
                  <a:pt x="1572035" y="157174"/>
                </a:cubicBezTo>
                <a:cubicBezTo>
                  <a:pt x="1568947" y="154235"/>
                  <a:pt x="1566547" y="150644"/>
                  <a:pt x="1564836" y="146402"/>
                </a:cubicBezTo>
                <a:cubicBezTo>
                  <a:pt x="1563124" y="142161"/>
                  <a:pt x="1562268" y="137361"/>
                  <a:pt x="1562268" y="132003"/>
                </a:cubicBezTo>
                <a:cubicBezTo>
                  <a:pt x="1562268" y="126720"/>
                  <a:pt x="1563217" y="121995"/>
                  <a:pt x="1565115" y="117827"/>
                </a:cubicBezTo>
                <a:cubicBezTo>
                  <a:pt x="1567012" y="113660"/>
                  <a:pt x="1569672" y="110126"/>
                  <a:pt x="1573095" y="107223"/>
                </a:cubicBezTo>
                <a:cubicBezTo>
                  <a:pt x="1576518" y="104321"/>
                  <a:pt x="1580630" y="102089"/>
                  <a:pt x="1585430" y="100526"/>
                </a:cubicBezTo>
                <a:cubicBezTo>
                  <a:pt x="1590229" y="98964"/>
                  <a:pt x="1595531" y="98182"/>
                  <a:pt x="1601336" y="98182"/>
                </a:cubicBezTo>
                <a:cubicBezTo>
                  <a:pt x="1606842" y="98257"/>
                  <a:pt x="1611940" y="98740"/>
                  <a:pt x="1616628" y="99633"/>
                </a:cubicBezTo>
                <a:cubicBezTo>
                  <a:pt x="1621316" y="100526"/>
                  <a:pt x="1625483" y="101642"/>
                  <a:pt x="1629129" y="102982"/>
                </a:cubicBezTo>
                <a:lnTo>
                  <a:pt x="1629576" y="102982"/>
                </a:lnTo>
                <a:lnTo>
                  <a:pt x="1629576" y="95615"/>
                </a:lnTo>
                <a:cubicBezTo>
                  <a:pt x="1629576" y="92713"/>
                  <a:pt x="1629390" y="90145"/>
                  <a:pt x="1629018" y="87913"/>
                </a:cubicBezTo>
                <a:cubicBezTo>
                  <a:pt x="1628646" y="85681"/>
                  <a:pt x="1628013" y="83709"/>
                  <a:pt x="1627120" y="81997"/>
                </a:cubicBezTo>
                <a:cubicBezTo>
                  <a:pt x="1625185" y="78425"/>
                  <a:pt x="1622097" y="75467"/>
                  <a:pt x="1617856" y="73123"/>
                </a:cubicBezTo>
                <a:cubicBezTo>
                  <a:pt x="1613614" y="70779"/>
                  <a:pt x="1607884" y="69607"/>
                  <a:pt x="1600666" y="69607"/>
                </a:cubicBezTo>
                <a:cubicBezTo>
                  <a:pt x="1595308" y="69607"/>
                  <a:pt x="1590266" y="70109"/>
                  <a:pt x="1585541" y="71114"/>
                </a:cubicBezTo>
                <a:cubicBezTo>
                  <a:pt x="1580816" y="72119"/>
                  <a:pt x="1576109" y="73514"/>
                  <a:pt x="1571421" y="75300"/>
                </a:cubicBezTo>
                <a:lnTo>
                  <a:pt x="1571421" y="60789"/>
                </a:lnTo>
                <a:cubicBezTo>
                  <a:pt x="1573207" y="59896"/>
                  <a:pt x="1575309" y="59059"/>
                  <a:pt x="1577728" y="58278"/>
                </a:cubicBezTo>
                <a:cubicBezTo>
                  <a:pt x="1580146" y="57496"/>
                  <a:pt x="1582695" y="56827"/>
                  <a:pt x="1585374" y="56268"/>
                </a:cubicBezTo>
                <a:cubicBezTo>
                  <a:pt x="1588053" y="55710"/>
                  <a:pt x="1590880" y="55282"/>
                  <a:pt x="1593857" y="54985"/>
                </a:cubicBezTo>
                <a:cubicBezTo>
                  <a:pt x="1596834" y="54687"/>
                  <a:pt x="1599810" y="54538"/>
                  <a:pt x="1602787" y="54538"/>
                </a:cubicBezTo>
                <a:close/>
                <a:moveTo>
                  <a:pt x="1546009" y="54538"/>
                </a:moveTo>
                <a:cubicBezTo>
                  <a:pt x="1546753" y="54538"/>
                  <a:pt x="1547516" y="54557"/>
                  <a:pt x="1548297" y="54594"/>
                </a:cubicBezTo>
                <a:cubicBezTo>
                  <a:pt x="1549078" y="54631"/>
                  <a:pt x="1549767" y="54687"/>
                  <a:pt x="1550362" y="54762"/>
                </a:cubicBezTo>
                <a:lnTo>
                  <a:pt x="1550362" y="71393"/>
                </a:lnTo>
                <a:lnTo>
                  <a:pt x="1549022" y="71393"/>
                </a:lnTo>
                <a:cubicBezTo>
                  <a:pt x="1544930" y="71393"/>
                  <a:pt x="1540911" y="71765"/>
                  <a:pt x="1536967" y="72509"/>
                </a:cubicBezTo>
                <a:cubicBezTo>
                  <a:pt x="1533024" y="73253"/>
                  <a:pt x="1529321" y="74388"/>
                  <a:pt x="1525861" y="75914"/>
                </a:cubicBezTo>
                <a:cubicBezTo>
                  <a:pt x="1522401" y="77439"/>
                  <a:pt x="1519275" y="79318"/>
                  <a:pt x="1516485" y="81551"/>
                </a:cubicBezTo>
                <a:cubicBezTo>
                  <a:pt x="1513694" y="83783"/>
                  <a:pt x="1511369" y="86425"/>
                  <a:pt x="1509509" y="89476"/>
                </a:cubicBezTo>
                <a:lnTo>
                  <a:pt x="1509509" y="163369"/>
                </a:lnTo>
                <a:lnTo>
                  <a:pt x="1492207" y="163369"/>
                </a:lnTo>
                <a:lnTo>
                  <a:pt x="1492207" y="57329"/>
                </a:lnTo>
                <a:lnTo>
                  <a:pt x="1505602" y="57329"/>
                </a:lnTo>
                <a:lnTo>
                  <a:pt x="1508951" y="74184"/>
                </a:lnTo>
                <a:lnTo>
                  <a:pt x="1509285" y="74184"/>
                </a:lnTo>
                <a:cubicBezTo>
                  <a:pt x="1510997" y="71430"/>
                  <a:pt x="1513099" y="68863"/>
                  <a:pt x="1515592" y="66482"/>
                </a:cubicBezTo>
                <a:cubicBezTo>
                  <a:pt x="1518085" y="64101"/>
                  <a:pt x="1520894" y="62017"/>
                  <a:pt x="1524019" y="60231"/>
                </a:cubicBezTo>
                <a:cubicBezTo>
                  <a:pt x="1527145" y="58445"/>
                  <a:pt x="1530568" y="57050"/>
                  <a:pt x="1534288" y="56045"/>
                </a:cubicBezTo>
                <a:cubicBezTo>
                  <a:pt x="1538009" y="55041"/>
                  <a:pt x="1541916" y="54538"/>
                  <a:pt x="1546009" y="54538"/>
                </a:cubicBezTo>
                <a:close/>
                <a:moveTo>
                  <a:pt x="1419981" y="54538"/>
                </a:moveTo>
                <a:cubicBezTo>
                  <a:pt x="1425920" y="54538"/>
                  <a:pt x="1431468" y="55524"/>
                  <a:pt x="1436627" y="57496"/>
                </a:cubicBezTo>
                <a:cubicBezTo>
                  <a:pt x="1441786" y="59468"/>
                  <a:pt x="1446258" y="62575"/>
                  <a:pt x="1450044" y="66817"/>
                </a:cubicBezTo>
                <a:cubicBezTo>
                  <a:pt x="1453830" y="71058"/>
                  <a:pt x="1456818" y="76528"/>
                  <a:pt x="1459008" y="83225"/>
                </a:cubicBezTo>
                <a:cubicBezTo>
                  <a:pt x="1461198" y="89922"/>
                  <a:pt x="1462293" y="97959"/>
                  <a:pt x="1462293" y="107335"/>
                </a:cubicBezTo>
                <a:cubicBezTo>
                  <a:pt x="1462293" y="108228"/>
                  <a:pt x="1462293" y="108991"/>
                  <a:pt x="1462293" y="109623"/>
                </a:cubicBezTo>
                <a:cubicBezTo>
                  <a:pt x="1462293" y="110256"/>
                  <a:pt x="1462256" y="111688"/>
                  <a:pt x="1462181" y="113921"/>
                </a:cubicBezTo>
                <a:lnTo>
                  <a:pt x="1388958" y="113921"/>
                </a:lnTo>
                <a:cubicBezTo>
                  <a:pt x="1388958" y="120692"/>
                  <a:pt x="1389981" y="126441"/>
                  <a:pt x="1392027" y="131166"/>
                </a:cubicBezTo>
                <a:cubicBezTo>
                  <a:pt x="1394074" y="135891"/>
                  <a:pt x="1396864" y="139724"/>
                  <a:pt x="1400399" y="142663"/>
                </a:cubicBezTo>
                <a:cubicBezTo>
                  <a:pt x="1403934" y="145603"/>
                  <a:pt x="1408082" y="147742"/>
                  <a:pt x="1412845" y="149081"/>
                </a:cubicBezTo>
                <a:cubicBezTo>
                  <a:pt x="1417607" y="150421"/>
                  <a:pt x="1422742" y="151091"/>
                  <a:pt x="1428248" y="151091"/>
                </a:cubicBezTo>
                <a:cubicBezTo>
                  <a:pt x="1433978" y="151091"/>
                  <a:pt x="1439206" y="150625"/>
                  <a:pt x="1443931" y="149695"/>
                </a:cubicBezTo>
                <a:cubicBezTo>
                  <a:pt x="1448656" y="148765"/>
                  <a:pt x="1453363" y="147444"/>
                  <a:pt x="1458051" y="145733"/>
                </a:cubicBezTo>
                <a:lnTo>
                  <a:pt x="1458051" y="160132"/>
                </a:lnTo>
                <a:cubicBezTo>
                  <a:pt x="1454256" y="161992"/>
                  <a:pt x="1449568" y="163462"/>
                  <a:pt x="1443987" y="164541"/>
                </a:cubicBezTo>
                <a:cubicBezTo>
                  <a:pt x="1438406" y="165620"/>
                  <a:pt x="1432416" y="166159"/>
                  <a:pt x="1426016" y="166159"/>
                </a:cubicBezTo>
                <a:cubicBezTo>
                  <a:pt x="1418426" y="166159"/>
                  <a:pt x="1411301" y="165192"/>
                  <a:pt x="1404641" y="163257"/>
                </a:cubicBezTo>
                <a:cubicBezTo>
                  <a:pt x="1397980" y="161322"/>
                  <a:pt x="1392216" y="158197"/>
                  <a:pt x="1387345" y="153881"/>
                </a:cubicBezTo>
                <a:cubicBezTo>
                  <a:pt x="1382475" y="149565"/>
                  <a:pt x="1378662" y="143928"/>
                  <a:pt x="1375904" y="136970"/>
                </a:cubicBezTo>
                <a:cubicBezTo>
                  <a:pt x="1373147" y="130013"/>
                  <a:pt x="1371768" y="121623"/>
                  <a:pt x="1371768" y="111800"/>
                </a:cubicBezTo>
                <a:cubicBezTo>
                  <a:pt x="1371768" y="102126"/>
                  <a:pt x="1373104" y="93736"/>
                  <a:pt x="1375777" y="86629"/>
                </a:cubicBezTo>
                <a:cubicBezTo>
                  <a:pt x="1378449" y="79523"/>
                  <a:pt x="1382013" y="73588"/>
                  <a:pt x="1386466" y="68826"/>
                </a:cubicBezTo>
                <a:cubicBezTo>
                  <a:pt x="1390920" y="64063"/>
                  <a:pt x="1396042" y="60491"/>
                  <a:pt x="1401832" y="58110"/>
                </a:cubicBezTo>
                <a:cubicBezTo>
                  <a:pt x="1407621" y="55729"/>
                  <a:pt x="1413671" y="54538"/>
                  <a:pt x="1419981" y="54538"/>
                </a:cubicBezTo>
                <a:close/>
                <a:moveTo>
                  <a:pt x="1185956" y="37237"/>
                </a:moveTo>
                <a:cubicBezTo>
                  <a:pt x="1179294" y="55825"/>
                  <a:pt x="1172931" y="72717"/>
                  <a:pt x="1166867" y="87913"/>
                </a:cubicBezTo>
                <a:lnTo>
                  <a:pt x="1161284" y="101977"/>
                </a:lnTo>
                <a:lnTo>
                  <a:pt x="1210785" y="101977"/>
                </a:lnTo>
                <a:lnTo>
                  <a:pt x="1205124" y="87925"/>
                </a:lnTo>
                <a:cubicBezTo>
                  <a:pt x="1198995" y="72458"/>
                  <a:pt x="1192755" y="55561"/>
                  <a:pt x="1186403" y="37237"/>
                </a:cubicBezTo>
                <a:close/>
                <a:moveTo>
                  <a:pt x="614456" y="37237"/>
                </a:moveTo>
                <a:cubicBezTo>
                  <a:pt x="607794" y="55825"/>
                  <a:pt x="601431" y="72717"/>
                  <a:pt x="595367" y="87913"/>
                </a:cubicBezTo>
                <a:lnTo>
                  <a:pt x="589785" y="101977"/>
                </a:lnTo>
                <a:lnTo>
                  <a:pt x="639285" y="101977"/>
                </a:lnTo>
                <a:lnTo>
                  <a:pt x="633624" y="87925"/>
                </a:lnTo>
                <a:cubicBezTo>
                  <a:pt x="627495" y="72458"/>
                  <a:pt x="621255" y="55561"/>
                  <a:pt x="614903" y="37237"/>
                </a:cubicBezTo>
                <a:close/>
                <a:moveTo>
                  <a:pt x="1988884" y="30428"/>
                </a:moveTo>
                <a:lnTo>
                  <a:pt x="1988884" y="146961"/>
                </a:lnTo>
                <a:lnTo>
                  <a:pt x="2002797" y="146961"/>
                </a:lnTo>
                <a:cubicBezTo>
                  <a:pt x="2009810" y="146961"/>
                  <a:pt x="2016107" y="146700"/>
                  <a:pt x="2021687" y="146179"/>
                </a:cubicBezTo>
                <a:cubicBezTo>
                  <a:pt x="2027267" y="145658"/>
                  <a:pt x="2032319" y="144691"/>
                  <a:pt x="2036843" y="143277"/>
                </a:cubicBezTo>
                <a:cubicBezTo>
                  <a:pt x="2048682" y="139556"/>
                  <a:pt x="2057768" y="133045"/>
                  <a:pt x="2064103" y="123743"/>
                </a:cubicBezTo>
                <a:cubicBezTo>
                  <a:pt x="2070437" y="114442"/>
                  <a:pt x="2073604" y="102535"/>
                  <a:pt x="2073604" y="88025"/>
                </a:cubicBezTo>
                <a:cubicBezTo>
                  <a:pt x="2073604" y="73663"/>
                  <a:pt x="2070437" y="62017"/>
                  <a:pt x="2064103" y="53087"/>
                </a:cubicBezTo>
                <a:cubicBezTo>
                  <a:pt x="2057768" y="44158"/>
                  <a:pt x="2048682" y="37832"/>
                  <a:pt x="2036843" y="34112"/>
                </a:cubicBezTo>
                <a:cubicBezTo>
                  <a:pt x="2032319" y="32698"/>
                  <a:pt x="2027267" y="31730"/>
                  <a:pt x="2021687" y="31209"/>
                </a:cubicBezTo>
                <a:cubicBezTo>
                  <a:pt x="2016107" y="30689"/>
                  <a:pt x="2009810" y="30428"/>
                  <a:pt x="2002797" y="30428"/>
                </a:cubicBezTo>
                <a:close/>
                <a:moveTo>
                  <a:pt x="874459" y="30428"/>
                </a:moveTo>
                <a:lnTo>
                  <a:pt x="874459" y="85122"/>
                </a:lnTo>
                <a:lnTo>
                  <a:pt x="892430" y="85122"/>
                </a:lnTo>
                <a:cubicBezTo>
                  <a:pt x="898011" y="85122"/>
                  <a:pt x="902774" y="84936"/>
                  <a:pt x="906717" y="84564"/>
                </a:cubicBezTo>
                <a:cubicBezTo>
                  <a:pt x="910661" y="84192"/>
                  <a:pt x="914196" y="83523"/>
                  <a:pt x="917321" y="82555"/>
                </a:cubicBezTo>
                <a:cubicBezTo>
                  <a:pt x="923647" y="80620"/>
                  <a:pt x="928521" y="77532"/>
                  <a:pt x="931944" y="73291"/>
                </a:cubicBezTo>
                <a:cubicBezTo>
                  <a:pt x="935367" y="69049"/>
                  <a:pt x="937078" y="63505"/>
                  <a:pt x="937078" y="56659"/>
                </a:cubicBezTo>
                <a:cubicBezTo>
                  <a:pt x="937004" y="50259"/>
                  <a:pt x="935367" y="45106"/>
                  <a:pt x="932167" y="41200"/>
                </a:cubicBezTo>
                <a:cubicBezTo>
                  <a:pt x="928967" y="37293"/>
                  <a:pt x="924540" y="34484"/>
                  <a:pt x="918884" y="32772"/>
                </a:cubicBezTo>
                <a:cubicBezTo>
                  <a:pt x="916205" y="31954"/>
                  <a:pt x="913005" y="31358"/>
                  <a:pt x="909285" y="30986"/>
                </a:cubicBezTo>
                <a:cubicBezTo>
                  <a:pt x="905564" y="30614"/>
                  <a:pt x="900839" y="30428"/>
                  <a:pt x="895109" y="30428"/>
                </a:cubicBezTo>
                <a:close/>
                <a:moveTo>
                  <a:pt x="722059" y="30428"/>
                </a:moveTo>
                <a:lnTo>
                  <a:pt x="722059" y="146961"/>
                </a:lnTo>
                <a:lnTo>
                  <a:pt x="735972" y="146961"/>
                </a:lnTo>
                <a:cubicBezTo>
                  <a:pt x="742985" y="146961"/>
                  <a:pt x="749282" y="146700"/>
                  <a:pt x="754862" y="146179"/>
                </a:cubicBezTo>
                <a:cubicBezTo>
                  <a:pt x="760442" y="145658"/>
                  <a:pt x="765494" y="144691"/>
                  <a:pt x="770018" y="143277"/>
                </a:cubicBezTo>
                <a:cubicBezTo>
                  <a:pt x="781856" y="139556"/>
                  <a:pt x="790943" y="133045"/>
                  <a:pt x="797278" y="123743"/>
                </a:cubicBezTo>
                <a:cubicBezTo>
                  <a:pt x="803612" y="114442"/>
                  <a:pt x="806779" y="102535"/>
                  <a:pt x="806779" y="88025"/>
                </a:cubicBezTo>
                <a:cubicBezTo>
                  <a:pt x="806779" y="73663"/>
                  <a:pt x="803612" y="62017"/>
                  <a:pt x="797278" y="53087"/>
                </a:cubicBezTo>
                <a:cubicBezTo>
                  <a:pt x="790943" y="44158"/>
                  <a:pt x="781856" y="37832"/>
                  <a:pt x="770018" y="34112"/>
                </a:cubicBezTo>
                <a:cubicBezTo>
                  <a:pt x="765494" y="32698"/>
                  <a:pt x="760442" y="31730"/>
                  <a:pt x="754862" y="31209"/>
                </a:cubicBezTo>
                <a:cubicBezTo>
                  <a:pt x="749282" y="30689"/>
                  <a:pt x="742985" y="30428"/>
                  <a:pt x="735972" y="30428"/>
                </a:cubicBezTo>
                <a:close/>
                <a:moveTo>
                  <a:pt x="2688190" y="28307"/>
                </a:moveTo>
                <a:lnTo>
                  <a:pt x="2705491" y="28307"/>
                </a:lnTo>
                <a:lnTo>
                  <a:pt x="2705491" y="57329"/>
                </a:lnTo>
                <a:lnTo>
                  <a:pt x="2737192" y="57329"/>
                </a:lnTo>
                <a:lnTo>
                  <a:pt x="2737192" y="72174"/>
                </a:lnTo>
                <a:lnTo>
                  <a:pt x="2705491" y="72174"/>
                </a:lnTo>
                <a:lnTo>
                  <a:pt x="2705491" y="134013"/>
                </a:lnTo>
                <a:cubicBezTo>
                  <a:pt x="2705491" y="136468"/>
                  <a:pt x="2705845" y="138738"/>
                  <a:pt x="2706552" y="140821"/>
                </a:cubicBezTo>
                <a:cubicBezTo>
                  <a:pt x="2707259" y="142905"/>
                  <a:pt x="2708375" y="144710"/>
                  <a:pt x="2709900" y="146235"/>
                </a:cubicBezTo>
                <a:cubicBezTo>
                  <a:pt x="2711426" y="147761"/>
                  <a:pt x="2713379" y="148951"/>
                  <a:pt x="2715761" y="149807"/>
                </a:cubicBezTo>
                <a:cubicBezTo>
                  <a:pt x="2718142" y="150663"/>
                  <a:pt x="2721007" y="151091"/>
                  <a:pt x="2724355" y="151091"/>
                </a:cubicBezTo>
                <a:cubicBezTo>
                  <a:pt x="2726662" y="151091"/>
                  <a:pt x="2729099" y="150905"/>
                  <a:pt x="2731667" y="150532"/>
                </a:cubicBezTo>
                <a:cubicBezTo>
                  <a:pt x="2734234" y="150160"/>
                  <a:pt x="2736597" y="149677"/>
                  <a:pt x="2738755" y="149081"/>
                </a:cubicBezTo>
                <a:lnTo>
                  <a:pt x="2738755" y="163592"/>
                </a:lnTo>
                <a:cubicBezTo>
                  <a:pt x="2737266" y="164187"/>
                  <a:pt x="2734997" y="164746"/>
                  <a:pt x="2731946" y="165266"/>
                </a:cubicBezTo>
                <a:cubicBezTo>
                  <a:pt x="2728895" y="165787"/>
                  <a:pt x="2725248" y="166085"/>
                  <a:pt x="2721007" y="166159"/>
                </a:cubicBezTo>
                <a:cubicBezTo>
                  <a:pt x="2715426" y="166159"/>
                  <a:pt x="2710589" y="165471"/>
                  <a:pt x="2706496" y="164094"/>
                </a:cubicBezTo>
                <a:cubicBezTo>
                  <a:pt x="2702403" y="162718"/>
                  <a:pt x="2698999" y="160746"/>
                  <a:pt x="2696283" y="158178"/>
                </a:cubicBezTo>
                <a:cubicBezTo>
                  <a:pt x="2693567" y="155611"/>
                  <a:pt x="2691539" y="152504"/>
                  <a:pt x="2690199" y="148858"/>
                </a:cubicBezTo>
                <a:cubicBezTo>
                  <a:pt x="2688860" y="145212"/>
                  <a:pt x="2688190" y="141156"/>
                  <a:pt x="2688190" y="136691"/>
                </a:cubicBezTo>
                <a:lnTo>
                  <a:pt x="2688190" y="72174"/>
                </a:lnTo>
                <a:lnTo>
                  <a:pt x="2667763" y="72174"/>
                </a:lnTo>
                <a:lnTo>
                  <a:pt x="2667763" y="57329"/>
                </a:lnTo>
                <a:lnTo>
                  <a:pt x="2688190" y="57329"/>
                </a:lnTo>
                <a:close/>
                <a:moveTo>
                  <a:pt x="1970690" y="14020"/>
                </a:moveTo>
                <a:lnTo>
                  <a:pt x="2004846" y="14020"/>
                </a:lnTo>
                <a:cubicBezTo>
                  <a:pt x="2011618" y="14020"/>
                  <a:pt x="2017906" y="14299"/>
                  <a:pt x="2023710" y="14857"/>
                </a:cubicBezTo>
                <a:cubicBezTo>
                  <a:pt x="2029514" y="15415"/>
                  <a:pt x="2034909" y="16401"/>
                  <a:pt x="2039895" y="17815"/>
                </a:cubicBezTo>
                <a:cubicBezTo>
                  <a:pt x="2048601" y="20271"/>
                  <a:pt x="2056210" y="23694"/>
                  <a:pt x="2062721" y="28084"/>
                </a:cubicBezTo>
                <a:cubicBezTo>
                  <a:pt x="2069233" y="32475"/>
                  <a:pt x="2074628" y="37665"/>
                  <a:pt x="2078906" y="43655"/>
                </a:cubicBezTo>
                <a:cubicBezTo>
                  <a:pt x="2083185" y="49646"/>
                  <a:pt x="2086385" y="56380"/>
                  <a:pt x="2088506" y="63859"/>
                </a:cubicBezTo>
                <a:cubicBezTo>
                  <a:pt x="2090627" y="71337"/>
                  <a:pt x="2091687" y="79393"/>
                  <a:pt x="2091687" y="88025"/>
                </a:cubicBezTo>
                <a:cubicBezTo>
                  <a:pt x="2091687" y="96731"/>
                  <a:pt x="2090608" y="104917"/>
                  <a:pt x="2088450" y="112581"/>
                </a:cubicBezTo>
                <a:cubicBezTo>
                  <a:pt x="2086292" y="120246"/>
                  <a:pt x="2083036" y="127148"/>
                  <a:pt x="2078683" y="133287"/>
                </a:cubicBezTo>
                <a:cubicBezTo>
                  <a:pt x="2074330" y="139426"/>
                  <a:pt x="2068898" y="144728"/>
                  <a:pt x="2062387" y="149193"/>
                </a:cubicBezTo>
                <a:cubicBezTo>
                  <a:pt x="2055875" y="153658"/>
                  <a:pt x="2048266" y="157118"/>
                  <a:pt x="2039560" y="159574"/>
                </a:cubicBezTo>
                <a:cubicBezTo>
                  <a:pt x="2034574" y="160988"/>
                  <a:pt x="2029179" y="161974"/>
                  <a:pt x="2023375" y="162532"/>
                </a:cubicBezTo>
                <a:cubicBezTo>
                  <a:pt x="2017571" y="163090"/>
                  <a:pt x="2011283" y="163369"/>
                  <a:pt x="2004511" y="163369"/>
                </a:cubicBezTo>
                <a:lnTo>
                  <a:pt x="1970690" y="163369"/>
                </a:lnTo>
                <a:close/>
                <a:moveTo>
                  <a:pt x="1178254" y="14020"/>
                </a:moveTo>
                <a:lnTo>
                  <a:pt x="1193993" y="14020"/>
                </a:lnTo>
                <a:lnTo>
                  <a:pt x="1254826" y="163369"/>
                </a:lnTo>
                <a:lnTo>
                  <a:pt x="1235070" y="163369"/>
                </a:lnTo>
                <a:lnTo>
                  <a:pt x="1217235" y="118386"/>
                </a:lnTo>
                <a:lnTo>
                  <a:pt x="1154790" y="118386"/>
                </a:lnTo>
                <a:lnTo>
                  <a:pt x="1136955" y="163369"/>
                </a:lnTo>
                <a:lnTo>
                  <a:pt x="1117421" y="163369"/>
                </a:lnTo>
                <a:close/>
                <a:moveTo>
                  <a:pt x="856265" y="14020"/>
                </a:moveTo>
                <a:lnTo>
                  <a:pt x="894954" y="14020"/>
                </a:lnTo>
                <a:cubicBezTo>
                  <a:pt x="901495" y="14020"/>
                  <a:pt x="907051" y="14262"/>
                  <a:pt x="911623" y="14745"/>
                </a:cubicBezTo>
                <a:cubicBezTo>
                  <a:pt x="916194" y="15229"/>
                  <a:pt x="920375" y="15992"/>
                  <a:pt x="924167" y="17034"/>
                </a:cubicBezTo>
                <a:cubicBezTo>
                  <a:pt x="934573" y="19861"/>
                  <a:pt x="942527" y="24680"/>
                  <a:pt x="948027" y="31489"/>
                </a:cubicBezTo>
                <a:cubicBezTo>
                  <a:pt x="953527" y="38297"/>
                  <a:pt x="956277" y="46799"/>
                  <a:pt x="956277" y="56994"/>
                </a:cubicBezTo>
                <a:cubicBezTo>
                  <a:pt x="956277" y="63021"/>
                  <a:pt x="955310" y="68417"/>
                  <a:pt x="953375" y="73179"/>
                </a:cubicBezTo>
                <a:cubicBezTo>
                  <a:pt x="951440" y="77942"/>
                  <a:pt x="948724" y="82071"/>
                  <a:pt x="945227" y="85569"/>
                </a:cubicBezTo>
                <a:cubicBezTo>
                  <a:pt x="941729" y="89066"/>
                  <a:pt x="937544" y="91931"/>
                  <a:pt x="932669" y="94164"/>
                </a:cubicBezTo>
                <a:cubicBezTo>
                  <a:pt x="927795" y="96396"/>
                  <a:pt x="922382" y="98033"/>
                  <a:pt x="916429" y="99075"/>
                </a:cubicBezTo>
                <a:lnTo>
                  <a:pt x="916429" y="99522"/>
                </a:lnTo>
                <a:lnTo>
                  <a:pt x="960630" y="163369"/>
                </a:lnTo>
                <a:lnTo>
                  <a:pt x="942436" y="163369"/>
                </a:lnTo>
                <a:lnTo>
                  <a:pt x="896448" y="101531"/>
                </a:lnTo>
                <a:lnTo>
                  <a:pt x="874459" y="101531"/>
                </a:lnTo>
                <a:lnTo>
                  <a:pt x="874459" y="163369"/>
                </a:lnTo>
                <a:lnTo>
                  <a:pt x="856265" y="163369"/>
                </a:lnTo>
                <a:close/>
                <a:moveTo>
                  <a:pt x="703865" y="14020"/>
                </a:moveTo>
                <a:lnTo>
                  <a:pt x="738021" y="14020"/>
                </a:lnTo>
                <a:cubicBezTo>
                  <a:pt x="744792" y="14020"/>
                  <a:pt x="751080" y="14299"/>
                  <a:pt x="756885" y="14857"/>
                </a:cubicBezTo>
                <a:cubicBezTo>
                  <a:pt x="762689" y="15415"/>
                  <a:pt x="768084" y="16401"/>
                  <a:pt x="773070" y="17815"/>
                </a:cubicBezTo>
                <a:cubicBezTo>
                  <a:pt x="781776" y="20271"/>
                  <a:pt x="789385" y="23694"/>
                  <a:pt x="795896" y="28084"/>
                </a:cubicBezTo>
                <a:cubicBezTo>
                  <a:pt x="802408" y="32475"/>
                  <a:pt x="807803" y="37665"/>
                  <a:pt x="812081" y="43655"/>
                </a:cubicBezTo>
                <a:cubicBezTo>
                  <a:pt x="816360" y="49646"/>
                  <a:pt x="819560" y="56380"/>
                  <a:pt x="821681" y="63859"/>
                </a:cubicBezTo>
                <a:cubicBezTo>
                  <a:pt x="823802" y="71337"/>
                  <a:pt x="824862" y="79393"/>
                  <a:pt x="824862" y="88025"/>
                </a:cubicBezTo>
                <a:cubicBezTo>
                  <a:pt x="824862" y="96731"/>
                  <a:pt x="823783" y="104917"/>
                  <a:pt x="821625" y="112581"/>
                </a:cubicBezTo>
                <a:cubicBezTo>
                  <a:pt x="819467" y="120246"/>
                  <a:pt x="816211" y="127148"/>
                  <a:pt x="811858" y="133287"/>
                </a:cubicBezTo>
                <a:cubicBezTo>
                  <a:pt x="807505" y="139426"/>
                  <a:pt x="802073" y="144728"/>
                  <a:pt x="795561" y="149193"/>
                </a:cubicBezTo>
                <a:cubicBezTo>
                  <a:pt x="789050" y="153658"/>
                  <a:pt x="781441" y="157118"/>
                  <a:pt x="772735" y="159574"/>
                </a:cubicBezTo>
                <a:cubicBezTo>
                  <a:pt x="767749" y="160988"/>
                  <a:pt x="762354" y="161974"/>
                  <a:pt x="756550" y="162532"/>
                </a:cubicBezTo>
                <a:cubicBezTo>
                  <a:pt x="750746" y="163090"/>
                  <a:pt x="744458" y="163369"/>
                  <a:pt x="737686" y="163369"/>
                </a:cubicBezTo>
                <a:lnTo>
                  <a:pt x="703865" y="163369"/>
                </a:lnTo>
                <a:close/>
                <a:moveTo>
                  <a:pt x="606754" y="14020"/>
                </a:moveTo>
                <a:lnTo>
                  <a:pt x="622493" y="14020"/>
                </a:lnTo>
                <a:lnTo>
                  <a:pt x="683326" y="163369"/>
                </a:lnTo>
                <a:lnTo>
                  <a:pt x="663570" y="163369"/>
                </a:lnTo>
                <a:lnTo>
                  <a:pt x="645735" y="118386"/>
                </a:lnTo>
                <a:lnTo>
                  <a:pt x="583290" y="118386"/>
                </a:lnTo>
                <a:lnTo>
                  <a:pt x="565455" y="163369"/>
                </a:lnTo>
                <a:lnTo>
                  <a:pt x="545921" y="163369"/>
                </a:lnTo>
                <a:close/>
                <a:moveTo>
                  <a:pt x="2235827" y="13350"/>
                </a:moveTo>
                <a:lnTo>
                  <a:pt x="2253128" y="13350"/>
                </a:lnTo>
                <a:lnTo>
                  <a:pt x="2253128" y="32661"/>
                </a:lnTo>
                <a:lnTo>
                  <a:pt x="2235827" y="32661"/>
                </a:lnTo>
                <a:close/>
                <a:moveTo>
                  <a:pt x="2293424" y="1742"/>
                </a:moveTo>
                <a:lnTo>
                  <a:pt x="2310725" y="1742"/>
                </a:lnTo>
                <a:lnTo>
                  <a:pt x="2310725" y="163369"/>
                </a:lnTo>
                <a:lnTo>
                  <a:pt x="2293424" y="163369"/>
                </a:lnTo>
                <a:close/>
                <a:moveTo>
                  <a:pt x="172279" y="0"/>
                </a:moveTo>
                <a:lnTo>
                  <a:pt x="265044" y="92766"/>
                </a:lnTo>
                <a:lnTo>
                  <a:pt x="172279" y="185531"/>
                </a:lnTo>
                <a:lnTo>
                  <a:pt x="172279" y="139148"/>
                </a:lnTo>
                <a:lnTo>
                  <a:pt x="0" y="139148"/>
                </a:lnTo>
                <a:lnTo>
                  <a:pt x="0" y="46383"/>
                </a:lnTo>
                <a:lnTo>
                  <a:pt x="172279" y="46383"/>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Tree>
    <p:extLst>
      <p:ext uri="{BB962C8B-B14F-4D97-AF65-F5344CB8AC3E}">
        <p14:creationId xmlns:p14="http://schemas.microsoft.com/office/powerpoint/2010/main" val="301945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A3EC0C-7A19-4F02-91C0-26518028F18D}"/>
              </a:ext>
            </a:extLst>
          </p:cNvPr>
          <p:cNvSpPr/>
          <p:nvPr/>
        </p:nvSpPr>
        <p:spPr>
          <a:xfrm>
            <a:off x="4885176" y="303648"/>
            <a:ext cx="2766205" cy="923330"/>
          </a:xfrm>
          <a:prstGeom prst="rect">
            <a:avLst/>
          </a:prstGeom>
          <a:noFill/>
        </p:spPr>
        <p:txBody>
          <a:bodyPr wrap="none" lIns="91440" tIns="45720" rIns="91440" bIns="45720">
            <a:spAutoFit/>
          </a:bodyPr>
          <a:lstStyle/>
          <a:p>
            <a:pPr algn="ctr"/>
            <a:r>
              <a:rPr lang="en-GB"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Revenue</a:t>
            </a:r>
          </a:p>
        </p:txBody>
      </p:sp>
      <p:sp>
        <p:nvSpPr>
          <p:cNvPr id="4" name="TextBox 3">
            <a:extLst>
              <a:ext uri="{FF2B5EF4-FFF2-40B4-BE49-F238E27FC236}">
                <a16:creationId xmlns:a16="http://schemas.microsoft.com/office/drawing/2014/main" id="{DB20E724-AD72-4A49-803A-29A85C6DE1EA}"/>
              </a:ext>
            </a:extLst>
          </p:cNvPr>
          <p:cNvSpPr txBox="1"/>
          <p:nvPr/>
        </p:nvSpPr>
        <p:spPr>
          <a:xfrm>
            <a:off x="1749289" y="1616766"/>
            <a:ext cx="5512904" cy="307777"/>
          </a:xfrm>
          <a:prstGeom prst="rect">
            <a:avLst/>
          </a:prstGeom>
          <a:noFill/>
        </p:spPr>
        <p:txBody>
          <a:bodyPr wrap="square" rtlCol="0">
            <a:spAutoFit/>
          </a:bodyPr>
          <a:lstStyle/>
          <a:p>
            <a:r>
              <a:rPr lang="en-US" sz="1400" dirty="0">
                <a:solidFill>
                  <a:srgbClr val="00B050"/>
                </a:solidFill>
                <a:latin typeface="Calibri Light" panose="020F0302020204030204" pitchFamily="34" charset="0"/>
                <a:cs typeface="Calibri Light" panose="020F0302020204030204" pitchFamily="34" charset="0"/>
              </a:rPr>
              <a:t>Total Revenue earned in the given tenure is 1708771229</a:t>
            </a:r>
          </a:p>
        </p:txBody>
      </p:sp>
      <p:pic>
        <p:nvPicPr>
          <p:cNvPr id="10" name="Picture 9">
            <a:extLst>
              <a:ext uri="{FF2B5EF4-FFF2-40B4-BE49-F238E27FC236}">
                <a16:creationId xmlns:a16="http://schemas.microsoft.com/office/drawing/2014/main" id="{BEB7082D-163B-46D6-B117-362F6D730BAB}"/>
              </a:ext>
            </a:extLst>
          </p:cNvPr>
          <p:cNvPicPr>
            <a:picLocks noChangeAspect="1"/>
          </p:cNvPicPr>
          <p:nvPr/>
        </p:nvPicPr>
        <p:blipFill>
          <a:blip r:embed="rId2"/>
          <a:stretch>
            <a:fillRect/>
          </a:stretch>
        </p:blipFill>
        <p:spPr>
          <a:xfrm>
            <a:off x="5905260" y="2042854"/>
            <a:ext cx="4877975" cy="1558242"/>
          </a:xfrm>
          <a:prstGeom prst="rect">
            <a:avLst/>
          </a:prstGeom>
        </p:spPr>
      </p:pic>
      <p:sp>
        <p:nvSpPr>
          <p:cNvPr id="11" name="TextBox 10">
            <a:extLst>
              <a:ext uri="{FF2B5EF4-FFF2-40B4-BE49-F238E27FC236}">
                <a16:creationId xmlns:a16="http://schemas.microsoft.com/office/drawing/2014/main" id="{1A6FD0BB-BCCC-4BA0-ACF2-BA5E7C09F4FA}"/>
              </a:ext>
            </a:extLst>
          </p:cNvPr>
          <p:cNvSpPr txBox="1"/>
          <p:nvPr/>
        </p:nvSpPr>
        <p:spPr>
          <a:xfrm>
            <a:off x="2623930" y="2487712"/>
            <a:ext cx="2680085" cy="307777"/>
          </a:xfrm>
          <a:prstGeom prst="rect">
            <a:avLst/>
          </a:prstGeom>
          <a:noFill/>
        </p:spPr>
        <p:txBody>
          <a:bodyPr wrap="square" rtlCol="0">
            <a:spAutoFit/>
          </a:bodyPr>
          <a:lstStyle/>
          <a:p>
            <a:r>
              <a:rPr lang="en-US" sz="1400" dirty="0">
                <a:solidFill>
                  <a:srgbClr val="00B050"/>
                </a:solidFill>
                <a:latin typeface="Calibri Light" panose="020F0302020204030204" pitchFamily="34" charset="0"/>
                <a:cs typeface="Calibri Light" panose="020F0302020204030204" pitchFamily="34" charset="0"/>
              </a:rPr>
              <a:t>Total Revenue generated by City</a:t>
            </a:r>
          </a:p>
        </p:txBody>
      </p:sp>
      <p:sp>
        <p:nvSpPr>
          <p:cNvPr id="14" name="Isosceles Triangle 13">
            <a:extLst>
              <a:ext uri="{FF2B5EF4-FFF2-40B4-BE49-F238E27FC236}">
                <a16:creationId xmlns:a16="http://schemas.microsoft.com/office/drawing/2014/main" id="{5B1CE583-2A0C-43A9-90E7-1C96149FFC63}"/>
              </a:ext>
            </a:extLst>
          </p:cNvPr>
          <p:cNvSpPr/>
          <p:nvPr/>
        </p:nvSpPr>
        <p:spPr>
          <a:xfrm rot="5400000">
            <a:off x="5366805" y="2520785"/>
            <a:ext cx="228745" cy="2552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6242731-FD9A-403A-B7A3-8087C8533EE5}"/>
              </a:ext>
            </a:extLst>
          </p:cNvPr>
          <p:cNvPicPr>
            <a:picLocks noChangeAspect="1"/>
          </p:cNvPicPr>
          <p:nvPr/>
        </p:nvPicPr>
        <p:blipFill>
          <a:blip r:embed="rId3"/>
          <a:stretch>
            <a:fillRect/>
          </a:stretch>
        </p:blipFill>
        <p:spPr>
          <a:xfrm>
            <a:off x="4986301" y="4025492"/>
            <a:ext cx="5999751" cy="1118080"/>
          </a:xfrm>
          <a:prstGeom prst="rect">
            <a:avLst/>
          </a:prstGeom>
        </p:spPr>
      </p:pic>
      <p:sp>
        <p:nvSpPr>
          <p:cNvPr id="17" name="TextBox 16">
            <a:extLst>
              <a:ext uri="{FF2B5EF4-FFF2-40B4-BE49-F238E27FC236}">
                <a16:creationId xmlns:a16="http://schemas.microsoft.com/office/drawing/2014/main" id="{06E7649C-6AE4-4839-9251-1AED56CCB40A}"/>
              </a:ext>
            </a:extLst>
          </p:cNvPr>
          <p:cNvSpPr txBox="1"/>
          <p:nvPr/>
        </p:nvSpPr>
        <p:spPr>
          <a:xfrm>
            <a:off x="2438400" y="4162910"/>
            <a:ext cx="2054087" cy="307777"/>
          </a:xfrm>
          <a:prstGeom prst="rect">
            <a:avLst/>
          </a:prstGeom>
          <a:noFill/>
        </p:spPr>
        <p:txBody>
          <a:bodyPr wrap="square" rtlCol="0">
            <a:spAutoFit/>
          </a:bodyPr>
          <a:lstStyle/>
          <a:p>
            <a:r>
              <a:rPr lang="en-US" sz="1400" dirty="0">
                <a:solidFill>
                  <a:srgbClr val="00B050"/>
                </a:solidFill>
                <a:latin typeface="Calibri Light" panose="020F0302020204030204" pitchFamily="34" charset="0"/>
                <a:cs typeface="Calibri Light" panose="020F0302020204030204" pitchFamily="34" charset="0"/>
              </a:rPr>
              <a:t>Revenue trends by week</a:t>
            </a:r>
          </a:p>
        </p:txBody>
      </p:sp>
      <p:sp>
        <p:nvSpPr>
          <p:cNvPr id="18" name="Isosceles Triangle 17">
            <a:extLst>
              <a:ext uri="{FF2B5EF4-FFF2-40B4-BE49-F238E27FC236}">
                <a16:creationId xmlns:a16="http://schemas.microsoft.com/office/drawing/2014/main" id="{EA00C0BA-9F6B-46E3-834A-D84CDBE3F3A2}"/>
              </a:ext>
            </a:extLst>
          </p:cNvPr>
          <p:cNvSpPr/>
          <p:nvPr/>
        </p:nvSpPr>
        <p:spPr>
          <a:xfrm rot="5400000">
            <a:off x="4519004" y="4180184"/>
            <a:ext cx="228745" cy="2552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38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93984-5D64-4FA3-A398-2347F3AABB34}"/>
              </a:ext>
            </a:extLst>
          </p:cNvPr>
          <p:cNvSpPr/>
          <p:nvPr/>
        </p:nvSpPr>
        <p:spPr>
          <a:xfrm>
            <a:off x="5319986" y="0"/>
            <a:ext cx="1552028" cy="923330"/>
          </a:xfrm>
          <a:prstGeom prst="rect">
            <a:avLst/>
          </a:prstGeom>
          <a:noFill/>
        </p:spPr>
        <p:txBody>
          <a:bodyPr wrap="none" lIns="91440" tIns="45720" rIns="91440" bIns="45720">
            <a:spAutoFit/>
          </a:bodyPr>
          <a:lstStyle/>
          <a:p>
            <a:pPr algn="ctr"/>
            <a:r>
              <a:rPr lang="en-GB"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ADR</a:t>
            </a:r>
          </a:p>
        </p:txBody>
      </p:sp>
      <p:pic>
        <p:nvPicPr>
          <p:cNvPr id="7" name="Picture 6">
            <a:extLst>
              <a:ext uri="{FF2B5EF4-FFF2-40B4-BE49-F238E27FC236}">
                <a16:creationId xmlns:a16="http://schemas.microsoft.com/office/drawing/2014/main" id="{ACA1F379-DC14-4334-9DB3-D949D9B3F93F}"/>
              </a:ext>
            </a:extLst>
          </p:cNvPr>
          <p:cNvPicPr>
            <a:picLocks noChangeAspect="1"/>
          </p:cNvPicPr>
          <p:nvPr/>
        </p:nvPicPr>
        <p:blipFill>
          <a:blip r:embed="rId2"/>
          <a:stretch>
            <a:fillRect/>
          </a:stretch>
        </p:blipFill>
        <p:spPr>
          <a:xfrm>
            <a:off x="1343633" y="2323024"/>
            <a:ext cx="5140937" cy="1957428"/>
          </a:xfrm>
          <a:prstGeom prst="rect">
            <a:avLst/>
          </a:prstGeom>
        </p:spPr>
      </p:pic>
      <p:pic>
        <p:nvPicPr>
          <p:cNvPr id="9" name="Picture 8">
            <a:extLst>
              <a:ext uri="{FF2B5EF4-FFF2-40B4-BE49-F238E27FC236}">
                <a16:creationId xmlns:a16="http://schemas.microsoft.com/office/drawing/2014/main" id="{9B2B142A-61E6-43A5-A1C3-4F854BBCFA6D}"/>
              </a:ext>
            </a:extLst>
          </p:cNvPr>
          <p:cNvPicPr>
            <a:picLocks noChangeAspect="1"/>
          </p:cNvPicPr>
          <p:nvPr/>
        </p:nvPicPr>
        <p:blipFill>
          <a:blip r:embed="rId3"/>
          <a:stretch>
            <a:fillRect/>
          </a:stretch>
        </p:blipFill>
        <p:spPr>
          <a:xfrm>
            <a:off x="6730653" y="2323024"/>
            <a:ext cx="4820323" cy="1957427"/>
          </a:xfrm>
          <a:prstGeom prst="rect">
            <a:avLst/>
          </a:prstGeom>
        </p:spPr>
      </p:pic>
      <p:pic>
        <p:nvPicPr>
          <p:cNvPr id="11" name="Picture 10">
            <a:extLst>
              <a:ext uri="{FF2B5EF4-FFF2-40B4-BE49-F238E27FC236}">
                <a16:creationId xmlns:a16="http://schemas.microsoft.com/office/drawing/2014/main" id="{C81D6BFD-78F5-4542-A178-135E42E8AC94}"/>
              </a:ext>
            </a:extLst>
          </p:cNvPr>
          <p:cNvPicPr>
            <a:picLocks noChangeAspect="1"/>
          </p:cNvPicPr>
          <p:nvPr/>
        </p:nvPicPr>
        <p:blipFill>
          <a:blip r:embed="rId4"/>
          <a:stretch>
            <a:fillRect/>
          </a:stretch>
        </p:blipFill>
        <p:spPr>
          <a:xfrm>
            <a:off x="2743200" y="4499111"/>
            <a:ext cx="7301948" cy="2095792"/>
          </a:xfrm>
          <a:prstGeom prst="rect">
            <a:avLst/>
          </a:prstGeom>
        </p:spPr>
      </p:pic>
      <p:sp>
        <p:nvSpPr>
          <p:cNvPr id="14" name="TextBox 13">
            <a:extLst>
              <a:ext uri="{FF2B5EF4-FFF2-40B4-BE49-F238E27FC236}">
                <a16:creationId xmlns:a16="http://schemas.microsoft.com/office/drawing/2014/main" id="{9553C419-729B-450E-8737-4AF6F5FFB656}"/>
              </a:ext>
            </a:extLst>
          </p:cNvPr>
          <p:cNvSpPr txBox="1"/>
          <p:nvPr/>
        </p:nvSpPr>
        <p:spPr>
          <a:xfrm>
            <a:off x="1802296" y="1074871"/>
            <a:ext cx="767300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B050"/>
                </a:solidFill>
                <a:latin typeface="Calibri Light" panose="020F0302020204030204" pitchFamily="34" charset="0"/>
                <a:cs typeface="Calibri Light" panose="020F0302020204030204" pitchFamily="34" charset="0"/>
              </a:rPr>
              <a:t>It is the ratio of revenue to the total rooms booked/sold. </a:t>
            </a:r>
          </a:p>
          <a:p>
            <a:pPr marL="285750" indent="-285750">
              <a:buFont typeface="Arial" panose="020B0604020202020204" pitchFamily="34" charset="0"/>
              <a:buChar char="•"/>
            </a:pPr>
            <a:r>
              <a:rPr lang="en-US" sz="1400" dirty="0">
                <a:solidFill>
                  <a:srgbClr val="00B050"/>
                </a:solidFill>
                <a:latin typeface="Calibri Light" panose="020F0302020204030204" pitchFamily="34" charset="0"/>
                <a:cs typeface="Calibri Light" panose="020F0302020204030204" pitchFamily="34" charset="0"/>
              </a:rPr>
              <a:t>It is the measure of the average paid for rooms sold in a given time period</a:t>
            </a:r>
          </a:p>
        </p:txBody>
      </p:sp>
    </p:spTree>
    <p:extLst>
      <p:ext uri="{BB962C8B-B14F-4D97-AF65-F5344CB8AC3E}">
        <p14:creationId xmlns:p14="http://schemas.microsoft.com/office/powerpoint/2010/main" val="257565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9975D4-26D1-4292-BB82-8DB6012160E8}"/>
              </a:ext>
            </a:extLst>
          </p:cNvPr>
          <p:cNvSpPr/>
          <p:nvPr/>
        </p:nvSpPr>
        <p:spPr>
          <a:xfrm>
            <a:off x="4822511" y="0"/>
            <a:ext cx="2546979" cy="923330"/>
          </a:xfrm>
          <a:prstGeom prst="rect">
            <a:avLst/>
          </a:prstGeom>
          <a:noFill/>
        </p:spPr>
        <p:txBody>
          <a:bodyPr wrap="none" lIns="91440" tIns="45720" rIns="91440" bIns="45720">
            <a:spAutoFit/>
          </a:bodyPr>
          <a:lstStyle/>
          <a:p>
            <a:pPr algn="ctr"/>
            <a:r>
              <a:rPr lang="en-GB"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RevPAR</a:t>
            </a:r>
          </a:p>
        </p:txBody>
      </p:sp>
      <p:sp>
        <p:nvSpPr>
          <p:cNvPr id="3" name="TextBox 2">
            <a:extLst>
              <a:ext uri="{FF2B5EF4-FFF2-40B4-BE49-F238E27FC236}">
                <a16:creationId xmlns:a16="http://schemas.microsoft.com/office/drawing/2014/main" id="{F7198A98-3926-4A5A-8D23-6E7F0699ABAD}"/>
              </a:ext>
            </a:extLst>
          </p:cNvPr>
          <p:cNvSpPr txBox="1"/>
          <p:nvPr/>
        </p:nvSpPr>
        <p:spPr>
          <a:xfrm>
            <a:off x="1789043" y="1457739"/>
            <a:ext cx="7845287" cy="738664"/>
          </a:xfrm>
          <a:prstGeom prst="rect">
            <a:avLst/>
          </a:prstGeom>
          <a:noFill/>
        </p:spPr>
        <p:txBody>
          <a:bodyPr wrap="square" rtlCol="0">
            <a:spAutoFit/>
          </a:bodyPr>
          <a:lstStyle/>
          <a:p>
            <a:r>
              <a:rPr lang="en-US" sz="1400" dirty="0">
                <a:solidFill>
                  <a:srgbClr val="00B050"/>
                </a:solidFill>
                <a:latin typeface="Calibri Light" panose="020F0302020204030204" pitchFamily="34" charset="0"/>
                <a:cs typeface="Calibri Light" panose="020F0302020204030204" pitchFamily="34" charset="0"/>
              </a:rPr>
              <a:t>RevPAR represents the revenue generated per available room, whether or not they are occupied. RevPAR helps hotels measure their revenue generating performance to accurately price rooms. RevPAR can help hotels measure themselves against other properties or brands.</a:t>
            </a:r>
          </a:p>
        </p:txBody>
      </p:sp>
      <p:pic>
        <p:nvPicPr>
          <p:cNvPr id="5" name="Picture 4">
            <a:extLst>
              <a:ext uri="{FF2B5EF4-FFF2-40B4-BE49-F238E27FC236}">
                <a16:creationId xmlns:a16="http://schemas.microsoft.com/office/drawing/2014/main" id="{7492F9EF-8093-492C-8358-0D8BE7372978}"/>
              </a:ext>
            </a:extLst>
          </p:cNvPr>
          <p:cNvPicPr>
            <a:picLocks noChangeAspect="1"/>
          </p:cNvPicPr>
          <p:nvPr/>
        </p:nvPicPr>
        <p:blipFill>
          <a:blip r:embed="rId2"/>
          <a:stretch>
            <a:fillRect/>
          </a:stretch>
        </p:blipFill>
        <p:spPr>
          <a:xfrm>
            <a:off x="1258957" y="2597426"/>
            <a:ext cx="5146433" cy="1955556"/>
          </a:xfrm>
          <a:prstGeom prst="rect">
            <a:avLst/>
          </a:prstGeom>
        </p:spPr>
      </p:pic>
      <p:pic>
        <p:nvPicPr>
          <p:cNvPr id="9" name="Picture 8">
            <a:extLst>
              <a:ext uri="{FF2B5EF4-FFF2-40B4-BE49-F238E27FC236}">
                <a16:creationId xmlns:a16="http://schemas.microsoft.com/office/drawing/2014/main" id="{54A12E5D-D325-4BAE-9F84-D18FF38433A1}"/>
              </a:ext>
            </a:extLst>
          </p:cNvPr>
          <p:cNvPicPr>
            <a:picLocks noChangeAspect="1"/>
          </p:cNvPicPr>
          <p:nvPr/>
        </p:nvPicPr>
        <p:blipFill>
          <a:blip r:embed="rId3"/>
          <a:stretch>
            <a:fillRect/>
          </a:stretch>
        </p:blipFill>
        <p:spPr>
          <a:xfrm>
            <a:off x="6520070" y="2607618"/>
            <a:ext cx="5321501" cy="1942871"/>
          </a:xfrm>
          <a:prstGeom prst="rect">
            <a:avLst/>
          </a:prstGeom>
        </p:spPr>
      </p:pic>
      <p:pic>
        <p:nvPicPr>
          <p:cNvPr id="11" name="Picture 10">
            <a:extLst>
              <a:ext uri="{FF2B5EF4-FFF2-40B4-BE49-F238E27FC236}">
                <a16:creationId xmlns:a16="http://schemas.microsoft.com/office/drawing/2014/main" id="{45299DD0-2114-4A36-80E2-C460780B0D6E}"/>
              </a:ext>
            </a:extLst>
          </p:cNvPr>
          <p:cNvPicPr>
            <a:picLocks noChangeAspect="1"/>
          </p:cNvPicPr>
          <p:nvPr/>
        </p:nvPicPr>
        <p:blipFill>
          <a:blip r:embed="rId4"/>
          <a:stretch>
            <a:fillRect/>
          </a:stretch>
        </p:blipFill>
        <p:spPr>
          <a:xfrm>
            <a:off x="2749485" y="4661598"/>
            <a:ext cx="7859222" cy="2095792"/>
          </a:xfrm>
          <a:prstGeom prst="rect">
            <a:avLst/>
          </a:prstGeom>
        </p:spPr>
      </p:pic>
    </p:spTree>
    <p:extLst>
      <p:ext uri="{BB962C8B-B14F-4D97-AF65-F5344CB8AC3E}">
        <p14:creationId xmlns:p14="http://schemas.microsoft.com/office/powerpoint/2010/main" val="384225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ACCEB1-75BC-4048-AD98-5B78179B5EC3}"/>
              </a:ext>
            </a:extLst>
          </p:cNvPr>
          <p:cNvSpPr/>
          <p:nvPr/>
        </p:nvSpPr>
        <p:spPr>
          <a:xfrm>
            <a:off x="5080338" y="0"/>
            <a:ext cx="2031325" cy="923330"/>
          </a:xfrm>
          <a:prstGeom prst="rect">
            <a:avLst/>
          </a:prstGeom>
          <a:noFill/>
        </p:spPr>
        <p:txBody>
          <a:bodyPr wrap="none" lIns="91440" tIns="45720" rIns="91440" bIns="45720">
            <a:spAutoFit/>
          </a:bodyPr>
          <a:lstStyle/>
          <a:p>
            <a:pPr algn="ctr"/>
            <a:r>
              <a:rPr lang="en-GB"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DBRN</a:t>
            </a:r>
            <a:endParaRPr lang="en-GB"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F2B0C9A6-8EFD-41D6-A60E-EB03870C4983}"/>
              </a:ext>
            </a:extLst>
          </p:cNvPr>
          <p:cNvSpPr txBox="1"/>
          <p:nvPr/>
        </p:nvSpPr>
        <p:spPr>
          <a:xfrm>
            <a:off x="2040835" y="1073426"/>
            <a:ext cx="6109252" cy="523220"/>
          </a:xfrm>
          <a:prstGeom prst="rect">
            <a:avLst/>
          </a:prstGeom>
          <a:noFill/>
        </p:spPr>
        <p:txBody>
          <a:bodyPr wrap="square" rtlCol="0">
            <a:spAutoFit/>
          </a:bodyPr>
          <a:lstStyle/>
          <a:p>
            <a:r>
              <a:rPr lang="en-US" sz="1400" dirty="0">
                <a:solidFill>
                  <a:srgbClr val="00B050"/>
                </a:solidFill>
                <a:latin typeface="Calibri Light" panose="020F0302020204030204" pitchFamily="34" charset="0"/>
                <a:cs typeface="Calibri Light" panose="020F0302020204030204" pitchFamily="34" charset="0"/>
              </a:rPr>
              <a:t>This metrics tells on average how many rooms are booked for a day considering a time period.</a:t>
            </a:r>
          </a:p>
        </p:txBody>
      </p:sp>
      <p:pic>
        <p:nvPicPr>
          <p:cNvPr id="5" name="Picture 4">
            <a:extLst>
              <a:ext uri="{FF2B5EF4-FFF2-40B4-BE49-F238E27FC236}">
                <a16:creationId xmlns:a16="http://schemas.microsoft.com/office/drawing/2014/main" id="{0B4F6E16-2623-4954-B984-3E2D5F32C983}"/>
              </a:ext>
            </a:extLst>
          </p:cNvPr>
          <p:cNvPicPr>
            <a:picLocks noChangeAspect="1"/>
          </p:cNvPicPr>
          <p:nvPr/>
        </p:nvPicPr>
        <p:blipFill>
          <a:blip r:embed="rId2"/>
          <a:stretch>
            <a:fillRect/>
          </a:stretch>
        </p:blipFill>
        <p:spPr>
          <a:xfrm>
            <a:off x="2743200" y="4538096"/>
            <a:ext cx="8219166" cy="2181529"/>
          </a:xfrm>
          <a:prstGeom prst="rect">
            <a:avLst/>
          </a:prstGeom>
        </p:spPr>
      </p:pic>
      <p:pic>
        <p:nvPicPr>
          <p:cNvPr id="7" name="Picture 6">
            <a:extLst>
              <a:ext uri="{FF2B5EF4-FFF2-40B4-BE49-F238E27FC236}">
                <a16:creationId xmlns:a16="http://schemas.microsoft.com/office/drawing/2014/main" id="{0AF6A5EB-1E35-4BB9-919E-15F93D615542}"/>
              </a:ext>
            </a:extLst>
          </p:cNvPr>
          <p:cNvPicPr>
            <a:picLocks noChangeAspect="1"/>
          </p:cNvPicPr>
          <p:nvPr/>
        </p:nvPicPr>
        <p:blipFill>
          <a:blip r:embed="rId3"/>
          <a:stretch>
            <a:fillRect/>
          </a:stretch>
        </p:blipFill>
        <p:spPr>
          <a:xfrm>
            <a:off x="6095999" y="2195573"/>
            <a:ext cx="5892463" cy="2181529"/>
          </a:xfrm>
          <a:prstGeom prst="rect">
            <a:avLst/>
          </a:prstGeom>
        </p:spPr>
      </p:pic>
      <p:pic>
        <p:nvPicPr>
          <p:cNvPr id="9" name="Picture 8">
            <a:extLst>
              <a:ext uri="{FF2B5EF4-FFF2-40B4-BE49-F238E27FC236}">
                <a16:creationId xmlns:a16="http://schemas.microsoft.com/office/drawing/2014/main" id="{2E196B90-B466-4AE6-8DED-AA2C9978FEB2}"/>
              </a:ext>
            </a:extLst>
          </p:cNvPr>
          <p:cNvPicPr>
            <a:picLocks noChangeAspect="1"/>
          </p:cNvPicPr>
          <p:nvPr/>
        </p:nvPicPr>
        <p:blipFill>
          <a:blip r:embed="rId4"/>
          <a:stretch>
            <a:fillRect/>
          </a:stretch>
        </p:blipFill>
        <p:spPr>
          <a:xfrm>
            <a:off x="1307010" y="2195573"/>
            <a:ext cx="4656469" cy="2181529"/>
          </a:xfrm>
          <a:prstGeom prst="rect">
            <a:avLst/>
          </a:prstGeom>
        </p:spPr>
      </p:pic>
    </p:spTree>
    <p:extLst>
      <p:ext uri="{BB962C8B-B14F-4D97-AF65-F5344CB8AC3E}">
        <p14:creationId xmlns:p14="http://schemas.microsoft.com/office/powerpoint/2010/main" val="383703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320954-3511-470D-AEA7-E407F8416050}"/>
              </a:ext>
            </a:extLst>
          </p:cNvPr>
          <p:cNvSpPr/>
          <p:nvPr/>
        </p:nvSpPr>
        <p:spPr>
          <a:xfrm>
            <a:off x="5096368" y="0"/>
            <a:ext cx="1999265" cy="923330"/>
          </a:xfrm>
          <a:prstGeom prst="rect">
            <a:avLst/>
          </a:prstGeom>
          <a:noFill/>
        </p:spPr>
        <p:txBody>
          <a:bodyPr wrap="none" lIns="91440" tIns="45720" rIns="91440" bIns="45720">
            <a:spAutoFit/>
          </a:bodyPr>
          <a:lstStyle/>
          <a:p>
            <a:pPr algn="ctr"/>
            <a:r>
              <a:rPr lang="en-GB"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DSRN</a:t>
            </a:r>
          </a:p>
        </p:txBody>
      </p:sp>
      <p:sp>
        <p:nvSpPr>
          <p:cNvPr id="4" name="TextBox 3">
            <a:extLst>
              <a:ext uri="{FF2B5EF4-FFF2-40B4-BE49-F238E27FC236}">
                <a16:creationId xmlns:a16="http://schemas.microsoft.com/office/drawing/2014/main" id="{8DBEA23F-C77C-41B1-95EE-923E045D44EF}"/>
              </a:ext>
            </a:extLst>
          </p:cNvPr>
          <p:cNvSpPr txBox="1"/>
          <p:nvPr/>
        </p:nvSpPr>
        <p:spPr>
          <a:xfrm>
            <a:off x="1895061" y="1126435"/>
            <a:ext cx="6679096" cy="523220"/>
          </a:xfrm>
          <a:prstGeom prst="rect">
            <a:avLst/>
          </a:prstGeom>
          <a:noFill/>
        </p:spPr>
        <p:txBody>
          <a:bodyPr wrap="square" rtlCol="0">
            <a:spAutoFit/>
          </a:bodyPr>
          <a:lstStyle/>
          <a:p>
            <a:r>
              <a:rPr lang="en-US" sz="1400" dirty="0">
                <a:solidFill>
                  <a:srgbClr val="00B050"/>
                </a:solidFill>
                <a:latin typeface="Calibri Light" panose="020F0302020204030204" pitchFamily="34" charset="0"/>
                <a:cs typeface="Calibri Light" panose="020F0302020204030204" pitchFamily="34" charset="0"/>
              </a:rPr>
              <a:t>This metrics tells on average how many rooms are ready to sell for a day considering a time period</a:t>
            </a:r>
          </a:p>
        </p:txBody>
      </p:sp>
      <p:pic>
        <p:nvPicPr>
          <p:cNvPr id="6" name="Picture 5">
            <a:extLst>
              <a:ext uri="{FF2B5EF4-FFF2-40B4-BE49-F238E27FC236}">
                <a16:creationId xmlns:a16="http://schemas.microsoft.com/office/drawing/2014/main" id="{9D45FAB6-0C5A-4526-8A00-C5F2AD585450}"/>
              </a:ext>
            </a:extLst>
          </p:cNvPr>
          <p:cNvPicPr>
            <a:picLocks noChangeAspect="1"/>
          </p:cNvPicPr>
          <p:nvPr/>
        </p:nvPicPr>
        <p:blipFill>
          <a:blip r:embed="rId2"/>
          <a:stretch>
            <a:fillRect/>
          </a:stretch>
        </p:blipFill>
        <p:spPr>
          <a:xfrm>
            <a:off x="1340775" y="2438261"/>
            <a:ext cx="5534797" cy="1981477"/>
          </a:xfrm>
          <a:prstGeom prst="rect">
            <a:avLst/>
          </a:prstGeom>
        </p:spPr>
      </p:pic>
      <p:pic>
        <p:nvPicPr>
          <p:cNvPr id="8" name="Picture 7">
            <a:extLst>
              <a:ext uri="{FF2B5EF4-FFF2-40B4-BE49-F238E27FC236}">
                <a16:creationId xmlns:a16="http://schemas.microsoft.com/office/drawing/2014/main" id="{3BE9024D-9FA6-4974-ABB7-E74D20290470}"/>
              </a:ext>
            </a:extLst>
          </p:cNvPr>
          <p:cNvPicPr>
            <a:picLocks noChangeAspect="1"/>
          </p:cNvPicPr>
          <p:nvPr/>
        </p:nvPicPr>
        <p:blipFill>
          <a:blip r:embed="rId3"/>
          <a:stretch>
            <a:fillRect/>
          </a:stretch>
        </p:blipFill>
        <p:spPr>
          <a:xfrm>
            <a:off x="7238270" y="2438261"/>
            <a:ext cx="4105591" cy="1975309"/>
          </a:xfrm>
          <a:prstGeom prst="rect">
            <a:avLst/>
          </a:prstGeom>
        </p:spPr>
      </p:pic>
      <p:pic>
        <p:nvPicPr>
          <p:cNvPr id="10" name="Picture 9">
            <a:extLst>
              <a:ext uri="{FF2B5EF4-FFF2-40B4-BE49-F238E27FC236}">
                <a16:creationId xmlns:a16="http://schemas.microsoft.com/office/drawing/2014/main" id="{140C872C-26BE-43DF-A5D5-7999AFD42171}"/>
              </a:ext>
            </a:extLst>
          </p:cNvPr>
          <p:cNvPicPr>
            <a:picLocks noChangeAspect="1"/>
          </p:cNvPicPr>
          <p:nvPr/>
        </p:nvPicPr>
        <p:blipFill>
          <a:blip r:embed="rId4"/>
          <a:stretch>
            <a:fillRect/>
          </a:stretch>
        </p:blipFill>
        <p:spPr>
          <a:xfrm>
            <a:off x="3579821" y="4537280"/>
            <a:ext cx="6783379" cy="1991003"/>
          </a:xfrm>
          <a:prstGeom prst="rect">
            <a:avLst/>
          </a:prstGeom>
        </p:spPr>
      </p:pic>
    </p:spTree>
    <p:extLst>
      <p:ext uri="{BB962C8B-B14F-4D97-AF65-F5344CB8AC3E}">
        <p14:creationId xmlns:p14="http://schemas.microsoft.com/office/powerpoint/2010/main" val="2772856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167</TotalTime>
  <Words>241</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72 Black</vt:lpstr>
      <vt:lpstr>Arial</vt:lpstr>
      <vt:lpstr>Calibri</vt:lpstr>
      <vt:lpstr>Calibri Light</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Ayan</dc:creator>
  <cp:lastModifiedBy>Ayan</cp:lastModifiedBy>
  <cp:revision>24</cp:revision>
  <dcterms:created xsi:type="dcterms:W3CDTF">2024-09-16T17:38:44Z</dcterms:created>
  <dcterms:modified xsi:type="dcterms:W3CDTF">2024-09-19T01:52:04Z</dcterms:modified>
</cp:coreProperties>
</file>