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0E5FF-EA28-47E8-90EB-7DCEEFDC68D1}" v="14" dt="2024-06-12T14:48:43.9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53" y="8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AYAN DUTTA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72117-76EC-CB93-C2FB-A2A6240144CA}"/>
              </a:ext>
            </a:extLst>
          </p:cNvPr>
          <p:cNvSpPr txBox="1"/>
          <p:nvPr/>
        </p:nvSpPr>
        <p:spPr>
          <a:xfrm>
            <a:off x="990600" y="1371600"/>
            <a:ext cx="1089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INITIALIZATION: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Set up the main GUI window.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Initialize global variables for key logging.</a:t>
            </a:r>
          </a:p>
          <a:p>
            <a:r>
              <a:rPr lang="en-US" sz="3200" dirty="0"/>
              <a:t>EVENT CAPTURE: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Start capturing key events when the “start” button is pressed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Log key is pressed and release events.</a:t>
            </a:r>
          </a:p>
          <a:p>
            <a:r>
              <a:rPr lang="en-US" sz="3200" dirty="0"/>
              <a:t>DATA LOGGING: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Continuously update text and Json log files with captured key events.</a:t>
            </a:r>
          </a:p>
          <a:p>
            <a:r>
              <a:rPr lang="en-US" sz="3200" dirty="0"/>
              <a:t>STOP LOGGING: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Stop capturing key events when the “Stop” button is pressed.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Update the GUI status to indicate the keylogger is stopped.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ACFDC0C4-3DA9-7D6A-59B5-7312D264D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162196"/>
            <a:ext cx="5343525" cy="2216305"/>
          </a:xfrm>
          <a:prstGeom prst="rect">
            <a:avLst/>
          </a:prstGeom>
        </p:spPr>
      </p:pic>
      <p:pic>
        <p:nvPicPr>
          <p:cNvPr id="13" name="Picture 1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F716A73-9694-2B3F-D9D4-0122526803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9629"/>
            <a:ext cx="5562600" cy="2216306"/>
          </a:xfrm>
          <a:prstGeom prst="rect">
            <a:avLst/>
          </a:prstGeom>
        </p:spPr>
      </p:pic>
      <p:pic>
        <p:nvPicPr>
          <p:cNvPr id="15" name="Picture 14" descr="A black background with lights&#10;&#10;Description automatically generated">
            <a:extLst>
              <a:ext uri="{FF2B5EF4-FFF2-40B4-BE49-F238E27FC236}">
                <a16:creationId xmlns:a16="http://schemas.microsoft.com/office/drawing/2014/main" id="{77C60101-595E-3019-0399-604F44F5C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3369215"/>
            <a:ext cx="5411859" cy="1993359"/>
          </a:xfrm>
          <a:prstGeom prst="rect">
            <a:avLst/>
          </a:prstGeom>
        </p:spPr>
      </p:pic>
      <p:pic>
        <p:nvPicPr>
          <p:cNvPr id="17" name="Picture 1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8758467-0DCB-F08B-6BCC-EFF3BD7C4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33" y="3371432"/>
            <a:ext cx="5465236" cy="1991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55556-E776-6A3B-3939-8B62B48C6A85}"/>
              </a:ext>
            </a:extLst>
          </p:cNvPr>
          <p:cNvSpPr txBox="1"/>
          <p:nvPr/>
        </p:nvSpPr>
        <p:spPr>
          <a:xfrm>
            <a:off x="762000" y="533400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Implemented a keylogger that captures keystrokes and records into both text and JSON files.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Real-time keylogging with start and stop functionality </a:t>
            </a:r>
            <a:r>
              <a:rPr lang="en-US" sz="2800" dirty="0" err="1"/>
              <a:t>controlledvia</a:t>
            </a:r>
            <a:r>
              <a:rPr lang="en-US" sz="2800" dirty="0"/>
              <a:t> simple GUI. </a:t>
            </a:r>
          </a:p>
          <a:p>
            <a:endParaRPr lang="en-US" sz="2800" dirty="0"/>
          </a:p>
          <a:p>
            <a:r>
              <a:rPr lang="en-US" sz="2800" dirty="0"/>
              <a:t>Keyloggers are a potent threat to both individuals and enterprises, with the potential to cause significant harm if left it as undetected.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52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185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3BFA83-9077-7EBF-0965-AF46765C250B}"/>
              </a:ext>
            </a:extLst>
          </p:cNvPr>
          <p:cNvSpPr txBox="1"/>
          <p:nvPr/>
        </p:nvSpPr>
        <p:spPr>
          <a:xfrm>
            <a:off x="1815084" y="1594292"/>
            <a:ext cx="9195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PROBLEM STATEMENT ABOUT KEYLOGGER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END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SOLUTIONS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WOW IN THE SOLUTIONS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1296-FBAA-5DBD-E1CA-258CC73D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E0AF2-D964-210A-51D1-FD8EB176C824}"/>
              </a:ext>
            </a:extLst>
          </p:cNvPr>
          <p:cNvSpPr txBox="1"/>
          <p:nvPr/>
        </p:nvSpPr>
        <p:spPr>
          <a:xfrm>
            <a:off x="1143000" y="13716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keylogger, sometimes called a keystroke logger, is a type of surveillance technology used to monitor and record each keystroke on a specific device, such as a computer or smartphone.</a:t>
            </a:r>
          </a:p>
          <a:p>
            <a:r>
              <a:rPr lang="en-US" sz="2800" dirty="0"/>
              <a:t>It takes the information and sends to a hacker using command-and-control (C&amp;C) server.</a:t>
            </a:r>
          </a:p>
          <a:p>
            <a:r>
              <a:rPr lang="en-US" sz="2800" dirty="0"/>
              <a:t>It can be either hardware or software based. Both types of keyloggers can be used for malicious purposes, including credential theft and identity theft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80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3D1B1-274F-3C37-4CF2-50A2E0B82DFA}"/>
              </a:ext>
            </a:extLst>
          </p:cNvPr>
          <p:cNvSpPr txBox="1"/>
          <p:nvPr/>
        </p:nvSpPr>
        <p:spPr>
          <a:xfrm>
            <a:off x="1143000" y="15240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PROBLEM:</a:t>
            </a:r>
          </a:p>
          <a:p>
            <a:r>
              <a:rPr lang="en-US" sz="2800" dirty="0"/>
              <a:t>The problem statement is that installation of hardware keyloggers is difficult without the knowledge of the owner Of the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 err="1"/>
              <a:t>IMPACT:</a:t>
            </a:r>
            <a:r>
              <a:rPr lang="en-US" sz="2800" dirty="0" err="1"/>
              <a:t>Affects</a:t>
            </a:r>
            <a:r>
              <a:rPr lang="en-US" sz="2800" dirty="0"/>
              <a:t> individuals, business, and organizations by compromising the data privacy </a:t>
            </a:r>
            <a:r>
              <a:rPr lang="en-US" sz="2800" dirty="0" err="1"/>
              <a:t>andSecurity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82D23-1C28-6C06-4F0E-F6CF3F3B4770}"/>
              </a:ext>
            </a:extLst>
          </p:cNvPr>
          <p:cNvSpPr txBox="1"/>
          <p:nvPr/>
        </p:nvSpPr>
        <p:spPr>
          <a:xfrm>
            <a:off x="755988" y="1542712"/>
            <a:ext cx="8696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They are the most common method hackers use to access a users Keystrokes. A software keylogger is put on a computer when the user downloads an infected application. Once </a:t>
            </a:r>
            <a:r>
              <a:rPr lang="en-US" sz="2800" dirty="0" err="1"/>
              <a:t>installed,the</a:t>
            </a:r>
            <a:r>
              <a:rPr lang="en-US" sz="2800" dirty="0"/>
              <a:t> keyloggers monitors the keystrokes on OS you are using.</a:t>
            </a:r>
            <a:endParaRPr lang="en-IN" sz="2800" dirty="0"/>
          </a:p>
        </p:txBody>
      </p:sp>
      <p:sp>
        <p:nvSpPr>
          <p:cNvPr id="12" name="AutoShape 2" descr="What is a Keylogger? | Keystroke Logging Definition | Avast">
            <a:extLst>
              <a:ext uri="{FF2B5EF4-FFF2-40B4-BE49-F238E27FC236}">
                <a16:creationId xmlns:a16="http://schemas.microsoft.com/office/drawing/2014/main" id="{A6A7D1CD-1468-15D4-F0E3-A9C8DED9B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1388" y="2990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4" descr="What is a Keylogger? | Keystroke Logging Definition | Avast">
            <a:extLst>
              <a:ext uri="{FF2B5EF4-FFF2-40B4-BE49-F238E27FC236}">
                <a16:creationId xmlns:a16="http://schemas.microsoft.com/office/drawing/2014/main" id="{5CB18DAD-E051-3CFB-B555-1E1DF3C64D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86754F-9335-4BCB-E0C0-58D182E8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517" y="3851880"/>
            <a:ext cx="5118438" cy="2326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4D2DA-5A0F-331F-3513-17BD82D76D4C}"/>
              </a:ext>
            </a:extLst>
          </p:cNvPr>
          <p:cNvSpPr txBox="1"/>
          <p:nvPr/>
        </p:nvSpPr>
        <p:spPr>
          <a:xfrm>
            <a:off x="990600" y="1695450"/>
            <a:ext cx="952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Keyloggers are used in IT organizations to troubleshoot technical </a:t>
            </a:r>
            <a:r>
              <a:rPr lang="en-US" sz="2800" dirty="0" err="1"/>
              <a:t>ptoblems</a:t>
            </a:r>
            <a:r>
              <a:rPr lang="en-US" sz="2800" dirty="0"/>
              <a:t> with computers and business networks. Families and business people use keyloggers legally to monitor network usage without their users’ direct knowledge.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INDIVIDUALS: </a:t>
            </a:r>
            <a:r>
              <a:rPr lang="en-US" sz="2800" dirty="0"/>
              <a:t>Concerned about personal data security and privacy.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SECURITY PROFESSIONALS: </a:t>
            </a:r>
            <a:r>
              <a:rPr lang="en-US" sz="2800" dirty="0"/>
              <a:t>Aim to understand and mitigate keylogging threats.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D5207-1BF8-FD2A-7DAD-E9687DE4CFBE}"/>
              </a:ext>
            </a:extLst>
          </p:cNvPr>
          <p:cNvSpPr txBox="1"/>
          <p:nvPr/>
        </p:nvSpPr>
        <p:spPr>
          <a:xfrm>
            <a:off x="2971800" y="1695450"/>
            <a:ext cx="81009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PREVENT KEYLOGGING ATTACKS: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Update your system.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Install a password manager.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Set up a </a:t>
            </a:r>
            <a:r>
              <a:rPr lang="en-IN" sz="2800" dirty="0" err="1"/>
              <a:t>farewall</a:t>
            </a:r>
            <a:r>
              <a:rPr lang="en-IN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Get antivirus software.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Routinely change your password.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Implement multifactor authentication.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Always be cautions.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Avoid suspicious links and downloads.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7E132-FE0C-77BA-120A-491D493BA59D}"/>
              </a:ext>
            </a:extLst>
          </p:cNvPr>
          <p:cNvSpPr txBox="1"/>
          <p:nvPr/>
        </p:nvSpPr>
        <p:spPr>
          <a:xfrm>
            <a:off x="2526030" y="1695450"/>
            <a:ext cx="87511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IMPACT: </a:t>
            </a:r>
            <a:r>
              <a:rPr lang="en-US" sz="2800" dirty="0"/>
              <a:t>Significant reduction in the likelihood of keylogging through protective </a:t>
            </a:r>
            <a:r>
              <a:rPr lang="en-US" sz="2800" dirty="0" err="1"/>
              <a:t>measures.INNOVATIVE</a:t>
            </a:r>
            <a:r>
              <a:rPr lang="en-US" sz="2800" dirty="0"/>
              <a:t> APPROACH: Combining technical measures with users education for comprehensive protection.</a:t>
            </a:r>
          </a:p>
          <a:p>
            <a:endParaRPr lang="en-US" sz="2800" dirty="0"/>
          </a:p>
          <a:p>
            <a:r>
              <a:rPr lang="en-US" sz="3200" dirty="0"/>
              <a:t>DEMONSTRATION: </a:t>
            </a:r>
            <a:r>
              <a:rPr lang="en-US" sz="2800" dirty="0"/>
              <a:t>Real-time demonstration of a simple keylogger to illustrate the threat and the effectiveness  of security measure.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528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Wingdings</vt:lpstr>
      <vt:lpstr>Office Theme</vt:lpstr>
      <vt:lpstr>AYAN DUTTA</vt:lpstr>
      <vt:lpstr>KEYLOGGER AND SECURITY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Ayan Dutta</dc:creator>
  <cp:lastModifiedBy>Ayan Dutta</cp:lastModifiedBy>
  <cp:revision>3</cp:revision>
  <dcterms:created xsi:type="dcterms:W3CDTF">2024-06-03T05:48:59Z</dcterms:created>
  <dcterms:modified xsi:type="dcterms:W3CDTF">2024-06-12T14:55:09Z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